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7"/>
  </p:notesMasterIdLst>
  <p:handoutMasterIdLst>
    <p:handoutMasterId r:id="rId68"/>
  </p:handoutMasterIdLst>
  <p:sldIdLst>
    <p:sldId id="372" r:id="rId5"/>
    <p:sldId id="637" r:id="rId6"/>
    <p:sldId id="547" r:id="rId7"/>
    <p:sldId id="548" r:id="rId8"/>
    <p:sldId id="549" r:id="rId9"/>
    <p:sldId id="550" r:id="rId10"/>
    <p:sldId id="639" r:id="rId11"/>
    <p:sldId id="640" r:id="rId12"/>
    <p:sldId id="551" r:id="rId13"/>
    <p:sldId id="552" r:id="rId14"/>
    <p:sldId id="629" r:id="rId15"/>
    <p:sldId id="630" r:id="rId16"/>
    <p:sldId id="610" r:id="rId17"/>
    <p:sldId id="641" r:id="rId18"/>
    <p:sldId id="609" r:id="rId19"/>
    <p:sldId id="638" r:id="rId20"/>
    <p:sldId id="612" r:id="rId21"/>
    <p:sldId id="616" r:id="rId22"/>
    <p:sldId id="617" r:id="rId23"/>
    <p:sldId id="642" r:id="rId24"/>
    <p:sldId id="553" r:id="rId25"/>
    <p:sldId id="631" r:id="rId26"/>
    <p:sldId id="554" r:id="rId27"/>
    <p:sldId id="555" r:id="rId28"/>
    <p:sldId id="557" r:id="rId29"/>
    <p:sldId id="558" r:id="rId30"/>
    <p:sldId id="559" r:id="rId31"/>
    <p:sldId id="560" r:id="rId32"/>
    <p:sldId id="561" r:id="rId33"/>
    <p:sldId id="562" r:id="rId34"/>
    <p:sldId id="572" r:id="rId35"/>
    <p:sldId id="573" r:id="rId36"/>
    <p:sldId id="574" r:id="rId37"/>
    <p:sldId id="575" r:id="rId38"/>
    <p:sldId id="576" r:id="rId39"/>
    <p:sldId id="632" r:id="rId40"/>
    <p:sldId id="633" r:id="rId41"/>
    <p:sldId id="634" r:id="rId42"/>
    <p:sldId id="635" r:id="rId43"/>
    <p:sldId id="636" r:id="rId44"/>
    <p:sldId id="577" r:id="rId45"/>
    <p:sldId id="596" r:id="rId46"/>
    <p:sldId id="597" r:id="rId47"/>
    <p:sldId id="598" r:id="rId48"/>
    <p:sldId id="599" r:id="rId49"/>
    <p:sldId id="578" r:id="rId50"/>
    <p:sldId id="579" r:id="rId51"/>
    <p:sldId id="580" r:id="rId52"/>
    <p:sldId id="581" r:id="rId53"/>
    <p:sldId id="582" r:id="rId54"/>
    <p:sldId id="583" r:id="rId55"/>
    <p:sldId id="584" r:id="rId56"/>
    <p:sldId id="585" r:id="rId57"/>
    <p:sldId id="586" r:id="rId58"/>
    <p:sldId id="587" r:id="rId59"/>
    <p:sldId id="588" r:id="rId60"/>
    <p:sldId id="589" r:id="rId61"/>
    <p:sldId id="619" r:id="rId62"/>
    <p:sldId id="627" r:id="rId63"/>
    <p:sldId id="628" r:id="rId64"/>
    <p:sldId id="620" r:id="rId65"/>
    <p:sldId id="427" r:id="rId66"/>
  </p:sldIdLst>
  <p:sldSz cx="9144000" cy="6858000" type="screen4x3"/>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5221" autoAdjust="0"/>
    <p:restoredTop sz="94660"/>
  </p:normalViewPr>
  <p:slideViewPr>
    <p:cSldViewPr snapToGrid="0" snapToObjects="1">
      <p:cViewPr>
        <p:scale>
          <a:sx n="96" d="100"/>
          <a:sy n="96" d="100"/>
        </p:scale>
        <p:origin x="-540" y="-3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A4A304-F95E-45D1-980E-57C6016AB87C}" type="doc">
      <dgm:prSet loTypeId="urn:microsoft.com/office/officeart/2005/8/layout/hProcess9" loCatId="process" qsTypeId="urn:microsoft.com/office/officeart/2005/8/quickstyle/simple1" qsCatId="simple" csTypeId="urn:microsoft.com/office/officeart/2005/8/colors/colorful2" csCatId="colorful" phldr="1"/>
      <dgm:spPr/>
    </dgm:pt>
    <dgm:pt modelId="{DBD0A610-0B23-40CB-8E1C-31BA2658EB1C}">
      <dgm:prSet phldrT="[Text]"/>
      <dgm:spPr/>
      <dgm:t>
        <a:bodyPr/>
        <a:lstStyle/>
        <a:p>
          <a:r>
            <a:rPr lang="en-US" b="1" dirty="0" smtClean="0"/>
            <a:t>5% </a:t>
          </a:r>
        </a:p>
        <a:p>
          <a:r>
            <a:rPr lang="en-US" b="1" dirty="0" smtClean="0"/>
            <a:t>STRATEGY</a:t>
          </a:r>
          <a:endParaRPr lang="en-MY" b="1" dirty="0"/>
        </a:p>
      </dgm:t>
    </dgm:pt>
    <dgm:pt modelId="{4ECD576C-A262-4F8C-83BF-07539487515F}" type="parTrans" cxnId="{0E4AF544-3882-4F56-9985-6FD70011F8CE}">
      <dgm:prSet/>
      <dgm:spPr/>
      <dgm:t>
        <a:bodyPr/>
        <a:lstStyle/>
        <a:p>
          <a:endParaRPr lang="en-MY"/>
        </a:p>
      </dgm:t>
    </dgm:pt>
    <dgm:pt modelId="{67E434C3-EF41-467F-9C12-5BDDCD9F2459}" type="sibTrans" cxnId="{0E4AF544-3882-4F56-9985-6FD70011F8CE}">
      <dgm:prSet/>
      <dgm:spPr/>
      <dgm:t>
        <a:bodyPr/>
        <a:lstStyle/>
        <a:p>
          <a:endParaRPr lang="en-MY"/>
        </a:p>
      </dgm:t>
    </dgm:pt>
    <dgm:pt modelId="{BD026051-5D0F-4144-81BA-65B7446ADF67}">
      <dgm:prSet phldrT="[Text]"/>
      <dgm:spPr>
        <a:solidFill>
          <a:schemeClr val="accent6">
            <a:lumMod val="75000"/>
          </a:schemeClr>
        </a:solidFill>
      </dgm:spPr>
      <dgm:t>
        <a:bodyPr/>
        <a:lstStyle/>
        <a:p>
          <a:r>
            <a:rPr lang="en-US" b="1" dirty="0" smtClean="0">
              <a:solidFill>
                <a:schemeClr val="bg1"/>
              </a:solidFill>
            </a:rPr>
            <a:t>95%</a:t>
          </a:r>
        </a:p>
        <a:p>
          <a:r>
            <a:rPr lang="en-US" b="1" dirty="0" smtClean="0">
              <a:solidFill>
                <a:schemeClr val="bg1"/>
              </a:solidFill>
            </a:rPr>
            <a:t>EXECUTION</a:t>
          </a:r>
          <a:endParaRPr lang="en-MY" b="1" dirty="0">
            <a:solidFill>
              <a:schemeClr val="bg1"/>
            </a:solidFill>
          </a:endParaRPr>
        </a:p>
      </dgm:t>
    </dgm:pt>
    <dgm:pt modelId="{9162C220-781A-4762-98D7-9179E42B5C43}" type="parTrans" cxnId="{8CCF9C20-ED64-457D-8038-7A0DEC8B1962}">
      <dgm:prSet/>
      <dgm:spPr/>
      <dgm:t>
        <a:bodyPr/>
        <a:lstStyle/>
        <a:p>
          <a:endParaRPr lang="en-MY"/>
        </a:p>
      </dgm:t>
    </dgm:pt>
    <dgm:pt modelId="{3D16B549-03AB-4AD6-A454-00BA8F7F5472}" type="sibTrans" cxnId="{8CCF9C20-ED64-457D-8038-7A0DEC8B1962}">
      <dgm:prSet/>
      <dgm:spPr/>
      <dgm:t>
        <a:bodyPr/>
        <a:lstStyle/>
        <a:p>
          <a:endParaRPr lang="en-MY"/>
        </a:p>
      </dgm:t>
    </dgm:pt>
    <dgm:pt modelId="{EE5B4ABC-A294-4760-9B3F-7A9DAF5BD51A}">
      <dgm:prSet phldrT="[Text]" custT="1"/>
      <dgm:spPr>
        <a:solidFill>
          <a:srgbClr val="00B050"/>
        </a:solidFill>
      </dgm:spPr>
      <dgm:t>
        <a:bodyPr/>
        <a:lstStyle/>
        <a:p>
          <a:r>
            <a:rPr lang="en-US" sz="2800" b="1" dirty="0" smtClean="0"/>
            <a:t>SUCCESS OSH RESULTS</a:t>
          </a:r>
        </a:p>
        <a:p>
          <a:r>
            <a:rPr lang="en-US" sz="2800" b="1" i="1" dirty="0" smtClean="0"/>
            <a:t>(+</a:t>
          </a:r>
          <a:r>
            <a:rPr lang="en-US" sz="2800" b="1" i="1" dirty="0" err="1" smtClean="0"/>
            <a:t>ve</a:t>
          </a:r>
          <a:r>
            <a:rPr lang="en-US" sz="2800" b="1" i="1" dirty="0" smtClean="0"/>
            <a:t> results)</a:t>
          </a:r>
          <a:endParaRPr lang="en-MY" sz="2800" b="1" i="1" dirty="0"/>
        </a:p>
      </dgm:t>
    </dgm:pt>
    <dgm:pt modelId="{5839F144-5EDA-496E-B827-C166590F9FC8}" type="parTrans" cxnId="{8C3EAB96-CB88-4730-9817-F907848DFAE4}">
      <dgm:prSet/>
      <dgm:spPr/>
      <dgm:t>
        <a:bodyPr/>
        <a:lstStyle/>
        <a:p>
          <a:endParaRPr lang="en-MY"/>
        </a:p>
      </dgm:t>
    </dgm:pt>
    <dgm:pt modelId="{2AD52B71-6D41-448B-A91A-AD1F030B997B}" type="sibTrans" cxnId="{8C3EAB96-CB88-4730-9817-F907848DFAE4}">
      <dgm:prSet/>
      <dgm:spPr/>
      <dgm:t>
        <a:bodyPr/>
        <a:lstStyle/>
        <a:p>
          <a:endParaRPr lang="en-MY"/>
        </a:p>
      </dgm:t>
    </dgm:pt>
    <dgm:pt modelId="{0D8460D4-F135-43BC-ADD0-CF43E827B239}" type="pres">
      <dgm:prSet presAssocID="{75A4A304-F95E-45D1-980E-57C6016AB87C}" presName="CompostProcess" presStyleCnt="0">
        <dgm:presLayoutVars>
          <dgm:dir/>
          <dgm:resizeHandles val="exact"/>
        </dgm:presLayoutVars>
      </dgm:prSet>
      <dgm:spPr/>
    </dgm:pt>
    <dgm:pt modelId="{DE068361-1187-479E-9080-59BB62085397}" type="pres">
      <dgm:prSet presAssocID="{75A4A304-F95E-45D1-980E-57C6016AB87C}" presName="arrow" presStyleLbl="bgShp" presStyleIdx="0" presStyleCnt="1"/>
      <dgm:spPr>
        <a:solidFill>
          <a:schemeClr val="accent6">
            <a:lumMod val="40000"/>
            <a:lumOff val="60000"/>
          </a:schemeClr>
        </a:solidFill>
      </dgm:spPr>
    </dgm:pt>
    <dgm:pt modelId="{AA7A6684-5155-4E3B-904B-9A470949A610}" type="pres">
      <dgm:prSet presAssocID="{75A4A304-F95E-45D1-980E-57C6016AB87C}" presName="linearProcess" presStyleCnt="0"/>
      <dgm:spPr/>
    </dgm:pt>
    <dgm:pt modelId="{9D2D6381-F871-4A5E-9CBA-2E9ABA162799}" type="pres">
      <dgm:prSet presAssocID="{DBD0A610-0B23-40CB-8E1C-31BA2658EB1C}" presName="textNode" presStyleLbl="node1" presStyleIdx="0" presStyleCnt="3">
        <dgm:presLayoutVars>
          <dgm:bulletEnabled val="1"/>
        </dgm:presLayoutVars>
      </dgm:prSet>
      <dgm:spPr/>
      <dgm:t>
        <a:bodyPr/>
        <a:lstStyle/>
        <a:p>
          <a:endParaRPr lang="en-MY"/>
        </a:p>
      </dgm:t>
    </dgm:pt>
    <dgm:pt modelId="{F06D5584-D19E-4664-9A3E-28E1892673D9}" type="pres">
      <dgm:prSet presAssocID="{67E434C3-EF41-467F-9C12-5BDDCD9F2459}" presName="sibTrans" presStyleCnt="0"/>
      <dgm:spPr/>
    </dgm:pt>
    <dgm:pt modelId="{049A0492-9642-41BB-8237-669E70424978}" type="pres">
      <dgm:prSet presAssocID="{BD026051-5D0F-4144-81BA-65B7446ADF67}" presName="textNode" presStyleLbl="node1" presStyleIdx="1" presStyleCnt="3">
        <dgm:presLayoutVars>
          <dgm:bulletEnabled val="1"/>
        </dgm:presLayoutVars>
      </dgm:prSet>
      <dgm:spPr/>
      <dgm:t>
        <a:bodyPr/>
        <a:lstStyle/>
        <a:p>
          <a:endParaRPr lang="en-MY"/>
        </a:p>
      </dgm:t>
    </dgm:pt>
    <dgm:pt modelId="{12411DB0-AAB6-4298-B7C9-916E2A9F5151}" type="pres">
      <dgm:prSet presAssocID="{3D16B549-03AB-4AD6-A454-00BA8F7F5472}" presName="sibTrans" presStyleCnt="0"/>
      <dgm:spPr/>
    </dgm:pt>
    <dgm:pt modelId="{5C2A7846-FCF8-4C9B-A644-9E844BAA5CA6}" type="pres">
      <dgm:prSet presAssocID="{EE5B4ABC-A294-4760-9B3F-7A9DAF5BD51A}" presName="textNode" presStyleLbl="node1" presStyleIdx="2" presStyleCnt="3">
        <dgm:presLayoutVars>
          <dgm:bulletEnabled val="1"/>
        </dgm:presLayoutVars>
      </dgm:prSet>
      <dgm:spPr/>
      <dgm:t>
        <a:bodyPr/>
        <a:lstStyle/>
        <a:p>
          <a:endParaRPr lang="en-MY"/>
        </a:p>
      </dgm:t>
    </dgm:pt>
  </dgm:ptLst>
  <dgm:cxnLst>
    <dgm:cxn modelId="{8E538D8C-4DEB-424E-880A-8FE3D1E69E49}" type="presOf" srcId="{BD026051-5D0F-4144-81BA-65B7446ADF67}" destId="{049A0492-9642-41BB-8237-669E70424978}" srcOrd="0" destOrd="0" presId="urn:microsoft.com/office/officeart/2005/8/layout/hProcess9"/>
    <dgm:cxn modelId="{72578852-9B4F-4216-90C5-55BACF607AA0}" type="presOf" srcId="{EE5B4ABC-A294-4760-9B3F-7A9DAF5BD51A}" destId="{5C2A7846-FCF8-4C9B-A644-9E844BAA5CA6}" srcOrd="0" destOrd="0" presId="urn:microsoft.com/office/officeart/2005/8/layout/hProcess9"/>
    <dgm:cxn modelId="{8CCF9C20-ED64-457D-8038-7A0DEC8B1962}" srcId="{75A4A304-F95E-45D1-980E-57C6016AB87C}" destId="{BD026051-5D0F-4144-81BA-65B7446ADF67}" srcOrd="1" destOrd="0" parTransId="{9162C220-781A-4762-98D7-9179E42B5C43}" sibTransId="{3D16B549-03AB-4AD6-A454-00BA8F7F5472}"/>
    <dgm:cxn modelId="{2C17C665-B903-4F7E-AE89-E97648424141}" type="presOf" srcId="{DBD0A610-0B23-40CB-8E1C-31BA2658EB1C}" destId="{9D2D6381-F871-4A5E-9CBA-2E9ABA162799}" srcOrd="0" destOrd="0" presId="urn:microsoft.com/office/officeart/2005/8/layout/hProcess9"/>
    <dgm:cxn modelId="{0E4AF544-3882-4F56-9985-6FD70011F8CE}" srcId="{75A4A304-F95E-45D1-980E-57C6016AB87C}" destId="{DBD0A610-0B23-40CB-8E1C-31BA2658EB1C}" srcOrd="0" destOrd="0" parTransId="{4ECD576C-A262-4F8C-83BF-07539487515F}" sibTransId="{67E434C3-EF41-467F-9C12-5BDDCD9F2459}"/>
    <dgm:cxn modelId="{8C3EAB96-CB88-4730-9817-F907848DFAE4}" srcId="{75A4A304-F95E-45D1-980E-57C6016AB87C}" destId="{EE5B4ABC-A294-4760-9B3F-7A9DAF5BD51A}" srcOrd="2" destOrd="0" parTransId="{5839F144-5EDA-496E-B827-C166590F9FC8}" sibTransId="{2AD52B71-6D41-448B-A91A-AD1F030B997B}"/>
    <dgm:cxn modelId="{F92009CC-A47E-4D9B-8D87-DEB972C5A3BA}" type="presOf" srcId="{75A4A304-F95E-45D1-980E-57C6016AB87C}" destId="{0D8460D4-F135-43BC-ADD0-CF43E827B239}" srcOrd="0" destOrd="0" presId="urn:microsoft.com/office/officeart/2005/8/layout/hProcess9"/>
    <dgm:cxn modelId="{FA8A0292-2BC2-4F7D-97FB-5135C6370B87}" type="presParOf" srcId="{0D8460D4-F135-43BC-ADD0-CF43E827B239}" destId="{DE068361-1187-479E-9080-59BB62085397}" srcOrd="0" destOrd="0" presId="urn:microsoft.com/office/officeart/2005/8/layout/hProcess9"/>
    <dgm:cxn modelId="{FA17E106-723F-41BF-811C-E5BE8FC78E11}" type="presParOf" srcId="{0D8460D4-F135-43BC-ADD0-CF43E827B239}" destId="{AA7A6684-5155-4E3B-904B-9A470949A610}" srcOrd="1" destOrd="0" presId="urn:microsoft.com/office/officeart/2005/8/layout/hProcess9"/>
    <dgm:cxn modelId="{2CA85CBE-11C4-4DD8-AE7B-8E4BDC9E1EC9}" type="presParOf" srcId="{AA7A6684-5155-4E3B-904B-9A470949A610}" destId="{9D2D6381-F871-4A5E-9CBA-2E9ABA162799}" srcOrd="0" destOrd="0" presId="urn:microsoft.com/office/officeart/2005/8/layout/hProcess9"/>
    <dgm:cxn modelId="{66ED2FEE-5A7A-4D63-8D1B-3131D1BA89B3}" type="presParOf" srcId="{AA7A6684-5155-4E3B-904B-9A470949A610}" destId="{F06D5584-D19E-4664-9A3E-28E1892673D9}" srcOrd="1" destOrd="0" presId="urn:microsoft.com/office/officeart/2005/8/layout/hProcess9"/>
    <dgm:cxn modelId="{F96E6D1F-4E8F-46B9-AB54-08CB04F8C679}" type="presParOf" srcId="{AA7A6684-5155-4E3B-904B-9A470949A610}" destId="{049A0492-9642-41BB-8237-669E70424978}" srcOrd="2" destOrd="0" presId="urn:microsoft.com/office/officeart/2005/8/layout/hProcess9"/>
    <dgm:cxn modelId="{286839FF-E7A5-490C-A445-37B3D5653765}" type="presParOf" srcId="{AA7A6684-5155-4E3B-904B-9A470949A610}" destId="{12411DB0-AAB6-4298-B7C9-916E2A9F5151}" srcOrd="3" destOrd="0" presId="urn:microsoft.com/office/officeart/2005/8/layout/hProcess9"/>
    <dgm:cxn modelId="{D4BF2554-EF76-4508-BDD1-C30716836989}" type="presParOf" srcId="{AA7A6684-5155-4E3B-904B-9A470949A610}" destId="{5C2A7846-FCF8-4C9B-A644-9E844BAA5CA6}"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395B15-4703-47F8-AFB2-9C15033E9401}" type="doc">
      <dgm:prSet loTypeId="urn:microsoft.com/office/officeart/2005/8/layout/venn1" loCatId="relationship" qsTypeId="urn:microsoft.com/office/officeart/2005/8/quickstyle/simple1" qsCatId="simple" csTypeId="urn:microsoft.com/office/officeart/2005/8/colors/accent3_4" csCatId="accent3" phldr="1"/>
      <dgm:spPr/>
    </dgm:pt>
    <dgm:pt modelId="{689D1014-D484-4209-B724-896197385560}">
      <dgm:prSet phldrT="[Text]"/>
      <dgm:spPr/>
      <dgm:t>
        <a:bodyPr/>
        <a:lstStyle/>
        <a:p>
          <a:r>
            <a:rPr lang="en-US" dirty="0" smtClean="0">
              <a:solidFill>
                <a:srgbClr val="0070C0"/>
              </a:solidFill>
            </a:rPr>
            <a:t>Working Environment</a:t>
          </a:r>
          <a:endParaRPr lang="en-MY" dirty="0">
            <a:solidFill>
              <a:srgbClr val="0070C0"/>
            </a:solidFill>
          </a:endParaRPr>
        </a:p>
      </dgm:t>
    </dgm:pt>
    <dgm:pt modelId="{BCBF969F-6F68-459B-BDA3-D8BB1BD8A1AD}" type="parTrans" cxnId="{1AC492E0-1675-4BED-A9A5-549474BAC3BC}">
      <dgm:prSet/>
      <dgm:spPr/>
      <dgm:t>
        <a:bodyPr/>
        <a:lstStyle/>
        <a:p>
          <a:endParaRPr lang="en-MY"/>
        </a:p>
      </dgm:t>
    </dgm:pt>
    <dgm:pt modelId="{81201B23-5901-4E42-BA81-CD290A1CC025}" type="sibTrans" cxnId="{1AC492E0-1675-4BED-A9A5-549474BAC3BC}">
      <dgm:prSet/>
      <dgm:spPr/>
      <dgm:t>
        <a:bodyPr/>
        <a:lstStyle/>
        <a:p>
          <a:endParaRPr lang="en-MY"/>
        </a:p>
      </dgm:t>
    </dgm:pt>
    <dgm:pt modelId="{1291A47D-2D73-4C4B-9836-CA48F658F88F}">
      <dgm:prSet phldrT="[Text]"/>
      <dgm:spPr/>
      <dgm:t>
        <a:bodyPr/>
        <a:lstStyle/>
        <a:p>
          <a:r>
            <a:rPr lang="en-US" b="1" dirty="0" smtClean="0">
              <a:solidFill>
                <a:schemeClr val="accent3">
                  <a:lumMod val="75000"/>
                </a:schemeClr>
              </a:solidFill>
            </a:rPr>
            <a:t>Systems</a:t>
          </a:r>
          <a:endParaRPr lang="en-MY" b="1" dirty="0">
            <a:solidFill>
              <a:schemeClr val="accent3">
                <a:lumMod val="75000"/>
              </a:schemeClr>
            </a:solidFill>
          </a:endParaRPr>
        </a:p>
      </dgm:t>
    </dgm:pt>
    <dgm:pt modelId="{9C8E5FFF-3748-40F2-8B5E-BA93FD41D1BB}" type="parTrans" cxnId="{7B4E9A8E-C100-4CDF-A600-5A93FC6E04C2}">
      <dgm:prSet/>
      <dgm:spPr/>
      <dgm:t>
        <a:bodyPr/>
        <a:lstStyle/>
        <a:p>
          <a:endParaRPr lang="en-MY"/>
        </a:p>
      </dgm:t>
    </dgm:pt>
    <dgm:pt modelId="{3208D8EA-DCD2-4B08-93BC-A48B12680EC7}" type="sibTrans" cxnId="{7B4E9A8E-C100-4CDF-A600-5A93FC6E04C2}">
      <dgm:prSet/>
      <dgm:spPr/>
      <dgm:t>
        <a:bodyPr/>
        <a:lstStyle/>
        <a:p>
          <a:endParaRPr lang="en-MY"/>
        </a:p>
      </dgm:t>
    </dgm:pt>
    <dgm:pt modelId="{D57536E6-BC87-43A8-8301-A9B9593B5C60}">
      <dgm:prSet phldrT="[Text]"/>
      <dgm:spPr/>
      <dgm:t>
        <a:bodyPr/>
        <a:lstStyle/>
        <a:p>
          <a:r>
            <a:rPr lang="en-US" dirty="0" smtClean="0">
              <a:solidFill>
                <a:srgbClr val="C00000"/>
              </a:solidFill>
            </a:rPr>
            <a:t>People and Organization</a:t>
          </a:r>
          <a:endParaRPr lang="en-MY" dirty="0">
            <a:solidFill>
              <a:srgbClr val="C00000"/>
            </a:solidFill>
          </a:endParaRPr>
        </a:p>
      </dgm:t>
    </dgm:pt>
    <dgm:pt modelId="{990618A4-60A2-4FDB-BBBC-FA3675CDBDB5}" type="parTrans" cxnId="{4E1DFC9A-0FFE-4040-9E5F-777D0927039E}">
      <dgm:prSet/>
      <dgm:spPr/>
      <dgm:t>
        <a:bodyPr/>
        <a:lstStyle/>
        <a:p>
          <a:endParaRPr lang="en-MY"/>
        </a:p>
      </dgm:t>
    </dgm:pt>
    <dgm:pt modelId="{BF9D2F8E-59C3-4E7D-80B1-A4FEFC2CFF36}" type="sibTrans" cxnId="{4E1DFC9A-0FFE-4040-9E5F-777D0927039E}">
      <dgm:prSet/>
      <dgm:spPr/>
      <dgm:t>
        <a:bodyPr/>
        <a:lstStyle/>
        <a:p>
          <a:endParaRPr lang="en-MY"/>
        </a:p>
      </dgm:t>
    </dgm:pt>
    <dgm:pt modelId="{13F82735-F955-43A8-BA38-3DB37893FA77}" type="pres">
      <dgm:prSet presAssocID="{87395B15-4703-47F8-AFB2-9C15033E9401}" presName="compositeShape" presStyleCnt="0">
        <dgm:presLayoutVars>
          <dgm:chMax val="7"/>
          <dgm:dir/>
          <dgm:resizeHandles val="exact"/>
        </dgm:presLayoutVars>
      </dgm:prSet>
      <dgm:spPr/>
    </dgm:pt>
    <dgm:pt modelId="{1C602F07-223A-4441-8FE3-77620424965C}" type="pres">
      <dgm:prSet presAssocID="{689D1014-D484-4209-B724-896197385560}" presName="circ1" presStyleLbl="vennNode1" presStyleIdx="0" presStyleCnt="3"/>
      <dgm:spPr/>
      <dgm:t>
        <a:bodyPr/>
        <a:lstStyle/>
        <a:p>
          <a:endParaRPr lang="en-MY"/>
        </a:p>
      </dgm:t>
    </dgm:pt>
    <dgm:pt modelId="{A31CBDD2-67A2-4C1B-B655-8B58F92EF3BF}" type="pres">
      <dgm:prSet presAssocID="{689D1014-D484-4209-B724-896197385560}" presName="circ1Tx" presStyleLbl="revTx" presStyleIdx="0" presStyleCnt="0">
        <dgm:presLayoutVars>
          <dgm:chMax val="0"/>
          <dgm:chPref val="0"/>
          <dgm:bulletEnabled val="1"/>
        </dgm:presLayoutVars>
      </dgm:prSet>
      <dgm:spPr/>
      <dgm:t>
        <a:bodyPr/>
        <a:lstStyle/>
        <a:p>
          <a:endParaRPr lang="en-MY"/>
        </a:p>
      </dgm:t>
    </dgm:pt>
    <dgm:pt modelId="{18B638E2-4E4D-4FC3-B06A-92B015A995A5}" type="pres">
      <dgm:prSet presAssocID="{1291A47D-2D73-4C4B-9836-CA48F658F88F}" presName="circ2" presStyleLbl="vennNode1" presStyleIdx="1" presStyleCnt="3"/>
      <dgm:spPr/>
      <dgm:t>
        <a:bodyPr/>
        <a:lstStyle/>
        <a:p>
          <a:endParaRPr lang="en-MY"/>
        </a:p>
      </dgm:t>
    </dgm:pt>
    <dgm:pt modelId="{2A10B5A3-7E9D-4B9B-A7B3-A063530C649D}" type="pres">
      <dgm:prSet presAssocID="{1291A47D-2D73-4C4B-9836-CA48F658F88F}" presName="circ2Tx" presStyleLbl="revTx" presStyleIdx="0" presStyleCnt="0">
        <dgm:presLayoutVars>
          <dgm:chMax val="0"/>
          <dgm:chPref val="0"/>
          <dgm:bulletEnabled val="1"/>
        </dgm:presLayoutVars>
      </dgm:prSet>
      <dgm:spPr/>
      <dgm:t>
        <a:bodyPr/>
        <a:lstStyle/>
        <a:p>
          <a:endParaRPr lang="en-MY"/>
        </a:p>
      </dgm:t>
    </dgm:pt>
    <dgm:pt modelId="{513B7130-7DF8-410A-B27D-1CA906D7EBE3}" type="pres">
      <dgm:prSet presAssocID="{D57536E6-BC87-43A8-8301-A9B9593B5C60}" presName="circ3" presStyleLbl="vennNode1" presStyleIdx="2" presStyleCnt="3"/>
      <dgm:spPr/>
      <dgm:t>
        <a:bodyPr/>
        <a:lstStyle/>
        <a:p>
          <a:endParaRPr lang="en-MY"/>
        </a:p>
      </dgm:t>
    </dgm:pt>
    <dgm:pt modelId="{303D4308-ED44-4A5E-9CDA-D46BCDBDD8FA}" type="pres">
      <dgm:prSet presAssocID="{D57536E6-BC87-43A8-8301-A9B9593B5C60}" presName="circ3Tx" presStyleLbl="revTx" presStyleIdx="0" presStyleCnt="0">
        <dgm:presLayoutVars>
          <dgm:chMax val="0"/>
          <dgm:chPref val="0"/>
          <dgm:bulletEnabled val="1"/>
        </dgm:presLayoutVars>
      </dgm:prSet>
      <dgm:spPr/>
      <dgm:t>
        <a:bodyPr/>
        <a:lstStyle/>
        <a:p>
          <a:endParaRPr lang="en-MY"/>
        </a:p>
      </dgm:t>
    </dgm:pt>
  </dgm:ptLst>
  <dgm:cxnLst>
    <dgm:cxn modelId="{ACF332A3-2A34-42AC-8C04-45E2D9106206}" type="presOf" srcId="{87395B15-4703-47F8-AFB2-9C15033E9401}" destId="{13F82735-F955-43A8-BA38-3DB37893FA77}" srcOrd="0" destOrd="0" presId="urn:microsoft.com/office/officeart/2005/8/layout/venn1"/>
    <dgm:cxn modelId="{D5353054-A85A-4955-8A67-2AFA1743FD6A}" type="presOf" srcId="{D57536E6-BC87-43A8-8301-A9B9593B5C60}" destId="{513B7130-7DF8-410A-B27D-1CA906D7EBE3}" srcOrd="0" destOrd="0" presId="urn:microsoft.com/office/officeart/2005/8/layout/venn1"/>
    <dgm:cxn modelId="{46BF57D8-2EB8-49EC-9BD6-2B0301A50C06}" type="presOf" srcId="{D57536E6-BC87-43A8-8301-A9B9593B5C60}" destId="{303D4308-ED44-4A5E-9CDA-D46BCDBDD8FA}" srcOrd="1" destOrd="0" presId="urn:microsoft.com/office/officeart/2005/8/layout/venn1"/>
    <dgm:cxn modelId="{7B4E9A8E-C100-4CDF-A600-5A93FC6E04C2}" srcId="{87395B15-4703-47F8-AFB2-9C15033E9401}" destId="{1291A47D-2D73-4C4B-9836-CA48F658F88F}" srcOrd="1" destOrd="0" parTransId="{9C8E5FFF-3748-40F2-8B5E-BA93FD41D1BB}" sibTransId="{3208D8EA-DCD2-4B08-93BC-A48B12680EC7}"/>
    <dgm:cxn modelId="{1AC492E0-1675-4BED-A9A5-549474BAC3BC}" srcId="{87395B15-4703-47F8-AFB2-9C15033E9401}" destId="{689D1014-D484-4209-B724-896197385560}" srcOrd="0" destOrd="0" parTransId="{BCBF969F-6F68-459B-BDA3-D8BB1BD8A1AD}" sibTransId="{81201B23-5901-4E42-BA81-CD290A1CC025}"/>
    <dgm:cxn modelId="{40D96806-5496-4BCB-8FB3-3BAF77E77F0B}" type="presOf" srcId="{689D1014-D484-4209-B724-896197385560}" destId="{A31CBDD2-67A2-4C1B-B655-8B58F92EF3BF}" srcOrd="1" destOrd="0" presId="urn:microsoft.com/office/officeart/2005/8/layout/venn1"/>
    <dgm:cxn modelId="{4E1DFC9A-0FFE-4040-9E5F-777D0927039E}" srcId="{87395B15-4703-47F8-AFB2-9C15033E9401}" destId="{D57536E6-BC87-43A8-8301-A9B9593B5C60}" srcOrd="2" destOrd="0" parTransId="{990618A4-60A2-4FDB-BBBC-FA3675CDBDB5}" sibTransId="{BF9D2F8E-59C3-4E7D-80B1-A4FEFC2CFF36}"/>
    <dgm:cxn modelId="{CF2B1F99-E7A9-4F79-B30C-2566F938C961}" type="presOf" srcId="{1291A47D-2D73-4C4B-9836-CA48F658F88F}" destId="{18B638E2-4E4D-4FC3-B06A-92B015A995A5}" srcOrd="0" destOrd="0" presId="urn:microsoft.com/office/officeart/2005/8/layout/venn1"/>
    <dgm:cxn modelId="{64C637DC-3B18-4B76-B00B-06C5D4E3F729}" type="presOf" srcId="{689D1014-D484-4209-B724-896197385560}" destId="{1C602F07-223A-4441-8FE3-77620424965C}" srcOrd="0" destOrd="0" presId="urn:microsoft.com/office/officeart/2005/8/layout/venn1"/>
    <dgm:cxn modelId="{430C04AC-458C-4838-BDCB-54DF8467282E}" type="presOf" srcId="{1291A47D-2D73-4C4B-9836-CA48F658F88F}" destId="{2A10B5A3-7E9D-4B9B-A7B3-A063530C649D}" srcOrd="1" destOrd="0" presId="urn:microsoft.com/office/officeart/2005/8/layout/venn1"/>
    <dgm:cxn modelId="{FF57F3E6-0D60-4CA8-A0E5-F17A98634B9A}" type="presParOf" srcId="{13F82735-F955-43A8-BA38-3DB37893FA77}" destId="{1C602F07-223A-4441-8FE3-77620424965C}" srcOrd="0" destOrd="0" presId="urn:microsoft.com/office/officeart/2005/8/layout/venn1"/>
    <dgm:cxn modelId="{2A155D8A-DDF8-4A94-A9A3-193B96C26FFE}" type="presParOf" srcId="{13F82735-F955-43A8-BA38-3DB37893FA77}" destId="{A31CBDD2-67A2-4C1B-B655-8B58F92EF3BF}" srcOrd="1" destOrd="0" presId="urn:microsoft.com/office/officeart/2005/8/layout/venn1"/>
    <dgm:cxn modelId="{9CA53D28-D74B-4B61-A5B5-87B0BA8B1DF9}" type="presParOf" srcId="{13F82735-F955-43A8-BA38-3DB37893FA77}" destId="{18B638E2-4E4D-4FC3-B06A-92B015A995A5}" srcOrd="2" destOrd="0" presId="urn:microsoft.com/office/officeart/2005/8/layout/venn1"/>
    <dgm:cxn modelId="{FDAB9365-DEDD-47D1-82AA-1D25CEC75BBF}" type="presParOf" srcId="{13F82735-F955-43A8-BA38-3DB37893FA77}" destId="{2A10B5A3-7E9D-4B9B-A7B3-A063530C649D}" srcOrd="3" destOrd="0" presId="urn:microsoft.com/office/officeart/2005/8/layout/venn1"/>
    <dgm:cxn modelId="{8582F2B1-F1D8-459B-93CF-977C2B221E66}" type="presParOf" srcId="{13F82735-F955-43A8-BA38-3DB37893FA77}" destId="{513B7130-7DF8-410A-B27D-1CA906D7EBE3}" srcOrd="4" destOrd="0" presId="urn:microsoft.com/office/officeart/2005/8/layout/venn1"/>
    <dgm:cxn modelId="{C91ABF8B-8FF0-4D0E-A354-2529490167BB}" type="presParOf" srcId="{13F82735-F955-43A8-BA38-3DB37893FA77}" destId="{303D4308-ED44-4A5E-9CDA-D46BCDBDD8FA}" srcOrd="5" destOrd="0" presId="urn:microsoft.com/office/officeart/2005/8/layout/venn1"/>
  </dgm:cxnLst>
  <dgm:bg/>
  <dgm:whole>
    <a:ln>
      <a:solidFill>
        <a:schemeClr val="accent1"/>
      </a:solidFill>
      <a:prstDash val="sysDash"/>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1543" cy="341064"/>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sz="quarter" idx="1"/>
          </p:nvPr>
        </p:nvSpPr>
        <p:spPr>
          <a:xfrm>
            <a:off x="5622798" y="1"/>
            <a:ext cx="4301543" cy="341064"/>
          </a:xfrm>
          <a:prstGeom prst="rect">
            <a:avLst/>
          </a:prstGeom>
        </p:spPr>
        <p:txBody>
          <a:bodyPr vert="horz" lIns="91440" tIns="45720" rIns="91440" bIns="45720" rtlCol="0"/>
          <a:lstStyle>
            <a:lvl1pPr algn="r">
              <a:defRPr sz="1200"/>
            </a:lvl1pPr>
          </a:lstStyle>
          <a:p>
            <a:fld id="{210227FA-95DB-4D21-A5E4-23B1B910994B}" type="datetimeFigureOut">
              <a:rPr lang="en-MY" smtClean="0"/>
              <a:t>30/5/2018</a:t>
            </a:fld>
            <a:endParaRPr lang="en-MY"/>
          </a:p>
        </p:txBody>
      </p:sp>
      <p:sp>
        <p:nvSpPr>
          <p:cNvPr id="4" name="Footer Placeholder 3"/>
          <p:cNvSpPr>
            <a:spLocks noGrp="1"/>
          </p:cNvSpPr>
          <p:nvPr>
            <p:ph type="ftr" sz="quarter" idx="2"/>
          </p:nvPr>
        </p:nvSpPr>
        <p:spPr>
          <a:xfrm>
            <a:off x="0" y="6456612"/>
            <a:ext cx="4301543" cy="341063"/>
          </a:xfrm>
          <a:prstGeom prst="rect">
            <a:avLst/>
          </a:prstGeom>
        </p:spPr>
        <p:txBody>
          <a:bodyPr vert="horz" lIns="91440" tIns="45720" rIns="91440" bIns="45720" rtlCol="0" anchor="b"/>
          <a:lstStyle>
            <a:lvl1pPr algn="l">
              <a:defRPr sz="1200"/>
            </a:lvl1pPr>
          </a:lstStyle>
          <a:p>
            <a:endParaRPr lang="en-MY"/>
          </a:p>
        </p:txBody>
      </p:sp>
      <p:sp>
        <p:nvSpPr>
          <p:cNvPr id="5" name="Slide Number Placeholder 4"/>
          <p:cNvSpPr>
            <a:spLocks noGrp="1"/>
          </p:cNvSpPr>
          <p:nvPr>
            <p:ph type="sldNum" sz="quarter" idx="3"/>
          </p:nvPr>
        </p:nvSpPr>
        <p:spPr>
          <a:xfrm>
            <a:off x="5622798" y="6456612"/>
            <a:ext cx="4301543" cy="341063"/>
          </a:xfrm>
          <a:prstGeom prst="rect">
            <a:avLst/>
          </a:prstGeom>
        </p:spPr>
        <p:txBody>
          <a:bodyPr vert="horz" lIns="91440" tIns="45720" rIns="91440" bIns="45720" rtlCol="0" anchor="b"/>
          <a:lstStyle>
            <a:lvl1pPr algn="r">
              <a:defRPr sz="1200"/>
            </a:lvl1pPr>
          </a:lstStyle>
          <a:p>
            <a:fld id="{35A403DC-C8AB-4F1D-B76F-A0016BA4B568}" type="slidenum">
              <a:rPr lang="en-MY" smtClean="0"/>
              <a:t>‹#›</a:t>
            </a:fld>
            <a:endParaRPr lang="en-MY"/>
          </a:p>
        </p:txBody>
      </p:sp>
    </p:spTree>
    <p:extLst>
      <p:ext uri="{BB962C8B-B14F-4D97-AF65-F5344CB8AC3E}">
        <p14:creationId xmlns:p14="http://schemas.microsoft.com/office/powerpoint/2010/main" val="4243569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22798" y="0"/>
            <a:ext cx="4301543" cy="339884"/>
          </a:xfrm>
          <a:prstGeom prst="rect">
            <a:avLst/>
          </a:prstGeom>
        </p:spPr>
        <p:txBody>
          <a:bodyPr vert="horz" lIns="91440" tIns="45720" rIns="91440" bIns="45720" rtlCol="0"/>
          <a:lstStyle>
            <a:lvl1pPr algn="r">
              <a:defRPr sz="1200"/>
            </a:lvl1pPr>
          </a:lstStyle>
          <a:p>
            <a:fld id="{99B42392-A271-044C-B23F-ACF1D7E8417A}" type="datetimeFigureOut">
              <a:rPr lang="en-US" smtClean="0"/>
              <a:t>5/30/2018</a:t>
            </a:fld>
            <a:endParaRPr lang="en-US"/>
          </a:p>
        </p:txBody>
      </p:sp>
      <p:sp>
        <p:nvSpPr>
          <p:cNvPr id="4" name="Slide Image Placeholder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92664" y="3228896"/>
            <a:ext cx="7941310" cy="305895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456612"/>
            <a:ext cx="4301543" cy="33988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22798" y="6456612"/>
            <a:ext cx="4301543" cy="339884"/>
          </a:xfrm>
          <a:prstGeom prst="rect">
            <a:avLst/>
          </a:prstGeom>
        </p:spPr>
        <p:txBody>
          <a:bodyPr vert="horz" lIns="91440" tIns="45720" rIns="91440" bIns="45720" rtlCol="0" anchor="b"/>
          <a:lstStyle>
            <a:lvl1pPr algn="r">
              <a:defRPr sz="1200"/>
            </a:lvl1pPr>
          </a:lstStyle>
          <a:p>
            <a:fld id="{284CD6B7-2188-C04D-A8FB-A42DB4C6A100}" type="slidenum">
              <a:rPr lang="en-US" smtClean="0"/>
              <a:t>‹#›</a:t>
            </a:fld>
            <a:endParaRPr lang="en-US"/>
          </a:p>
        </p:txBody>
      </p:sp>
    </p:spTree>
    <p:extLst>
      <p:ext uri="{BB962C8B-B14F-4D97-AF65-F5344CB8AC3E}">
        <p14:creationId xmlns:p14="http://schemas.microsoft.com/office/powerpoint/2010/main" val="127193427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5A4563-6CC4-47E5-A18D-8F9994404EBB}" type="slidenum">
              <a:rPr lang="en-US"/>
              <a:pPr/>
              <a:t>17</a:t>
            </a:fld>
            <a:endParaRPr lang="en-US"/>
          </a:p>
        </p:txBody>
      </p:sp>
      <p:sp>
        <p:nvSpPr>
          <p:cNvPr id="121858" name="Rectangle 2"/>
          <p:cNvSpPr>
            <a:spLocks noGrp="1" noRot="1" noChangeAspect="1" noChangeArrowheads="1" noTextEdit="1"/>
          </p:cNvSpPr>
          <p:nvPr>
            <p:ph type="sldImg"/>
          </p:nvPr>
        </p:nvSpPr>
        <p:spPr>
          <a:xfrm>
            <a:off x="3268663" y="512763"/>
            <a:ext cx="3394075" cy="2546350"/>
          </a:xfrm>
          <a:ln/>
        </p:spPr>
      </p:sp>
      <p:sp>
        <p:nvSpPr>
          <p:cNvPr id="121859" name="Rectangle 3"/>
          <p:cNvSpPr>
            <a:spLocks noGrp="1" noChangeArrowheads="1"/>
          </p:cNvSpPr>
          <p:nvPr>
            <p:ph type="body" idx="1"/>
          </p:nvPr>
        </p:nvSpPr>
        <p:spPr>
          <a:xfrm>
            <a:off x="1323552" y="3228896"/>
            <a:ext cx="7279535" cy="3058954"/>
          </a:xfrm>
        </p:spPr>
        <p:txBody>
          <a:bodyPr/>
          <a:lstStyle/>
          <a:p>
            <a:r>
              <a:rPr lang="en-US" sz="1400"/>
              <a:t>P7</a:t>
            </a:r>
          </a:p>
          <a:p>
            <a:endParaRPr lang="en-US" sz="1400"/>
          </a:p>
          <a:p>
            <a:r>
              <a:rPr lang="en-US"/>
              <a:t>EXPLAIN :</a:t>
            </a:r>
          </a:p>
          <a:p>
            <a:r>
              <a:rPr lang="en-US"/>
              <a:t>There are many types of classifications of hazards available  but this is a simple one and easy for them to understand. We  are concern with the hazards which could contribute to an acute injuries which might need first aid measures.This list of hazards is not exhaustive and they can add on their own depending on the types of hazards they encounter in their workplace.</a:t>
            </a:r>
          </a:p>
          <a:p>
            <a:endParaRPr lang="en-US"/>
          </a:p>
          <a:p>
            <a:r>
              <a:rPr lang="en-US"/>
              <a:t>DESCRIBE :</a:t>
            </a:r>
          </a:p>
          <a:p>
            <a:r>
              <a:rPr lang="en-US"/>
              <a:t>The classification of hazards under each group of hazard  ( Safety and Health ) with a few  examples.</a:t>
            </a:r>
          </a:p>
          <a:p>
            <a:endParaRPr lang="en-US"/>
          </a:p>
          <a:p>
            <a:r>
              <a:rPr lang="en-US"/>
              <a:t>EXPLAIN :</a:t>
            </a:r>
          </a:p>
          <a:p>
            <a:r>
              <a:rPr lang="en-US"/>
              <a:t>That classifications of hazards is useful in hazard Identification to avoid unidentified hazard. Therefore it is important to classify types of  hazards in the checklist form proceed with  hazard identification </a:t>
            </a:r>
          </a:p>
        </p:txBody>
      </p:sp>
    </p:spTree>
    <p:extLst>
      <p:ext uri="{BB962C8B-B14F-4D97-AF65-F5344CB8AC3E}">
        <p14:creationId xmlns:p14="http://schemas.microsoft.com/office/powerpoint/2010/main" val="2407071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eaLnBrk="0" hangingPunct="0">
              <a:defRPr sz="2400" b="1">
                <a:solidFill>
                  <a:schemeClr val="tx1"/>
                </a:solidFill>
                <a:latin typeface="Times New Roman" pitchFamily="18" charset="0"/>
                <a:cs typeface="Times New Roman" pitchFamily="18" charset="0"/>
              </a:defRPr>
            </a:lvl1pPr>
            <a:lvl2pPr marL="742950" indent="-285750" defTabSz="938213" eaLnBrk="0" hangingPunct="0">
              <a:defRPr sz="2400" b="1">
                <a:solidFill>
                  <a:schemeClr val="tx1"/>
                </a:solidFill>
                <a:latin typeface="Times New Roman" pitchFamily="18" charset="0"/>
                <a:cs typeface="Times New Roman" pitchFamily="18" charset="0"/>
              </a:defRPr>
            </a:lvl2pPr>
            <a:lvl3pPr marL="1143000" indent="-228600" defTabSz="938213" eaLnBrk="0" hangingPunct="0">
              <a:defRPr sz="2400" b="1">
                <a:solidFill>
                  <a:schemeClr val="tx1"/>
                </a:solidFill>
                <a:latin typeface="Times New Roman" pitchFamily="18" charset="0"/>
                <a:cs typeface="Times New Roman" pitchFamily="18" charset="0"/>
              </a:defRPr>
            </a:lvl3pPr>
            <a:lvl4pPr marL="1600200" indent="-228600" defTabSz="938213" eaLnBrk="0" hangingPunct="0">
              <a:defRPr sz="2400" b="1">
                <a:solidFill>
                  <a:schemeClr val="tx1"/>
                </a:solidFill>
                <a:latin typeface="Times New Roman" pitchFamily="18" charset="0"/>
                <a:cs typeface="Times New Roman" pitchFamily="18" charset="0"/>
              </a:defRPr>
            </a:lvl4pPr>
            <a:lvl5pPr marL="2057400" indent="-228600" defTabSz="938213" eaLnBrk="0" hangingPunct="0">
              <a:defRPr sz="2400" b="1">
                <a:solidFill>
                  <a:schemeClr val="tx1"/>
                </a:solidFill>
                <a:latin typeface="Times New Roman" pitchFamily="18" charset="0"/>
                <a:cs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pPr eaLnBrk="1" hangingPunct="1"/>
            <a:fld id="{C24E4108-9A56-4433-B9D0-A957EB91D666}" type="slidenum">
              <a:rPr lang="en-US" sz="1200" b="0" smtClean="0"/>
              <a:pPr eaLnBrk="1" hangingPunct="1"/>
              <a:t>26</a:t>
            </a:fld>
            <a:endParaRPr lang="en-US" sz="1200" b="0"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846383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3270250" y="514350"/>
            <a:ext cx="3386138" cy="2540000"/>
          </a:xfrm>
          <a:ln cap="flat"/>
        </p:spPr>
      </p:sp>
      <p:sp>
        <p:nvSpPr>
          <p:cNvPr id="6349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56420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dirty="0"/>
          </a:p>
        </p:txBody>
      </p:sp>
      <p:sp>
        <p:nvSpPr>
          <p:cNvPr id="4" name="Slide Number Placeholder 3"/>
          <p:cNvSpPr>
            <a:spLocks noGrp="1"/>
          </p:cNvSpPr>
          <p:nvPr>
            <p:ph type="sldNum" sz="quarter" idx="10"/>
          </p:nvPr>
        </p:nvSpPr>
        <p:spPr/>
        <p:txBody>
          <a:bodyPr/>
          <a:lstStyle/>
          <a:p>
            <a:fld id="{3D6099D1-0557-4C19-A12B-6C66FC598877}" type="slidenum">
              <a:rPr lang="en-US" smtClean="0"/>
              <a:pPr/>
              <a:t>62</a:t>
            </a:fld>
            <a:endParaRPr lang="en-US" dirty="0"/>
          </a:p>
        </p:txBody>
      </p:sp>
    </p:spTree>
    <p:extLst>
      <p:ext uri="{BB962C8B-B14F-4D97-AF65-F5344CB8AC3E}">
        <p14:creationId xmlns:p14="http://schemas.microsoft.com/office/powerpoint/2010/main" val="16360152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0" y="0"/>
            <a:ext cx="9144000" cy="6839712"/>
          </a:xfrm>
          <a:prstGeom prst="rect">
            <a:avLst/>
          </a:prstGeom>
        </p:spPr>
      </p:pic>
      <p:sp>
        <p:nvSpPr>
          <p:cNvPr id="2" name="Title 1"/>
          <p:cNvSpPr>
            <a:spLocks noGrp="1"/>
          </p:cNvSpPr>
          <p:nvPr>
            <p:ph type="ctrTitle"/>
          </p:nvPr>
        </p:nvSpPr>
        <p:spPr>
          <a:xfrm>
            <a:off x="685800" y="2264894"/>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685800" y="3766672"/>
            <a:ext cx="7772400" cy="1752600"/>
          </a:xfrm>
        </p:spPr>
        <p:txBody>
          <a:bodyPr>
            <a:normAutofit/>
          </a:bodyPr>
          <a:lstStyle>
            <a:lvl1pPr marL="0" indent="0" algn="ctr">
              <a:buNone/>
              <a:defRPr sz="20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5714E5EB-DF45-164D-90D3-4AC44D4BDC48}" type="datetimeFigureOut">
              <a:rPr lang="en-US" smtClean="0"/>
              <a:t>5/30/2018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32CE3-E955-9746-A1EB-E38921D5AED0}" type="slidenum">
              <a:rPr lang="en-US" smtClean="0"/>
              <a:t>‹#›</a:t>
            </a:fld>
            <a:endParaRPr lang="en-US"/>
          </a:p>
        </p:txBody>
      </p:sp>
    </p:spTree>
    <p:extLst>
      <p:ext uri="{BB962C8B-B14F-4D97-AF65-F5344CB8AC3E}">
        <p14:creationId xmlns:p14="http://schemas.microsoft.com/office/powerpoint/2010/main" val="177670698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714E5EB-DF45-164D-90D3-4AC44D4BDC48}" type="datetimeFigureOut">
              <a:rPr lang="en-US" smtClean="0"/>
              <a:t>5/30/2018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59232CE3-E955-9746-A1EB-E38921D5AED0}" type="slidenum">
              <a:rPr lang="en-US" smtClean="0"/>
              <a:t>‹#›</a:t>
            </a:fld>
            <a:endParaRPr lang="en-US" dirty="0"/>
          </a:p>
        </p:txBody>
      </p:sp>
      <p:pic>
        <p:nvPicPr>
          <p:cNvPr id="7" name="Picture 6"/>
          <p:cNvPicPr>
            <a:picLocks noChangeAspect="1"/>
          </p:cNvPicPr>
          <p:nvPr userDrawn="1"/>
        </p:nvPicPr>
        <p:blipFill>
          <a:blip r:embed="rId2"/>
          <a:stretch>
            <a:fillRect/>
          </a:stretch>
        </p:blipFill>
        <p:spPr>
          <a:xfrm>
            <a:off x="8007798" y="6538114"/>
            <a:ext cx="705971" cy="76028"/>
          </a:xfrm>
          <a:prstGeom prst="rect">
            <a:avLst/>
          </a:prstGeom>
        </p:spPr>
      </p:pic>
    </p:spTree>
    <p:extLst>
      <p:ext uri="{BB962C8B-B14F-4D97-AF65-F5344CB8AC3E}">
        <p14:creationId xmlns:p14="http://schemas.microsoft.com/office/powerpoint/2010/main" val="24794704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457200" y="1763059"/>
            <a:ext cx="4040188" cy="4363104"/>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1763059"/>
            <a:ext cx="4041775" cy="4363104"/>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714E5EB-DF45-164D-90D3-4AC44D4BDC48}" type="datetimeFigureOut">
              <a:rPr lang="en-US" smtClean="0"/>
              <a:t>5/30/2018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232CE3-E955-9746-A1EB-E38921D5AED0}" type="slidenum">
              <a:rPr lang="en-US" smtClean="0"/>
              <a:t>‹#›</a:t>
            </a:fld>
            <a:endParaRPr lang="en-US"/>
          </a:p>
        </p:txBody>
      </p:sp>
      <p:pic>
        <p:nvPicPr>
          <p:cNvPr id="10" name="Picture 9"/>
          <p:cNvPicPr>
            <a:picLocks noChangeAspect="1"/>
          </p:cNvPicPr>
          <p:nvPr userDrawn="1"/>
        </p:nvPicPr>
        <p:blipFill>
          <a:blip r:embed="rId2"/>
          <a:stretch>
            <a:fillRect/>
          </a:stretch>
        </p:blipFill>
        <p:spPr>
          <a:xfrm>
            <a:off x="8007798" y="6538114"/>
            <a:ext cx="705971" cy="76028"/>
          </a:xfrm>
          <a:prstGeom prst="rect">
            <a:avLst/>
          </a:prstGeom>
        </p:spPr>
      </p:pic>
    </p:spTree>
    <p:extLst>
      <p:ext uri="{BB962C8B-B14F-4D97-AF65-F5344CB8AC3E}">
        <p14:creationId xmlns:p14="http://schemas.microsoft.com/office/powerpoint/2010/main" val="37080046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14E5EB-DF45-164D-90D3-4AC44D4BDC48}" type="datetimeFigureOut">
              <a:rPr lang="en-US" smtClean="0"/>
              <a:t>5/30/2018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232CE3-E955-9746-A1EB-E38921D5AED0}" type="slidenum">
              <a:rPr lang="en-US" smtClean="0"/>
              <a:t>‹#›</a:t>
            </a:fld>
            <a:endParaRPr lang="en-US"/>
          </a:p>
        </p:txBody>
      </p:sp>
      <p:pic>
        <p:nvPicPr>
          <p:cNvPr id="6" name="Picture 5"/>
          <p:cNvPicPr>
            <a:picLocks noChangeAspect="1"/>
          </p:cNvPicPr>
          <p:nvPr userDrawn="1"/>
        </p:nvPicPr>
        <p:blipFill>
          <a:blip r:embed="rId2"/>
          <a:stretch>
            <a:fillRect/>
          </a:stretch>
        </p:blipFill>
        <p:spPr>
          <a:xfrm>
            <a:off x="8007798" y="6538114"/>
            <a:ext cx="705971" cy="76028"/>
          </a:xfrm>
          <a:prstGeom prst="rect">
            <a:avLst/>
          </a:prstGeom>
        </p:spPr>
      </p:pic>
    </p:spTree>
    <p:extLst>
      <p:ext uri="{BB962C8B-B14F-4D97-AF65-F5344CB8AC3E}">
        <p14:creationId xmlns:p14="http://schemas.microsoft.com/office/powerpoint/2010/main" val="150803277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14E5EB-DF45-164D-90D3-4AC44D4BDC48}" type="datetimeFigureOut">
              <a:rPr lang="en-US" smtClean="0"/>
              <a:t>5/30/2018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232CE3-E955-9746-A1EB-E38921D5AED0}" type="slidenum">
              <a:rPr lang="en-US" smtClean="0"/>
              <a:t>‹#›</a:t>
            </a:fld>
            <a:endParaRPr lang="en-US"/>
          </a:p>
        </p:txBody>
      </p:sp>
      <p:pic>
        <p:nvPicPr>
          <p:cNvPr id="5" name="Picture 4"/>
          <p:cNvPicPr>
            <a:picLocks noChangeAspect="1"/>
          </p:cNvPicPr>
          <p:nvPr userDrawn="1"/>
        </p:nvPicPr>
        <p:blipFill>
          <a:blip r:embed="rId2"/>
          <a:stretch>
            <a:fillRect/>
          </a:stretch>
        </p:blipFill>
        <p:spPr>
          <a:xfrm>
            <a:off x="8007798" y="6538114"/>
            <a:ext cx="705971" cy="76028"/>
          </a:xfrm>
          <a:prstGeom prst="rect">
            <a:avLst/>
          </a:prstGeom>
        </p:spPr>
      </p:pic>
    </p:spTree>
    <p:extLst>
      <p:ext uri="{BB962C8B-B14F-4D97-AF65-F5344CB8AC3E}">
        <p14:creationId xmlns:p14="http://schemas.microsoft.com/office/powerpoint/2010/main" val="413764791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15306"/>
            <a:ext cx="8229600" cy="461665"/>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1"/>
            <a:ext cx="4038600" cy="2653034"/>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2653034"/>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245225"/>
            <a:ext cx="2895600" cy="476250"/>
          </a:xfrm>
        </p:spPr>
        <p:txBody>
          <a:bodyPr/>
          <a:lstStyle>
            <a:lvl1pPr>
              <a:defRPr/>
            </a:lvl1pPr>
          </a:lstStyle>
          <a:p>
            <a:pPr>
              <a:defRPr/>
            </a:pPr>
            <a:endParaRPr lang="en-US"/>
          </a:p>
        </p:txBody>
      </p:sp>
      <p:sp>
        <p:nvSpPr>
          <p:cNvPr id="6" name="Slide Number Placeholder 5"/>
          <p:cNvSpPr>
            <a:spLocks noGrp="1"/>
          </p:cNvSpPr>
          <p:nvPr>
            <p:ph type="sldNum" sz="quarter" idx="11"/>
          </p:nvPr>
        </p:nvSpPr>
        <p:spPr>
          <a:xfrm>
            <a:off x="6553200" y="6245225"/>
            <a:ext cx="2133600" cy="476250"/>
          </a:xfrm>
        </p:spPr>
        <p:txBody>
          <a:bodyPr/>
          <a:lstStyle>
            <a:lvl1pPr>
              <a:defRPr/>
            </a:lvl1pPr>
          </a:lstStyle>
          <a:p>
            <a:pPr>
              <a:defRPr/>
            </a:pPr>
            <a:fld id="{714C44DF-0EA4-4D6B-B6B6-0CC1FE64435E}" type="slidenum">
              <a:rPr lang="en-US"/>
              <a:pPr>
                <a:defRPr/>
              </a:pPr>
              <a:t>‹#›</a:t>
            </a:fld>
            <a:endParaRPr lang="en-US"/>
          </a:p>
        </p:txBody>
      </p:sp>
      <p:sp>
        <p:nvSpPr>
          <p:cNvPr id="7" name="Date Placeholder 6"/>
          <p:cNvSpPr>
            <a:spLocks noGrp="1"/>
          </p:cNvSpPr>
          <p:nvPr>
            <p:ph type="dt" sz="half" idx="12"/>
          </p:nvPr>
        </p:nvSpPr>
        <p:spPr>
          <a:xfrm>
            <a:off x="457200" y="6245225"/>
            <a:ext cx="2133600" cy="476250"/>
          </a:xfrm>
        </p:spPr>
        <p:txBody>
          <a:bodyPr/>
          <a:lstStyle>
            <a:lvl1pPr>
              <a:defRPr/>
            </a:lvl1pPr>
          </a:lstStyle>
          <a:p>
            <a:pPr>
              <a:defRPr/>
            </a:pPr>
            <a:endParaRPr lang="en-US"/>
          </a:p>
        </p:txBody>
      </p:sp>
    </p:spTree>
    <p:extLst>
      <p:ext uri="{BB962C8B-B14F-4D97-AF65-F5344CB8AC3E}">
        <p14:creationId xmlns:p14="http://schemas.microsoft.com/office/powerpoint/2010/main" val="817097616"/>
      </p:ext>
    </p:extLst>
  </p:cSld>
  <p:clrMapOvr>
    <a:masterClrMapping/>
  </p:clrMapOvr>
  <mc:AlternateContent xmlns:mc="http://schemas.openxmlformats.org/markup-compatibility/2006" xmlns:p14="http://schemas.microsoft.com/office/powerpoint/2010/main">
    <mc:Choice Requires="p14">
      <p:transition spd="slow" p14:dur="4400" advClick="0" advTm="4000">
        <p14:honeycomb/>
      </p:transition>
    </mc:Choice>
    <mc:Fallback xmlns="">
      <p:transition spd="slow" advClick="0" advTm="4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Title P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380287"/>
            <a:ext cx="7772400" cy="1362075"/>
          </a:xfrm>
        </p:spPr>
        <p:txBody>
          <a:bodyPr anchor="t"/>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742362"/>
            <a:ext cx="7772400" cy="604471"/>
          </a:xfrm>
        </p:spPr>
        <p:txBody>
          <a:bodyPr anchor="b"/>
          <a:lstStyle>
            <a:lvl1pPr marL="0" indent="0">
              <a:buNone/>
              <a:defRPr sz="20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5714E5EB-DF45-164D-90D3-4AC44D4BDC48}" type="datetimeFigureOut">
              <a:rPr lang="en-US" smtClean="0"/>
              <a:pPr/>
              <a:t>5/30/2018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232CE3-E955-9746-A1EB-E38921D5AED0}" type="slidenum">
              <a:rPr lang="en-US" smtClean="0"/>
              <a:pPr/>
              <a:t>‹#›</a:t>
            </a:fld>
            <a:endParaRPr lang="en-US" dirty="0"/>
          </a:p>
        </p:txBody>
      </p:sp>
      <p:pic>
        <p:nvPicPr>
          <p:cNvPr id="8" name="Picture 7"/>
          <p:cNvPicPr>
            <a:picLocks noChangeAspect="1"/>
          </p:cNvPicPr>
          <p:nvPr userDrawn="1"/>
        </p:nvPicPr>
        <p:blipFill>
          <a:blip r:embed="rId2" cstate="email"/>
          <a:stretch>
            <a:fillRect/>
          </a:stretch>
        </p:blipFill>
        <p:spPr>
          <a:xfrm>
            <a:off x="0" y="0"/>
            <a:ext cx="9144000" cy="6839712"/>
          </a:xfrm>
          <a:prstGeom prst="rect">
            <a:avLst/>
          </a:prstGeom>
        </p:spPr>
      </p:pic>
    </p:spTree>
    <p:extLst>
      <p:ext uri="{BB962C8B-B14F-4D97-AF65-F5344CB8AC3E}">
        <p14:creationId xmlns:p14="http://schemas.microsoft.com/office/powerpoint/2010/main" val="291934096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28A758-EF30-42EC-B0E0-16D096831134}" type="slidenum">
              <a:rPr lang="en-US"/>
              <a:pPr/>
              <a:t>‹#›</a:t>
            </a:fld>
            <a:endParaRPr lang="en-US"/>
          </a:p>
        </p:txBody>
      </p:sp>
    </p:spTree>
    <p:extLst>
      <p:ext uri="{BB962C8B-B14F-4D97-AF65-F5344CB8AC3E}">
        <p14:creationId xmlns:p14="http://schemas.microsoft.com/office/powerpoint/2010/main" val="2512361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52705C0F-6BCB-4880-B9E0-76224642A612}" type="datetime1">
              <a:rPr lang="en-US" smtClean="0"/>
              <a:t>5/30/2018</a:t>
            </a:fld>
            <a:endParaRPr lang="en-MY"/>
          </a:p>
        </p:txBody>
      </p:sp>
      <p:sp>
        <p:nvSpPr>
          <p:cNvPr id="20" name="Footer Placeholder 19"/>
          <p:cNvSpPr>
            <a:spLocks noGrp="1"/>
          </p:cNvSpPr>
          <p:nvPr>
            <p:ph type="ftr" sz="quarter" idx="11"/>
          </p:nvPr>
        </p:nvSpPr>
        <p:spPr/>
        <p:txBody>
          <a:bodyPr/>
          <a:lstStyle>
            <a:extLst/>
          </a:lstStyle>
          <a:p>
            <a:endParaRPr lang="en-MY"/>
          </a:p>
        </p:txBody>
      </p:sp>
      <p:sp>
        <p:nvSpPr>
          <p:cNvPr id="10" name="Slide Number Placeholder 9"/>
          <p:cNvSpPr>
            <a:spLocks noGrp="1"/>
          </p:cNvSpPr>
          <p:nvPr>
            <p:ph type="sldNum" sz="quarter" idx="12"/>
          </p:nvPr>
        </p:nvSpPr>
        <p:spPr/>
        <p:txBody>
          <a:bodyPr/>
          <a:lstStyle>
            <a:extLst/>
          </a:lstStyle>
          <a:p>
            <a:fld id="{E5CC2744-23DB-4ABE-B2A7-CC7B99928453}" type="slidenum">
              <a:rPr lang="en-MY" smtClean="0"/>
              <a:pPr/>
              <a:t>‹#›</a:t>
            </a:fld>
            <a:endParaRPr lang="en-MY"/>
          </a:p>
        </p:txBody>
      </p:sp>
    </p:spTree>
    <p:extLst>
      <p:ext uri="{BB962C8B-B14F-4D97-AF65-F5344CB8AC3E}">
        <p14:creationId xmlns:p14="http://schemas.microsoft.com/office/powerpoint/2010/main" val="37300841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PROTON Logo-01.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998634" y="0"/>
            <a:ext cx="713184" cy="1292266"/>
          </a:xfrm>
          <a:prstGeom prst="rect">
            <a:avLst/>
          </a:prstGeom>
        </p:spPr>
      </p:pic>
      <p:sp>
        <p:nvSpPr>
          <p:cNvPr id="2" name="Title Placeholder 1"/>
          <p:cNvSpPr>
            <a:spLocks noGrp="1"/>
          </p:cNvSpPr>
          <p:nvPr>
            <p:ph type="title"/>
          </p:nvPr>
        </p:nvSpPr>
        <p:spPr>
          <a:xfrm>
            <a:off x="457199" y="274638"/>
            <a:ext cx="7357035"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545649" y="6356350"/>
            <a:ext cx="705643" cy="356884"/>
          </a:xfrm>
          <a:prstGeom prst="rect">
            <a:avLst/>
          </a:prstGeom>
        </p:spPr>
        <p:txBody>
          <a:bodyPr vert="horz" lIns="91440" tIns="45720" rIns="91440" bIns="45720" rtlCol="0" anchor="ctr"/>
          <a:lstStyle>
            <a:lvl1pPr algn="l">
              <a:defRPr sz="1200">
                <a:solidFill>
                  <a:schemeClr val="tx1">
                    <a:tint val="75000"/>
                  </a:schemeClr>
                </a:solidFill>
              </a:defRPr>
            </a:lvl1pPr>
          </a:lstStyle>
          <a:p>
            <a:fld id="{5714E5EB-DF45-164D-90D3-4AC44D4BDC48}" type="datetimeFigureOut">
              <a:rPr lang="en-US" smtClean="0"/>
              <a:t>5/30/2018</a:t>
            </a:fld>
            <a:endParaRPr lang="en-US" dirty="0"/>
          </a:p>
        </p:txBody>
      </p:sp>
      <p:sp>
        <p:nvSpPr>
          <p:cNvPr id="5" name="Footer Placeholder 4"/>
          <p:cNvSpPr>
            <a:spLocks noGrp="1"/>
          </p:cNvSpPr>
          <p:nvPr>
            <p:ph type="ftr" sz="quarter" idx="3"/>
          </p:nvPr>
        </p:nvSpPr>
        <p:spPr>
          <a:xfrm>
            <a:off x="2432214" y="6356351"/>
            <a:ext cx="3215551" cy="35688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57199" y="6356350"/>
            <a:ext cx="919852" cy="35688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Page </a:t>
            </a:r>
            <a:fld id="{59232CE3-E955-9746-A1EB-E38921D5AED0}" type="slidenum">
              <a:rPr lang="en-US" smtClean="0"/>
              <a:pPr/>
              <a:t>‹#›</a:t>
            </a:fld>
            <a:endParaRPr lang="en-US" dirty="0"/>
          </a:p>
        </p:txBody>
      </p:sp>
    </p:spTree>
    <p:extLst>
      <p:ext uri="{BB962C8B-B14F-4D97-AF65-F5344CB8AC3E}">
        <p14:creationId xmlns:p14="http://schemas.microsoft.com/office/powerpoint/2010/main" val="3150427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4" r:id="rId4"/>
    <p:sldLayoutId id="2147483655" r:id="rId5"/>
    <p:sldLayoutId id="2147483661" r:id="rId6"/>
    <p:sldLayoutId id="2147483662" r:id="rId7"/>
    <p:sldLayoutId id="2147483663" r:id="rId8"/>
    <p:sldLayoutId id="2147483664" r:id="rId9"/>
  </p:sldLayoutIdLst>
  <p:timing>
    <p:tnLst>
      <p:par>
        <p:cTn id="1" dur="indefinite" restart="never" nodeType="tmRoot"/>
      </p:par>
    </p:tnLst>
  </p:timing>
  <p:txStyles>
    <p:titleStyle>
      <a:lvl1pPr algn="ctr" defTabSz="457200" rtl="0" eaLnBrk="1" latinLnBrk="0" hangingPunct="1">
        <a:spcBef>
          <a:spcPct val="0"/>
        </a:spcBef>
        <a:buNone/>
        <a:defRPr sz="36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gif"/><Relationship Id="rId7" Type="http://schemas.openxmlformats.org/officeDocument/2006/relationships/image" Target="../media/image20.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1.gif"/><Relationship Id="rId4" Type="http://schemas.openxmlformats.org/officeDocument/2006/relationships/image" Target="../media/image17.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 Id="rId4" Type="http://schemas.openxmlformats.org/officeDocument/2006/relationships/image" Target="../media/image24.wmf"/></Relationships>
</file>

<file path=ppt/slides/_rels/slide17.xml.rels><?xml version="1.0" encoding="UTF-8" standalone="yes"?>
<Relationships xmlns="http://schemas.openxmlformats.org/package/2006/relationships"><Relationship Id="rId3" Type="http://schemas.openxmlformats.org/officeDocument/2006/relationships/image" Target="../media/image17.gif"/><Relationship Id="rId7"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9.png"/><Relationship Id="rId10" Type="http://schemas.microsoft.com/office/2007/relationships/hdphoto" Target="../media/hdphoto1.wdp"/><Relationship Id="rId4" Type="http://schemas.openxmlformats.org/officeDocument/2006/relationships/image" Target="../media/image8.jpe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gif"/><Relationship Id="rId5" Type="http://schemas.openxmlformats.org/officeDocument/2006/relationships/image" Target="../media/image35.png"/><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slideLayout" Target="../slideLayouts/slideLayout5.xml"/><Relationship Id="rId5" Type="http://schemas.openxmlformats.org/officeDocument/2006/relationships/image" Target="../media/image43.wmf"/><Relationship Id="rId4" Type="http://schemas.openxmlformats.org/officeDocument/2006/relationships/image" Target="../media/image42.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44.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3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4.xml"/><Relationship Id="rId4" Type="http://schemas.openxmlformats.org/officeDocument/2006/relationships/image" Target="../media/image58.jpeg"/></Relationships>
</file>

<file path=ppt/slides/_rels/slide44.xml.rels><?xml version="1.0" encoding="UTF-8" standalone="yes"?>
<Relationships xmlns="http://schemas.openxmlformats.org/package/2006/relationships"><Relationship Id="rId3" Type="http://schemas.openxmlformats.org/officeDocument/2006/relationships/image" Target="../media/image60.gif"/><Relationship Id="rId2" Type="http://schemas.openxmlformats.org/officeDocument/2006/relationships/image" Target="../media/image59.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slideLayout" Target="../slideLayouts/slideLayout2.xml"/><Relationship Id="rId5" Type="http://schemas.openxmlformats.org/officeDocument/2006/relationships/image" Target="../media/image64.wmf"/><Relationship Id="rId4" Type="http://schemas.openxmlformats.org/officeDocument/2006/relationships/image" Target="../media/image67.w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slideLayout" Target="../slideLayouts/slideLayout2.xml"/><Relationship Id="rId4" Type="http://schemas.openxmlformats.org/officeDocument/2006/relationships/image" Target="../media/image65.wmf"/></Relationships>
</file>

<file path=ppt/slides/_rels/slide52.xml.rels><?xml version="1.0" encoding="UTF-8" standalone="yes"?>
<Relationships xmlns="http://schemas.openxmlformats.org/package/2006/relationships"><Relationship Id="rId2" Type="http://schemas.openxmlformats.org/officeDocument/2006/relationships/image" Target="../media/image71.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72.wmf"/><Relationship Id="rId1" Type="http://schemas.openxmlformats.org/officeDocument/2006/relationships/slideLayout" Target="../slideLayouts/slideLayout2.xml"/><Relationship Id="rId4" Type="http://schemas.openxmlformats.org/officeDocument/2006/relationships/image" Target="../media/image73.wmf"/></Relationships>
</file>

<file path=ppt/slides/_rels/slide54.xml.rels><?xml version="1.0" encoding="UTF-8" standalone="yes"?>
<Relationships xmlns="http://schemas.openxmlformats.org/package/2006/relationships"><Relationship Id="rId3" Type="http://schemas.openxmlformats.org/officeDocument/2006/relationships/image" Target="../media/image73.wmf"/><Relationship Id="rId7" Type="http://schemas.openxmlformats.org/officeDocument/2006/relationships/image" Target="../media/image64.wmf"/><Relationship Id="rId2" Type="http://schemas.openxmlformats.org/officeDocument/2006/relationships/image" Target="../media/image72.wmf"/><Relationship Id="rId1" Type="http://schemas.openxmlformats.org/officeDocument/2006/relationships/slideLayout" Target="../slideLayouts/slideLayout2.xml"/><Relationship Id="rId6" Type="http://schemas.openxmlformats.org/officeDocument/2006/relationships/image" Target="../media/image66.wmf"/><Relationship Id="rId5" Type="http://schemas.openxmlformats.org/officeDocument/2006/relationships/image" Target="../media/image65.wmf"/><Relationship Id="rId4" Type="http://schemas.openxmlformats.org/officeDocument/2006/relationships/image" Target="../media/image67.w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4.wmf"/><Relationship Id="rId1" Type="http://schemas.openxmlformats.org/officeDocument/2006/relationships/slideLayout" Target="../slideLayouts/slideLayout2.xml"/><Relationship Id="rId5" Type="http://schemas.openxmlformats.org/officeDocument/2006/relationships/image" Target="../media/image73.wmf"/><Relationship Id="rId4" Type="http://schemas.openxmlformats.org/officeDocument/2006/relationships/image" Target="../media/image67.wmf"/></Relationships>
</file>

<file path=ppt/slides/_rels/slide57.xml.rels><?xml version="1.0" encoding="UTF-8" standalone="yes"?>
<Relationships xmlns="http://schemas.openxmlformats.org/package/2006/relationships"><Relationship Id="rId2" Type="http://schemas.openxmlformats.org/officeDocument/2006/relationships/image" Target="../media/image75.w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1.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mailto:norwani@proton.com"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479" y="1378633"/>
            <a:ext cx="8089701" cy="1470025"/>
          </a:xfrm>
        </p:spPr>
        <p:txBody>
          <a:bodyPr/>
          <a:lstStyle/>
          <a:p>
            <a:r>
              <a:rPr lang="en-MY" sz="2800" dirty="0" smtClean="0">
                <a:solidFill>
                  <a:srgbClr val="0070C0"/>
                </a:solidFill>
              </a:rPr>
              <a:t>OSH – OCCUPATIONAL SAFETY &amp; HEALTH</a:t>
            </a:r>
            <a:r>
              <a:rPr lang="en-MY" sz="2800" dirty="0" smtClean="0"/>
              <a:t/>
            </a:r>
            <a:br>
              <a:rPr lang="en-MY" sz="2800" dirty="0" smtClean="0"/>
            </a:br>
            <a:r>
              <a:rPr lang="en-MY" sz="2800" dirty="0" smtClean="0"/>
              <a:t/>
            </a:r>
            <a:br>
              <a:rPr lang="en-MY" sz="2800" dirty="0" smtClean="0"/>
            </a:br>
            <a:r>
              <a:rPr lang="en-MY" sz="2800" dirty="0" smtClean="0">
                <a:solidFill>
                  <a:srgbClr val="FF0000"/>
                </a:solidFill>
              </a:rPr>
              <a:t>DUST EXPLOSION</a:t>
            </a:r>
            <a:endParaRPr lang="en-US" sz="2800" dirty="0">
              <a:solidFill>
                <a:srgbClr val="FF0000"/>
              </a:solidFill>
              <a:latin typeface="Arial Rounded MT Bold" pitchFamily="34" charset="0"/>
            </a:endParaRPr>
          </a:p>
        </p:txBody>
      </p:sp>
      <p:pic>
        <p:nvPicPr>
          <p:cNvPr id="6" name="Picture 5" descr="cevre_eng.jpg"/>
          <p:cNvPicPr>
            <a:picLocks noChangeAspect="1"/>
          </p:cNvPicPr>
          <p:nvPr/>
        </p:nvPicPr>
        <p:blipFill rotWithShape="1">
          <a:blip r:embed="rId2" cstate="print"/>
          <a:srcRect l="66875"/>
          <a:stretch/>
        </p:blipFill>
        <p:spPr>
          <a:xfrm>
            <a:off x="4999707" y="2873328"/>
            <a:ext cx="1308298" cy="18494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3561510" y="4722777"/>
            <a:ext cx="1947906" cy="646331"/>
          </a:xfrm>
          <a:prstGeom prst="rect">
            <a:avLst/>
          </a:prstGeom>
          <a:noFill/>
        </p:spPr>
        <p:txBody>
          <a:bodyPr wrap="none" rtlCol="0">
            <a:spAutoFit/>
          </a:bodyPr>
          <a:lstStyle/>
          <a:p>
            <a:pPr algn="ctr"/>
            <a:r>
              <a:rPr lang="en-US" b="1" dirty="0" smtClean="0"/>
              <a:t>NORWANI AHMAT</a:t>
            </a:r>
            <a:r>
              <a:rPr lang="en-US" b="1" smtClean="0"/>
              <a:t/>
            </a:r>
            <a:br>
              <a:rPr lang="en-US" b="1" smtClean="0"/>
            </a:br>
            <a:endParaRPr lang="en-MY" b="1" dirty="0"/>
          </a:p>
        </p:txBody>
      </p:sp>
      <p:pic>
        <p:nvPicPr>
          <p:cNvPr id="7" name="Picture 6" descr="cevre_eng.jpg"/>
          <p:cNvPicPr>
            <a:picLocks noChangeAspect="1"/>
          </p:cNvPicPr>
          <p:nvPr/>
        </p:nvPicPr>
        <p:blipFill rotWithShape="1">
          <a:blip r:embed="rId2" cstate="print"/>
          <a:srcRect l="32759" r="33621"/>
          <a:stretch/>
        </p:blipFill>
        <p:spPr>
          <a:xfrm>
            <a:off x="2283081" y="2873328"/>
            <a:ext cx="1327834" cy="18494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descr="cevre_eng.jpg"/>
          <p:cNvPicPr>
            <a:picLocks noChangeAspect="1"/>
          </p:cNvPicPr>
          <p:nvPr/>
        </p:nvPicPr>
        <p:blipFill rotWithShape="1">
          <a:blip r:embed="rId2" cstate="print"/>
          <a:srcRect r="66904"/>
          <a:stretch/>
        </p:blipFill>
        <p:spPr>
          <a:xfrm>
            <a:off x="3692585" y="2873328"/>
            <a:ext cx="1307122" cy="18494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972092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9915167F-7253-4CF8-8B1B-D3D6CAF5BC51}" type="slidenum">
              <a:rPr lang="en-US"/>
              <a:pPr/>
              <a:t>10</a:t>
            </a:fld>
            <a:endParaRPr lang="en-US"/>
          </a:p>
        </p:txBody>
      </p:sp>
      <p:sp>
        <p:nvSpPr>
          <p:cNvPr id="10242" name="Rectangle 2"/>
          <p:cNvSpPr>
            <a:spLocks noGrp="1" noChangeArrowheads="1"/>
          </p:cNvSpPr>
          <p:nvPr>
            <p:ph type="title"/>
          </p:nvPr>
        </p:nvSpPr>
        <p:spPr>
          <a:xfrm>
            <a:off x="335496" y="152400"/>
            <a:ext cx="8229600" cy="1143000"/>
          </a:xfrm>
        </p:spPr>
        <p:txBody>
          <a:bodyPr/>
          <a:lstStyle/>
          <a:p>
            <a:pPr algn="l"/>
            <a:r>
              <a:rPr lang="en-US" b="1" dirty="0">
                <a:solidFill>
                  <a:srgbClr val="FF0000"/>
                </a:solidFill>
              </a:rPr>
              <a:t>WHAT IS DUST?</a:t>
            </a:r>
          </a:p>
        </p:txBody>
      </p:sp>
      <p:sp>
        <p:nvSpPr>
          <p:cNvPr id="10243" name="Rectangle 3"/>
          <p:cNvSpPr>
            <a:spLocks noGrp="1" noChangeArrowheads="1"/>
          </p:cNvSpPr>
          <p:nvPr>
            <p:ph type="body" idx="1"/>
          </p:nvPr>
        </p:nvSpPr>
        <p:spPr>
          <a:xfrm>
            <a:off x="379413" y="1495425"/>
            <a:ext cx="8612187" cy="1933575"/>
          </a:xfrm>
        </p:spPr>
        <p:txBody>
          <a:bodyPr/>
          <a:lstStyle/>
          <a:p>
            <a:pPr marL="0" indent="0">
              <a:buFontTx/>
              <a:buNone/>
            </a:pPr>
            <a:r>
              <a:rPr lang="en-US" sz="2800" i="1"/>
              <a:t>Dust</a:t>
            </a:r>
            <a:r>
              <a:rPr lang="en-US" sz="2800"/>
              <a:t> is defined as </a:t>
            </a:r>
            <a:r>
              <a:rPr lang="en-US" sz="2800" b="1" i="1">
                <a:solidFill>
                  <a:srgbClr val="FF0000"/>
                </a:solidFill>
              </a:rPr>
              <a:t>powders</a:t>
            </a:r>
            <a:r>
              <a:rPr lang="en-US" sz="2800" b="1">
                <a:solidFill>
                  <a:srgbClr val="FF0000"/>
                </a:solidFill>
              </a:rPr>
              <a:t> with particles</a:t>
            </a:r>
            <a:r>
              <a:rPr lang="en-US" sz="2800"/>
              <a:t> </a:t>
            </a:r>
            <a:r>
              <a:rPr lang="en-US" sz="2800" b="1" u="sng">
                <a:solidFill>
                  <a:srgbClr val="0000FF"/>
                </a:solidFill>
              </a:rPr>
              <a:t>less than about 500 micrometres</a:t>
            </a:r>
            <a:r>
              <a:rPr lang="en-US" sz="2800"/>
              <a:t> in diameter.</a:t>
            </a:r>
          </a:p>
        </p:txBody>
      </p:sp>
      <p:pic>
        <p:nvPicPr>
          <p:cNvPr id="10250" name="Picture 10" descr="FMA%201967"/>
          <p:cNvPicPr>
            <a:picLocks noChangeAspect="1" noChangeArrowheads="1"/>
          </p:cNvPicPr>
          <p:nvPr/>
        </p:nvPicPr>
        <p:blipFill>
          <a:blip r:embed="rId2">
            <a:lum bright="-18000"/>
            <a:extLst>
              <a:ext uri="{28A0092B-C50C-407E-A947-70E740481C1C}">
                <a14:useLocalDpi xmlns:a14="http://schemas.microsoft.com/office/drawing/2010/main" val="0"/>
              </a:ext>
            </a:extLst>
          </a:blip>
          <a:srcRect/>
          <a:stretch>
            <a:fillRect/>
          </a:stretch>
        </p:blipFill>
        <p:spPr bwMode="auto">
          <a:xfrm>
            <a:off x="831850" y="2689225"/>
            <a:ext cx="2393950" cy="3402013"/>
          </a:xfrm>
          <a:prstGeom prst="rect">
            <a:avLst/>
          </a:prstGeom>
          <a:noFill/>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10251" name="Text Box 11"/>
          <p:cNvSpPr txBox="1">
            <a:spLocks noChangeArrowheads="1"/>
          </p:cNvSpPr>
          <p:nvPr/>
        </p:nvSpPr>
        <p:spPr bwMode="auto">
          <a:xfrm>
            <a:off x="3378200" y="2725738"/>
            <a:ext cx="460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FF0000"/>
                </a:solidFill>
                <a:effectLst>
                  <a:outerShdw blurRad="38100" dist="38100" dir="2700000" algn="tl">
                    <a:srgbClr val="C0C0C0"/>
                  </a:outerShdw>
                </a:effectLst>
              </a:rPr>
              <a:t>Mineral Dust Regulations 1989</a:t>
            </a:r>
          </a:p>
        </p:txBody>
      </p:sp>
      <p:sp>
        <p:nvSpPr>
          <p:cNvPr id="10252" name="Text Box 12"/>
          <p:cNvSpPr txBox="1">
            <a:spLocks noChangeArrowheads="1"/>
          </p:cNvSpPr>
          <p:nvPr/>
        </p:nvSpPr>
        <p:spPr bwMode="auto">
          <a:xfrm>
            <a:off x="3654425" y="3167063"/>
            <a:ext cx="26416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a:t>25 list of minerals </a:t>
            </a:r>
          </a:p>
          <a:p>
            <a:pPr>
              <a:buFontTx/>
              <a:buChar char="•"/>
            </a:pPr>
            <a:r>
              <a:rPr lang="en-US" sz="2400"/>
              <a:t> Clay</a:t>
            </a:r>
          </a:p>
          <a:p>
            <a:pPr>
              <a:buFontTx/>
              <a:buChar char="•"/>
            </a:pPr>
            <a:r>
              <a:rPr lang="en-US" sz="2400"/>
              <a:t> Cristobalite</a:t>
            </a:r>
          </a:p>
          <a:p>
            <a:pPr>
              <a:buFontTx/>
              <a:buChar char="•"/>
            </a:pPr>
            <a:r>
              <a:rPr lang="en-US" sz="2400"/>
              <a:t> Graphite</a:t>
            </a:r>
          </a:p>
          <a:p>
            <a:pPr>
              <a:buFontTx/>
              <a:buChar char="•"/>
            </a:pPr>
            <a:r>
              <a:rPr lang="en-US" sz="2400"/>
              <a:t> Kaolin</a:t>
            </a:r>
          </a:p>
          <a:p>
            <a:pPr>
              <a:buFontTx/>
              <a:buChar char="•"/>
            </a:pPr>
            <a:r>
              <a:rPr lang="en-US" sz="2400"/>
              <a:t> Limestone</a:t>
            </a:r>
          </a:p>
          <a:p>
            <a:pPr>
              <a:buFontTx/>
              <a:buChar char="•"/>
            </a:pPr>
            <a:r>
              <a:rPr lang="en-US" sz="2400"/>
              <a:t> Magnesite</a:t>
            </a:r>
          </a:p>
          <a:p>
            <a:pPr>
              <a:buFontTx/>
              <a:buChar char="•"/>
            </a:pPr>
            <a:r>
              <a:rPr lang="en-US" sz="2400"/>
              <a:t> Marble</a:t>
            </a:r>
          </a:p>
        </p:txBody>
      </p:sp>
    </p:spTree>
    <p:extLst>
      <p:ext uri="{BB962C8B-B14F-4D97-AF65-F5344CB8AC3E}">
        <p14:creationId xmlns:p14="http://schemas.microsoft.com/office/powerpoint/2010/main" val="16620779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95ADE511-B732-4C26-8BBE-51AC4390F719}" type="slidenum">
              <a:rPr lang="en-US"/>
              <a:pPr/>
              <a:t>11</a:t>
            </a:fld>
            <a:endParaRPr lang="en-US"/>
          </a:p>
        </p:txBody>
      </p:sp>
      <p:sp>
        <p:nvSpPr>
          <p:cNvPr id="83970" name="Rectangle 2"/>
          <p:cNvSpPr>
            <a:spLocks noGrp="1" noChangeArrowheads="1"/>
          </p:cNvSpPr>
          <p:nvPr>
            <p:ph type="title"/>
          </p:nvPr>
        </p:nvSpPr>
        <p:spPr>
          <a:xfrm>
            <a:off x="804061" y="0"/>
            <a:ext cx="7294626" cy="1143000"/>
          </a:xfrm>
        </p:spPr>
        <p:txBody>
          <a:bodyPr/>
          <a:lstStyle/>
          <a:p>
            <a:r>
              <a:rPr lang="en-US" sz="3600" b="1" dirty="0">
                <a:solidFill>
                  <a:srgbClr val="CC0000"/>
                </a:solidFill>
              </a:rPr>
              <a:t>TYPE OF CHEMICALS</a:t>
            </a:r>
            <a:endParaRPr lang="en-MY" sz="3600" b="1" dirty="0">
              <a:solidFill>
                <a:srgbClr val="CC0000"/>
              </a:solidFill>
            </a:endParaRPr>
          </a:p>
        </p:txBody>
      </p:sp>
      <p:sp>
        <p:nvSpPr>
          <p:cNvPr id="83971" name="Rectangle 3"/>
          <p:cNvSpPr>
            <a:spLocks noGrp="1" noChangeArrowheads="1"/>
          </p:cNvSpPr>
          <p:nvPr>
            <p:ph type="body" idx="1"/>
          </p:nvPr>
        </p:nvSpPr>
        <p:spPr>
          <a:xfrm>
            <a:off x="1114425" y="1600200"/>
            <a:ext cx="6886575" cy="4525963"/>
          </a:xfrm>
        </p:spPr>
        <p:txBody>
          <a:bodyPr/>
          <a:lstStyle/>
          <a:p>
            <a:pPr>
              <a:buFontTx/>
              <a:buNone/>
            </a:pPr>
            <a:r>
              <a:rPr lang="en-US" sz="3600" b="1" dirty="0"/>
              <a:t>	All chemicals exists in one of the three forms:</a:t>
            </a:r>
          </a:p>
          <a:p>
            <a:pPr marL="457200" lvl="1" indent="0">
              <a:buClr>
                <a:srgbClr val="0000FF"/>
              </a:buClr>
              <a:buFont typeface="Wingdings" pitchFamily="2" charset="2"/>
              <a:buChar char="M"/>
            </a:pPr>
            <a:r>
              <a:rPr lang="en-US" sz="3200" b="1" dirty="0">
                <a:solidFill>
                  <a:srgbClr val="CC0000"/>
                </a:solidFill>
              </a:rPr>
              <a:t> </a:t>
            </a:r>
            <a:r>
              <a:rPr lang="en-US" sz="3600" b="1" dirty="0">
                <a:solidFill>
                  <a:srgbClr val="CC0000"/>
                </a:solidFill>
              </a:rPr>
              <a:t>Solid</a:t>
            </a:r>
          </a:p>
          <a:p>
            <a:pPr marL="457200" lvl="1" indent="0">
              <a:buClr>
                <a:srgbClr val="0000FF"/>
              </a:buClr>
              <a:buFont typeface="Wingdings" pitchFamily="2" charset="2"/>
              <a:buChar char="M"/>
            </a:pPr>
            <a:r>
              <a:rPr lang="en-US" sz="3600" b="1" dirty="0">
                <a:solidFill>
                  <a:srgbClr val="0000FF"/>
                </a:solidFill>
              </a:rPr>
              <a:t> Gas </a:t>
            </a:r>
          </a:p>
          <a:p>
            <a:pPr marL="457200" lvl="1" indent="0">
              <a:buClr>
                <a:srgbClr val="0000FF"/>
              </a:buClr>
              <a:buFont typeface="Wingdings" pitchFamily="2" charset="2"/>
              <a:buChar char="M"/>
            </a:pPr>
            <a:r>
              <a:rPr lang="en-US" sz="3600" b="1" dirty="0">
                <a:solidFill>
                  <a:srgbClr val="0000FF"/>
                </a:solidFill>
              </a:rPr>
              <a:t> Liquid</a:t>
            </a:r>
            <a:r>
              <a:rPr lang="en-US" sz="3200" b="1" dirty="0"/>
              <a:t> </a:t>
            </a:r>
            <a:endParaRPr lang="en-MY" sz="3200" b="1" dirty="0"/>
          </a:p>
        </p:txBody>
      </p:sp>
      <p:pic>
        <p:nvPicPr>
          <p:cNvPr id="83973" name="Picture 5" descr="J007613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905375" y="3414713"/>
            <a:ext cx="3270250" cy="2619375"/>
          </a:xfrm>
          <a:prstGeom prst="rect">
            <a:avLst/>
          </a:prstGeom>
          <a:noFill/>
          <a:extLst>
            <a:ext uri="{909E8E84-426E-40DD-AFC4-6F175D3DCCD1}">
              <a14:hiddenFill xmlns:a14="http://schemas.microsoft.com/office/drawing/2010/main">
                <a:solidFill>
                  <a:srgbClr val="FFFFFF"/>
                </a:solidFill>
              </a14:hiddenFill>
            </a:ext>
          </a:extLst>
        </p:spPr>
      </p:pic>
      <p:sp>
        <p:nvSpPr>
          <p:cNvPr id="83974" name="Text Box 6"/>
          <p:cNvSpPr txBox="1">
            <a:spLocks noChangeArrowheads="1"/>
          </p:cNvSpPr>
          <p:nvPr/>
        </p:nvSpPr>
        <p:spPr bwMode="auto">
          <a:xfrm>
            <a:off x="417513" y="5769742"/>
            <a:ext cx="3155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dirty="0">
                <a:solidFill>
                  <a:srgbClr val="FF0000"/>
                </a:solidFill>
              </a:rPr>
              <a:t>NOTE: Dust in a solid form.</a:t>
            </a:r>
          </a:p>
        </p:txBody>
      </p:sp>
    </p:spTree>
    <p:extLst>
      <p:ext uri="{BB962C8B-B14F-4D97-AF65-F5344CB8AC3E}">
        <p14:creationId xmlns:p14="http://schemas.microsoft.com/office/powerpoint/2010/main" val="18262996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E315E93B-C649-416A-BF29-6BC58BE0E648}" type="slidenum">
              <a:rPr lang="en-US"/>
              <a:pPr/>
              <a:t>12</a:t>
            </a:fld>
            <a:endParaRPr lang="en-US"/>
          </a:p>
        </p:txBody>
      </p:sp>
      <p:sp>
        <p:nvSpPr>
          <p:cNvPr id="84994" name="Rectangle 2"/>
          <p:cNvSpPr>
            <a:spLocks noGrp="1" noChangeArrowheads="1"/>
          </p:cNvSpPr>
          <p:nvPr>
            <p:ph type="body" idx="1"/>
          </p:nvPr>
        </p:nvSpPr>
        <p:spPr>
          <a:xfrm>
            <a:off x="457200" y="1531938"/>
            <a:ext cx="8229600" cy="4525962"/>
          </a:xfrm>
        </p:spPr>
        <p:txBody>
          <a:bodyPr/>
          <a:lstStyle/>
          <a:p>
            <a:pPr>
              <a:lnSpc>
                <a:spcPct val="90000"/>
              </a:lnSpc>
            </a:pPr>
            <a:r>
              <a:rPr lang="en-US" sz="2800" dirty="0"/>
              <a:t>Dust or powder can be released into the air by </a:t>
            </a:r>
            <a:r>
              <a:rPr lang="en-US" sz="2800" dirty="0">
                <a:solidFill>
                  <a:srgbClr val="0000FF"/>
                </a:solidFill>
              </a:rPr>
              <a:t>cutting, drilling, grinding or sanding</a:t>
            </a:r>
            <a:r>
              <a:rPr lang="en-US" sz="2800" dirty="0"/>
              <a:t> and inhaled.</a:t>
            </a:r>
          </a:p>
          <a:p>
            <a:pPr>
              <a:lnSpc>
                <a:spcPct val="90000"/>
              </a:lnSpc>
            </a:pPr>
            <a:r>
              <a:rPr lang="en-US" sz="2800" dirty="0"/>
              <a:t>Dust can also be stirred up by </a:t>
            </a:r>
            <a:r>
              <a:rPr lang="en-US" sz="2800" dirty="0">
                <a:solidFill>
                  <a:srgbClr val="0000FF"/>
                </a:solidFill>
              </a:rPr>
              <a:t>dry sweeping</a:t>
            </a:r>
            <a:r>
              <a:rPr lang="en-US" sz="2800" dirty="0"/>
              <a:t> and inhaled.</a:t>
            </a:r>
          </a:p>
          <a:p>
            <a:pPr>
              <a:lnSpc>
                <a:spcPct val="90000"/>
              </a:lnSpc>
            </a:pPr>
            <a:r>
              <a:rPr lang="en-US" sz="2800" dirty="0"/>
              <a:t>Dust in the air can </a:t>
            </a:r>
            <a:r>
              <a:rPr lang="en-US" sz="2800" dirty="0">
                <a:solidFill>
                  <a:srgbClr val="0000FF"/>
                </a:solidFill>
              </a:rPr>
              <a:t>settle out</a:t>
            </a:r>
            <a:r>
              <a:rPr lang="en-US" sz="2800" dirty="0"/>
              <a:t> on work surfaces, cups, plates, utensils and food.</a:t>
            </a:r>
          </a:p>
          <a:p>
            <a:pPr>
              <a:lnSpc>
                <a:spcPct val="90000"/>
              </a:lnSpc>
            </a:pPr>
            <a:r>
              <a:rPr lang="en-US" sz="2800" dirty="0"/>
              <a:t>The settled dust can be </a:t>
            </a:r>
            <a:r>
              <a:rPr lang="en-US" sz="2800" dirty="0">
                <a:solidFill>
                  <a:srgbClr val="0000FF"/>
                </a:solidFill>
              </a:rPr>
              <a:t>swallowed with food or drinks.</a:t>
            </a:r>
            <a:endParaRPr lang="en-MY" sz="2800" dirty="0">
              <a:solidFill>
                <a:srgbClr val="0000FF"/>
              </a:solidFill>
            </a:endParaRPr>
          </a:p>
        </p:txBody>
      </p:sp>
      <p:sp>
        <p:nvSpPr>
          <p:cNvPr id="84997" name="Rectangle 5"/>
          <p:cNvSpPr>
            <a:spLocks noChangeArrowheads="1"/>
          </p:cNvSpPr>
          <p:nvPr/>
        </p:nvSpPr>
        <p:spPr bwMode="auto">
          <a:xfrm>
            <a:off x="1873013" y="333375"/>
            <a:ext cx="36814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pPr>
            <a:r>
              <a:rPr lang="en-US" sz="4000" b="1" dirty="0">
                <a:solidFill>
                  <a:srgbClr val="CC0000"/>
                </a:solidFill>
              </a:rPr>
              <a:t>SOLID – DUST</a:t>
            </a:r>
          </a:p>
        </p:txBody>
      </p:sp>
      <p:pic>
        <p:nvPicPr>
          <p:cNvPr id="84998" name="Picture 6" descr="aljackham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010025" y="4560888"/>
            <a:ext cx="1693863" cy="2297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0235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92C582C-F64A-49F7-8D43-B6CB7572AEF7}" type="slidenum">
              <a:rPr lang="en-US"/>
              <a:pPr/>
              <a:t>13</a:t>
            </a:fld>
            <a:endParaRPr lang="en-US"/>
          </a:p>
        </p:txBody>
      </p:sp>
      <p:sp>
        <p:nvSpPr>
          <p:cNvPr id="107523" name="Rectangle 3"/>
          <p:cNvSpPr>
            <a:spLocks noChangeArrowheads="1"/>
          </p:cNvSpPr>
          <p:nvPr/>
        </p:nvSpPr>
        <p:spPr bwMode="auto">
          <a:xfrm>
            <a:off x="685800" y="1375651"/>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nchor="ctr"/>
          <a:lstStyle/>
          <a:p>
            <a:pPr algn="ctr">
              <a:lnSpc>
                <a:spcPct val="120000"/>
              </a:lnSpc>
              <a:buClr>
                <a:srgbClr val="0000FF"/>
              </a:buClr>
              <a:buFont typeface="Wingdings" pitchFamily="2" charset="2"/>
              <a:buNone/>
            </a:pPr>
            <a:r>
              <a:rPr lang="en-US" sz="4700" b="1" dirty="0">
                <a:solidFill>
                  <a:srgbClr val="CC0000"/>
                </a:solidFill>
              </a:rPr>
              <a:t>HEALTH PERSPECTIVE</a:t>
            </a:r>
          </a:p>
        </p:txBody>
      </p:sp>
      <p:pic>
        <p:nvPicPr>
          <p:cNvPr id="107524" name="Picture 4"/>
          <p:cNvPicPr>
            <a:picLocks noChangeAspect="1" noChangeArrowheads="1"/>
          </p:cNvPicPr>
          <p:nvPr/>
        </p:nvPicPr>
        <p:blipFill>
          <a:blip r:embed="rId2">
            <a:extLst>
              <a:ext uri="{28A0092B-C50C-407E-A947-70E740481C1C}">
                <a14:useLocalDpi xmlns:a14="http://schemas.microsoft.com/office/drawing/2010/main" val="0"/>
              </a:ext>
            </a:extLst>
          </a:blip>
          <a:srcRect l="9138" r="10919"/>
          <a:stretch>
            <a:fillRect/>
          </a:stretch>
        </p:blipFill>
        <p:spPr bwMode="auto">
          <a:xfrm>
            <a:off x="2971418" y="2656489"/>
            <a:ext cx="3214229" cy="2772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65009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xit" presetSubtype="0" repeatCount="indefinite" fill="hold" grpId="0" nodeType="withEffect">
                                  <p:stCondLst>
                                    <p:cond delay="0"/>
                                  </p:stCondLst>
                                  <p:iterate type="lt">
                                    <p:tmPct val="10000"/>
                                  </p:iterate>
                                  <p:childTnLst>
                                    <p:animEffect transition="out" filter="fade">
                                      <p:cBhvr>
                                        <p:cTn id="6" dur="5000"/>
                                        <p:tgtEl>
                                          <p:spTgt spid="107523"/>
                                        </p:tgtEl>
                                      </p:cBhvr>
                                    </p:animEffect>
                                    <p:anim calcmode="lin" valueType="num">
                                      <p:cBhvr>
                                        <p:cTn id="7" dur="5000"/>
                                        <p:tgtEl>
                                          <p:spTgt spid="107523"/>
                                        </p:tgtEl>
                                        <p:attrNameLst>
                                          <p:attrName>ppt_x</p:attrName>
                                        </p:attrNameLst>
                                      </p:cBhvr>
                                      <p:tavLst>
                                        <p:tav tm="0">
                                          <p:val>
                                            <p:strVal val="ppt_x"/>
                                          </p:val>
                                        </p:tav>
                                        <p:tav tm="100000">
                                          <p:val>
                                            <p:strVal val="ppt_x-.1"/>
                                          </p:val>
                                        </p:tav>
                                      </p:tavLst>
                                    </p:anim>
                                    <p:anim calcmode="lin" valueType="num">
                                      <p:cBhvr>
                                        <p:cTn id="8" dur="5000"/>
                                        <p:tgtEl>
                                          <p:spTgt spid="107523"/>
                                        </p:tgtEl>
                                        <p:attrNameLst>
                                          <p:attrName>ppt_y</p:attrName>
                                        </p:attrNameLst>
                                      </p:cBhvr>
                                      <p:tavLst>
                                        <p:tav tm="0">
                                          <p:val>
                                            <p:strVal val="ppt_y"/>
                                          </p:val>
                                        </p:tav>
                                        <p:tav tm="100000">
                                          <p:val>
                                            <p:strVal val="ppt_y"/>
                                          </p:val>
                                        </p:tav>
                                      </p:tavLst>
                                    </p:anim>
                                    <p:set>
                                      <p:cBhvr>
                                        <p:cTn id="9" dur="1" fill="hold">
                                          <p:stCondLst>
                                            <p:cond delay="4999"/>
                                          </p:stCondLst>
                                        </p:cTn>
                                        <p:tgtEl>
                                          <p:spTgt spid="1075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6"/>
          <p:cNvSpPr>
            <a:spLocks noGrp="1"/>
          </p:cNvSpPr>
          <p:nvPr>
            <p:ph type="sldNum" sz="quarter" idx="12"/>
          </p:nvPr>
        </p:nvSpPr>
        <p:spPr/>
        <p:txBody>
          <a:bodyPr/>
          <a:lstStyle/>
          <a:p>
            <a:fld id="{4C801E8B-0218-4303-BF2F-245557C8E94B}" type="slidenum">
              <a:rPr lang="en-US"/>
              <a:pPr/>
              <a:t>14</a:t>
            </a:fld>
            <a:endParaRPr lang="en-US"/>
          </a:p>
        </p:txBody>
      </p:sp>
      <p:sp>
        <p:nvSpPr>
          <p:cNvPr id="115714" name="Rectangle 2"/>
          <p:cNvSpPr>
            <a:spLocks noGrp="1" noChangeArrowheads="1"/>
          </p:cNvSpPr>
          <p:nvPr>
            <p:ph type="body" sz="half" idx="1"/>
          </p:nvPr>
        </p:nvSpPr>
        <p:spPr>
          <a:xfrm>
            <a:off x="838200" y="1143000"/>
            <a:ext cx="7480300" cy="4319588"/>
          </a:xfrm>
          <a:noFill/>
          <a:ln/>
        </p:spPr>
        <p:txBody>
          <a:bodyPr/>
          <a:lstStyle/>
          <a:p>
            <a:pPr marL="0" indent="0" algn="just">
              <a:buFontTx/>
              <a:buNone/>
            </a:pPr>
            <a:endParaRPr lang="en-US" sz="3600" u="sng" dirty="0"/>
          </a:p>
          <a:p>
            <a:pPr marL="0" indent="0" algn="just">
              <a:buFontTx/>
              <a:buNone/>
            </a:pPr>
            <a:r>
              <a:rPr lang="en-US" dirty="0"/>
              <a:t>Source, situation or act with a </a:t>
            </a:r>
            <a:r>
              <a:rPr lang="en-US" u="sng" dirty="0">
                <a:solidFill>
                  <a:srgbClr val="0000FF"/>
                </a:solidFill>
              </a:rPr>
              <a:t>potential for harm</a:t>
            </a:r>
            <a:r>
              <a:rPr lang="en-US" dirty="0"/>
              <a:t> in terms of </a:t>
            </a:r>
            <a:r>
              <a:rPr lang="en-US" u="sng" dirty="0">
                <a:solidFill>
                  <a:srgbClr val="0000FF"/>
                </a:solidFill>
              </a:rPr>
              <a:t>human injury</a:t>
            </a:r>
            <a:r>
              <a:rPr lang="en-US" dirty="0"/>
              <a:t> or </a:t>
            </a:r>
            <a:r>
              <a:rPr lang="en-US" u="sng" dirty="0">
                <a:solidFill>
                  <a:srgbClr val="0000FF"/>
                </a:solidFill>
              </a:rPr>
              <a:t>ill health</a:t>
            </a:r>
            <a:r>
              <a:rPr lang="en-US" dirty="0">
                <a:solidFill>
                  <a:srgbClr val="0000FF"/>
                </a:solidFill>
              </a:rPr>
              <a:t> , </a:t>
            </a:r>
            <a:r>
              <a:rPr lang="en-US" dirty="0"/>
              <a:t>or a </a:t>
            </a:r>
            <a:r>
              <a:rPr lang="en-US" u="sng" dirty="0">
                <a:solidFill>
                  <a:srgbClr val="0000FF"/>
                </a:solidFill>
              </a:rPr>
              <a:t>combination</a:t>
            </a:r>
            <a:r>
              <a:rPr lang="en-US" dirty="0"/>
              <a:t> of these</a:t>
            </a:r>
          </a:p>
        </p:txBody>
      </p:sp>
      <p:pic>
        <p:nvPicPr>
          <p:cNvPr id="115715" name="Picture 3" descr="aljackham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686175"/>
            <a:ext cx="18542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15716" name="Picture 4" descr="J007613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3838575"/>
            <a:ext cx="28194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15717" name="Picture 5" descr="mosq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3609975"/>
            <a:ext cx="914400" cy="800100"/>
          </a:xfrm>
          <a:prstGeom prst="rect">
            <a:avLst/>
          </a:prstGeom>
          <a:noFill/>
          <a:extLst>
            <a:ext uri="{909E8E84-426E-40DD-AFC4-6F175D3DCCD1}">
              <a14:hiddenFill xmlns:a14="http://schemas.microsoft.com/office/drawing/2010/main">
                <a:solidFill>
                  <a:srgbClr val="FFFFFF"/>
                </a:solidFill>
              </a14:hiddenFill>
            </a:ext>
          </a:extLst>
        </p:spPr>
      </p:pic>
      <p:pic>
        <p:nvPicPr>
          <p:cNvPr id="115718" name="Picture 6" descr="mosq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3609975"/>
            <a:ext cx="914400" cy="800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5719" name="Object 7"/>
          <p:cNvGraphicFramePr>
            <a:graphicFrameLocks noGrp="1" noChangeAspect="1"/>
          </p:cNvGraphicFramePr>
          <p:nvPr>
            <p:ph sz="half" idx="2"/>
          </p:nvPr>
        </p:nvGraphicFramePr>
        <p:xfrm>
          <a:off x="6324600" y="4448175"/>
          <a:ext cx="2057400" cy="1641475"/>
        </p:xfrm>
        <a:graphic>
          <a:graphicData uri="http://schemas.openxmlformats.org/presentationml/2006/ole">
            <mc:AlternateContent xmlns:mc="http://schemas.openxmlformats.org/markup-compatibility/2006">
              <mc:Choice xmlns:v="urn:schemas-microsoft-com:vml" Requires="v">
                <p:oleObj spid="_x0000_s6152" name="Clip" r:id="rId6" imgW="8100720" imgH="5508360" progId="MS_ClipArt_Gallery.2">
                  <p:embed/>
                </p:oleObj>
              </mc:Choice>
              <mc:Fallback>
                <p:oleObj name="Clip" r:id="rId6" imgW="8100720" imgH="550836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4600" y="4448175"/>
                        <a:ext cx="2057400" cy="164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5721" name="Rectangle 9"/>
          <p:cNvSpPr>
            <a:spLocks noGrp="1" noChangeArrowheads="1"/>
          </p:cNvSpPr>
          <p:nvPr>
            <p:ph type="title"/>
          </p:nvPr>
        </p:nvSpPr>
        <p:spPr>
          <a:xfrm>
            <a:off x="194101" y="235069"/>
            <a:ext cx="7112000" cy="1084263"/>
          </a:xfrm>
          <a:noFill/>
          <a:ln/>
        </p:spPr>
        <p:txBody>
          <a:bodyPr/>
          <a:lstStyle/>
          <a:p>
            <a:r>
              <a:rPr lang="en-US" b="1" dirty="0">
                <a:solidFill>
                  <a:srgbClr val="CC0000"/>
                </a:solidFill>
              </a:rPr>
              <a:t>WHAT IS HAZARD?</a:t>
            </a:r>
            <a:endParaRPr lang="en-MY" b="1" dirty="0">
              <a:solidFill>
                <a:srgbClr val="CC0000"/>
              </a:solidFill>
            </a:endParaRPr>
          </a:p>
        </p:txBody>
      </p:sp>
      <p:sp>
        <p:nvSpPr>
          <p:cNvPr id="115722" name="Text Box 10"/>
          <p:cNvSpPr txBox="1">
            <a:spLocks noChangeArrowheads="1"/>
          </p:cNvSpPr>
          <p:nvPr/>
        </p:nvSpPr>
        <p:spPr bwMode="auto">
          <a:xfrm>
            <a:off x="661988" y="6161088"/>
            <a:ext cx="5187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i="1">
                <a:solidFill>
                  <a:srgbClr val="FF0000"/>
                </a:solidFill>
              </a:rPr>
              <a:t>NOTE: Definition from OHSAS 18001 standard</a:t>
            </a:r>
          </a:p>
        </p:txBody>
      </p:sp>
    </p:spTree>
    <p:extLst>
      <p:ext uri="{BB962C8B-B14F-4D97-AF65-F5344CB8AC3E}">
        <p14:creationId xmlns:p14="http://schemas.microsoft.com/office/powerpoint/2010/main" val="3138046424"/>
      </p:ext>
    </p:extLst>
  </p:cSld>
  <p:clrMapOvr>
    <a:masterClrMapping/>
  </p:clrMapOvr>
  <mc:AlternateContent xmlns:mc="http://schemas.openxmlformats.org/markup-compatibility/2006" xmlns:p14="http://schemas.microsoft.com/office/powerpoint/2010/main">
    <mc:Choice Requires="p14">
      <p:transition spd="slow" p14:dur="4400" advClick="0" advTm="4000">
        <p14:honeycomb/>
      </p:transition>
    </mc:Choice>
    <mc:Fallback xmlns="">
      <p:transition spd="slow" advClick="0" advTm="4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3B54670-29B5-4080-AD2F-B031B3980044}" type="slidenum">
              <a:rPr lang="en-US"/>
              <a:pPr/>
              <a:t>15</a:t>
            </a:fld>
            <a:endParaRPr lang="en-US"/>
          </a:p>
        </p:txBody>
      </p:sp>
      <p:sp>
        <p:nvSpPr>
          <p:cNvPr id="72706" name="Rectangle 2"/>
          <p:cNvSpPr>
            <a:spLocks noGrp="1" noChangeArrowheads="1"/>
          </p:cNvSpPr>
          <p:nvPr>
            <p:ph type="title"/>
          </p:nvPr>
        </p:nvSpPr>
        <p:spPr>
          <a:xfrm>
            <a:off x="64439" y="220046"/>
            <a:ext cx="7597602" cy="1084262"/>
          </a:xfrm>
        </p:spPr>
        <p:txBody>
          <a:bodyPr/>
          <a:lstStyle/>
          <a:p>
            <a:pPr algn="l"/>
            <a:r>
              <a:rPr lang="en-US" sz="3200" b="1" dirty="0">
                <a:solidFill>
                  <a:srgbClr val="FF0000"/>
                </a:solidFill>
              </a:rPr>
              <a:t>DUST IS A ‘</a:t>
            </a:r>
            <a:r>
              <a:rPr lang="en-US" sz="3200" b="1" dirty="0" smtClean="0">
                <a:solidFill>
                  <a:srgbClr val="FF0000"/>
                </a:solidFill>
              </a:rPr>
              <a:t>HAZARDOUS CHEMICAL</a:t>
            </a:r>
            <a:r>
              <a:rPr lang="en-US" sz="3200" b="1" dirty="0">
                <a:solidFill>
                  <a:srgbClr val="FF0000"/>
                </a:solidFill>
              </a:rPr>
              <a:t>’</a:t>
            </a:r>
            <a:endParaRPr lang="en-MY" sz="3200" b="1" dirty="0">
              <a:solidFill>
                <a:srgbClr val="FF0000"/>
              </a:solidFill>
            </a:endParaRPr>
          </a:p>
        </p:txBody>
      </p:sp>
      <p:sp>
        <p:nvSpPr>
          <p:cNvPr id="72707" name="Rectangle 3"/>
          <p:cNvSpPr>
            <a:spLocks noGrp="1" noChangeArrowheads="1"/>
          </p:cNvSpPr>
          <p:nvPr>
            <p:ph type="body" idx="1"/>
          </p:nvPr>
        </p:nvSpPr>
        <p:spPr>
          <a:xfrm>
            <a:off x="322728" y="1788473"/>
            <a:ext cx="8091111" cy="4525963"/>
          </a:xfrm>
        </p:spPr>
        <p:txBody>
          <a:bodyPr>
            <a:normAutofit/>
          </a:bodyPr>
          <a:lstStyle/>
          <a:p>
            <a:pPr>
              <a:buClr>
                <a:srgbClr val="FF0000"/>
              </a:buClr>
              <a:buFont typeface="Wingdings" pitchFamily="2" charset="2"/>
              <a:buChar char="N"/>
            </a:pPr>
            <a:r>
              <a:rPr lang="en-US" sz="2800" b="1" dirty="0"/>
              <a:t>A hazardous chemical is any chemical that </a:t>
            </a:r>
            <a:r>
              <a:rPr lang="en-US" sz="2800" b="1" dirty="0">
                <a:solidFill>
                  <a:srgbClr val="0000FF"/>
                </a:solidFill>
              </a:rPr>
              <a:t>can do </a:t>
            </a:r>
            <a:r>
              <a:rPr lang="en-US" sz="2800" b="1" dirty="0">
                <a:solidFill>
                  <a:srgbClr val="FF0000"/>
                </a:solidFill>
              </a:rPr>
              <a:t>harm</a:t>
            </a:r>
            <a:r>
              <a:rPr lang="en-US" sz="2800" b="1" dirty="0">
                <a:solidFill>
                  <a:srgbClr val="0000FF"/>
                </a:solidFill>
              </a:rPr>
              <a:t> to your body</a:t>
            </a:r>
            <a:r>
              <a:rPr lang="en-US" sz="2800" b="1" dirty="0"/>
              <a:t>.</a:t>
            </a:r>
          </a:p>
          <a:p>
            <a:pPr>
              <a:buClr>
                <a:srgbClr val="FF0000"/>
              </a:buClr>
              <a:buFont typeface="Wingdings" pitchFamily="2" charset="2"/>
              <a:buNone/>
            </a:pPr>
            <a:endParaRPr lang="en-US" sz="2000" b="1" dirty="0"/>
          </a:p>
          <a:p>
            <a:pPr>
              <a:buClr>
                <a:srgbClr val="FF0000"/>
              </a:buClr>
              <a:buFont typeface="Wingdings" pitchFamily="2" charset="2"/>
              <a:buChar char="N"/>
            </a:pPr>
            <a:r>
              <a:rPr lang="en-US" sz="2800" b="1" dirty="0">
                <a:solidFill>
                  <a:srgbClr val="0000FF"/>
                </a:solidFill>
              </a:rPr>
              <a:t>Most chemicals can </a:t>
            </a:r>
            <a:r>
              <a:rPr lang="en-US" sz="2800" b="1" dirty="0">
                <a:solidFill>
                  <a:srgbClr val="FF0000"/>
                </a:solidFill>
              </a:rPr>
              <a:t>harm</a:t>
            </a:r>
            <a:r>
              <a:rPr lang="en-US" sz="2800" b="1" dirty="0"/>
              <a:t> you at some level.</a:t>
            </a:r>
          </a:p>
          <a:p>
            <a:pPr>
              <a:buClr>
                <a:srgbClr val="FF0000"/>
              </a:buClr>
              <a:buFont typeface="Wingdings" pitchFamily="2" charset="2"/>
              <a:buChar char="N"/>
            </a:pPr>
            <a:endParaRPr lang="en-US" b="1" dirty="0"/>
          </a:p>
          <a:p>
            <a:pPr>
              <a:buClr>
                <a:srgbClr val="FF0000"/>
              </a:buClr>
              <a:buFont typeface="Wingdings" pitchFamily="2" charset="2"/>
              <a:buChar char="N"/>
            </a:pPr>
            <a:r>
              <a:rPr lang="en-US" sz="2800" b="1" dirty="0"/>
              <a:t>It depends only on </a:t>
            </a:r>
            <a:r>
              <a:rPr lang="en-US" sz="2800" b="1" dirty="0">
                <a:solidFill>
                  <a:srgbClr val="0000FF"/>
                </a:solidFill>
              </a:rPr>
              <a:t>how much it gets into your body.</a:t>
            </a:r>
            <a:endParaRPr lang="en-MY" sz="2800" b="1" dirty="0">
              <a:solidFill>
                <a:srgbClr val="0000FF"/>
              </a:solidFill>
            </a:endParaRPr>
          </a:p>
        </p:txBody>
      </p:sp>
    </p:spTree>
    <p:extLst>
      <p:ext uri="{BB962C8B-B14F-4D97-AF65-F5344CB8AC3E}">
        <p14:creationId xmlns:p14="http://schemas.microsoft.com/office/powerpoint/2010/main" val="11143931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3"/>
          <p:cNvSpPr>
            <a:spLocks noGrp="1"/>
          </p:cNvSpPr>
          <p:nvPr>
            <p:ph type="sldNum" sz="quarter" idx="12"/>
          </p:nvPr>
        </p:nvSpPr>
        <p:spPr/>
        <p:txBody>
          <a:bodyPr/>
          <a:lstStyle/>
          <a:p>
            <a:fld id="{15E5D052-6551-4213-9DD6-7767F2EAF626}" type="slidenum">
              <a:rPr lang="en-US"/>
              <a:pPr/>
              <a:t>16</a:t>
            </a:fld>
            <a:endParaRPr lang="en-US"/>
          </a:p>
        </p:txBody>
      </p:sp>
      <p:pic>
        <p:nvPicPr>
          <p:cNvPr id="108546" name="Picture 2" descr="respirtry"/>
          <p:cNvPicPr>
            <a:picLocks noChangeAspect="1" noChangeArrowheads="1"/>
          </p:cNvPicPr>
          <p:nvPr/>
        </p:nvPicPr>
        <p:blipFill>
          <a:blip r:embed="rId2">
            <a:extLst>
              <a:ext uri="{28A0092B-C50C-407E-A947-70E740481C1C}">
                <a14:useLocalDpi xmlns:a14="http://schemas.microsoft.com/office/drawing/2010/main" val="0"/>
              </a:ext>
            </a:extLst>
          </a:blip>
          <a:srcRect l="2382" t="3325" r="33888"/>
          <a:stretch>
            <a:fillRect/>
          </a:stretch>
        </p:blipFill>
        <p:spPr bwMode="auto">
          <a:xfrm>
            <a:off x="3378200" y="3279775"/>
            <a:ext cx="2198688" cy="2370138"/>
          </a:xfrm>
          <a:prstGeom prst="rect">
            <a:avLst/>
          </a:prstGeom>
          <a:noFill/>
          <a:extLst>
            <a:ext uri="{909E8E84-426E-40DD-AFC4-6F175D3DCCD1}">
              <a14:hiddenFill xmlns:a14="http://schemas.microsoft.com/office/drawing/2010/main">
                <a:solidFill>
                  <a:srgbClr val="FFFFFF"/>
                </a:solidFill>
              </a14:hiddenFill>
            </a:ext>
          </a:extLst>
        </p:spPr>
      </p:pic>
      <p:sp>
        <p:nvSpPr>
          <p:cNvPr id="108547" name="Cloud"/>
          <p:cNvSpPr>
            <a:spLocks noChangeAspect="1" noEditPoints="1" noChangeArrowheads="1"/>
          </p:cNvSpPr>
          <p:nvPr/>
        </p:nvSpPr>
        <p:spPr bwMode="auto">
          <a:xfrm>
            <a:off x="6173788" y="2481263"/>
            <a:ext cx="2297112" cy="132873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0">
            <a:gsLst>
              <a:gs pos="0">
                <a:srgbClr val="FFFF00"/>
              </a:gs>
              <a:gs pos="100000">
                <a:srgbClr val="FEFECE"/>
              </a:gs>
            </a:gsLst>
            <a:path path="rect">
              <a:fillToRect l="50000" t="50000" r="50000" b="50000"/>
            </a:path>
          </a:gradFill>
          <a:ln>
            <a:noFill/>
          </a:ln>
          <a:effectLst/>
          <a:extLst>
            <a:ext uri="{91240B29-F687-4F45-9708-019B960494DF}">
              <a14:hiddenLine xmlns:a14="http://schemas.microsoft.com/office/drawing/2010/main" w="9525">
                <a:solidFill>
                  <a:srgbClr val="CCFFFF"/>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endParaRPr lang="en-MY"/>
          </a:p>
        </p:txBody>
      </p:sp>
      <p:pic>
        <p:nvPicPr>
          <p:cNvPr id="108549" name="Picture 5" descr="chemsf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8163" y="5391150"/>
            <a:ext cx="1230312" cy="765175"/>
          </a:xfrm>
          <a:prstGeom prst="rect">
            <a:avLst/>
          </a:prstGeom>
          <a:noFill/>
          <a:extLst>
            <a:ext uri="{909E8E84-426E-40DD-AFC4-6F175D3DCCD1}">
              <a14:hiddenFill xmlns:a14="http://schemas.microsoft.com/office/drawing/2010/main">
                <a:solidFill>
                  <a:srgbClr val="FFFFFF"/>
                </a:solidFill>
              </a14:hiddenFill>
            </a:ext>
          </a:extLst>
        </p:spPr>
      </p:pic>
      <p:pic>
        <p:nvPicPr>
          <p:cNvPr id="108550" name="Picture 6" descr="foo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1388" y="4991100"/>
            <a:ext cx="1485900" cy="735013"/>
          </a:xfrm>
          <a:prstGeom prst="rect">
            <a:avLst/>
          </a:prstGeom>
          <a:noFill/>
          <a:extLst>
            <a:ext uri="{909E8E84-426E-40DD-AFC4-6F175D3DCCD1}">
              <a14:hiddenFill xmlns:a14="http://schemas.microsoft.com/office/drawing/2010/main">
                <a:solidFill>
                  <a:srgbClr val="FFFFFF"/>
                </a:solidFill>
              </a14:hiddenFill>
            </a:ext>
          </a:extLst>
        </p:spPr>
      </p:pic>
      <p:sp>
        <p:nvSpPr>
          <p:cNvPr id="108552" name="Line 8"/>
          <p:cNvSpPr>
            <a:spLocks noChangeShapeType="1"/>
          </p:cNvSpPr>
          <p:nvPr/>
        </p:nvSpPr>
        <p:spPr bwMode="auto">
          <a:xfrm flipH="1">
            <a:off x="5181600" y="3505200"/>
            <a:ext cx="1143000" cy="381000"/>
          </a:xfrm>
          <a:prstGeom prst="line">
            <a:avLst/>
          </a:prstGeom>
          <a:noFill/>
          <a:ln w="19050" cap="rnd">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MY"/>
          </a:p>
        </p:txBody>
      </p:sp>
      <p:sp>
        <p:nvSpPr>
          <p:cNvPr id="108553" name="Line 9"/>
          <p:cNvSpPr>
            <a:spLocks noChangeShapeType="1"/>
          </p:cNvSpPr>
          <p:nvPr/>
        </p:nvSpPr>
        <p:spPr bwMode="auto">
          <a:xfrm flipV="1">
            <a:off x="2514600" y="4114800"/>
            <a:ext cx="2286000" cy="914400"/>
          </a:xfrm>
          <a:prstGeom prst="line">
            <a:avLst/>
          </a:prstGeom>
          <a:noFill/>
          <a:ln w="19050" cap="rnd">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MY"/>
          </a:p>
        </p:txBody>
      </p:sp>
      <p:sp>
        <p:nvSpPr>
          <p:cNvPr id="108554" name="Text Box 10"/>
          <p:cNvSpPr txBox="1">
            <a:spLocks noChangeArrowheads="1"/>
          </p:cNvSpPr>
          <p:nvPr/>
        </p:nvSpPr>
        <p:spPr bwMode="auto">
          <a:xfrm>
            <a:off x="5800352" y="2613622"/>
            <a:ext cx="2782887" cy="778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9249" tIns="49624" rIns="99249" bIns="49624">
            <a:spAutoFit/>
          </a:bodyPr>
          <a:lstStyle>
            <a:lvl1pPr defTabSz="992188">
              <a:defRPr>
                <a:solidFill>
                  <a:schemeClr val="tx1"/>
                </a:solidFill>
                <a:latin typeface="Arial" pitchFamily="34" charset="0"/>
              </a:defRPr>
            </a:lvl1pPr>
            <a:lvl2pPr marL="496888" defTabSz="992188">
              <a:defRPr>
                <a:solidFill>
                  <a:schemeClr val="tx1"/>
                </a:solidFill>
                <a:latin typeface="Arial" pitchFamily="34" charset="0"/>
              </a:defRPr>
            </a:lvl2pPr>
            <a:lvl3pPr marL="992188" defTabSz="992188">
              <a:defRPr>
                <a:solidFill>
                  <a:schemeClr val="tx1"/>
                </a:solidFill>
                <a:latin typeface="Arial" pitchFamily="34" charset="0"/>
              </a:defRPr>
            </a:lvl3pPr>
            <a:lvl4pPr marL="1489075" defTabSz="992188">
              <a:defRPr>
                <a:solidFill>
                  <a:schemeClr val="tx1"/>
                </a:solidFill>
                <a:latin typeface="Arial" pitchFamily="34" charset="0"/>
              </a:defRPr>
            </a:lvl4pPr>
            <a:lvl5pPr marL="1984375" defTabSz="992188">
              <a:defRPr>
                <a:solidFill>
                  <a:schemeClr val="tx1"/>
                </a:solidFill>
                <a:latin typeface="Arial" pitchFamily="34" charset="0"/>
              </a:defRPr>
            </a:lvl5pPr>
            <a:lvl6pPr marL="2441575" defTabSz="992188" fontAlgn="base">
              <a:spcBef>
                <a:spcPct val="0"/>
              </a:spcBef>
              <a:spcAft>
                <a:spcPct val="0"/>
              </a:spcAft>
              <a:defRPr>
                <a:solidFill>
                  <a:schemeClr val="tx1"/>
                </a:solidFill>
                <a:latin typeface="Arial" pitchFamily="34" charset="0"/>
              </a:defRPr>
            </a:lvl6pPr>
            <a:lvl7pPr marL="2898775" defTabSz="992188" fontAlgn="base">
              <a:spcBef>
                <a:spcPct val="0"/>
              </a:spcBef>
              <a:spcAft>
                <a:spcPct val="0"/>
              </a:spcAft>
              <a:defRPr>
                <a:solidFill>
                  <a:schemeClr val="tx1"/>
                </a:solidFill>
                <a:latin typeface="Arial" pitchFamily="34" charset="0"/>
              </a:defRPr>
            </a:lvl7pPr>
            <a:lvl8pPr marL="3355975" defTabSz="992188" fontAlgn="base">
              <a:spcBef>
                <a:spcPct val="0"/>
              </a:spcBef>
              <a:spcAft>
                <a:spcPct val="0"/>
              </a:spcAft>
              <a:defRPr>
                <a:solidFill>
                  <a:schemeClr val="tx1"/>
                </a:solidFill>
                <a:latin typeface="Arial" pitchFamily="34" charset="0"/>
              </a:defRPr>
            </a:lvl8pPr>
            <a:lvl9pPr marL="3813175" defTabSz="992188" fontAlgn="base">
              <a:spcBef>
                <a:spcPct val="0"/>
              </a:spcBef>
              <a:spcAft>
                <a:spcPct val="0"/>
              </a:spcAft>
              <a:defRPr>
                <a:solidFill>
                  <a:schemeClr val="tx1"/>
                </a:solidFill>
                <a:latin typeface="Arial" pitchFamily="34" charset="0"/>
              </a:defRPr>
            </a:lvl9pPr>
          </a:lstStyle>
          <a:p>
            <a:pPr algn="ctr">
              <a:lnSpc>
                <a:spcPct val="90000"/>
              </a:lnSpc>
            </a:pPr>
            <a:r>
              <a:rPr lang="en-US" sz="2500" dirty="0">
                <a:solidFill>
                  <a:srgbClr val="009900"/>
                </a:solidFill>
                <a:effectLst>
                  <a:outerShdw blurRad="38100" dist="38100" dir="2700000" algn="tl">
                    <a:srgbClr val="C0C0C0"/>
                  </a:outerShdw>
                </a:effectLst>
                <a:latin typeface="Arial Black" pitchFamily="34" charset="0"/>
              </a:rPr>
              <a:t>(1)</a:t>
            </a:r>
            <a:br>
              <a:rPr lang="en-US" sz="2500" dirty="0">
                <a:solidFill>
                  <a:srgbClr val="009900"/>
                </a:solidFill>
                <a:effectLst>
                  <a:outerShdw blurRad="38100" dist="38100" dir="2700000" algn="tl">
                    <a:srgbClr val="C0C0C0"/>
                  </a:outerShdw>
                </a:effectLst>
                <a:latin typeface="Arial Black" pitchFamily="34" charset="0"/>
              </a:rPr>
            </a:br>
            <a:r>
              <a:rPr lang="en-US" sz="2400" dirty="0">
                <a:solidFill>
                  <a:srgbClr val="FF0000"/>
                </a:solidFill>
                <a:effectLst>
                  <a:outerShdw blurRad="38100" dist="38100" dir="2700000" algn="tl">
                    <a:srgbClr val="C0C0C0"/>
                  </a:outerShdw>
                </a:effectLst>
                <a:latin typeface="Arial Black" pitchFamily="34" charset="0"/>
              </a:rPr>
              <a:t>INHALATION</a:t>
            </a:r>
            <a:r>
              <a:rPr lang="en-US" sz="2400" b="1" dirty="0">
                <a:solidFill>
                  <a:srgbClr val="FF0000"/>
                </a:solidFill>
              </a:rPr>
              <a:t> </a:t>
            </a:r>
          </a:p>
        </p:txBody>
      </p:sp>
      <p:sp>
        <p:nvSpPr>
          <p:cNvPr id="108555" name="Text Box 11"/>
          <p:cNvSpPr txBox="1">
            <a:spLocks noChangeArrowheads="1"/>
          </p:cNvSpPr>
          <p:nvPr/>
        </p:nvSpPr>
        <p:spPr bwMode="auto">
          <a:xfrm>
            <a:off x="6440488" y="4619151"/>
            <a:ext cx="2111375"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249" tIns="49624" rIns="99249" bIns="49624">
            <a:spAutoFit/>
          </a:bodyPr>
          <a:lstStyle>
            <a:lvl1pPr defTabSz="992188">
              <a:defRPr>
                <a:solidFill>
                  <a:schemeClr val="tx1"/>
                </a:solidFill>
                <a:latin typeface="Arial" pitchFamily="34" charset="0"/>
              </a:defRPr>
            </a:lvl1pPr>
            <a:lvl2pPr marL="496888" defTabSz="992188">
              <a:defRPr>
                <a:solidFill>
                  <a:schemeClr val="tx1"/>
                </a:solidFill>
                <a:latin typeface="Arial" pitchFamily="34" charset="0"/>
              </a:defRPr>
            </a:lvl2pPr>
            <a:lvl3pPr marL="992188" defTabSz="992188">
              <a:defRPr>
                <a:solidFill>
                  <a:schemeClr val="tx1"/>
                </a:solidFill>
                <a:latin typeface="Arial" pitchFamily="34" charset="0"/>
              </a:defRPr>
            </a:lvl3pPr>
            <a:lvl4pPr marL="1489075" defTabSz="992188">
              <a:defRPr>
                <a:solidFill>
                  <a:schemeClr val="tx1"/>
                </a:solidFill>
                <a:latin typeface="Arial" pitchFamily="34" charset="0"/>
              </a:defRPr>
            </a:lvl4pPr>
            <a:lvl5pPr marL="1984375" defTabSz="992188">
              <a:defRPr>
                <a:solidFill>
                  <a:schemeClr val="tx1"/>
                </a:solidFill>
                <a:latin typeface="Arial" pitchFamily="34" charset="0"/>
              </a:defRPr>
            </a:lvl5pPr>
            <a:lvl6pPr marL="2441575" defTabSz="992188" fontAlgn="base">
              <a:spcBef>
                <a:spcPct val="0"/>
              </a:spcBef>
              <a:spcAft>
                <a:spcPct val="0"/>
              </a:spcAft>
              <a:defRPr>
                <a:solidFill>
                  <a:schemeClr val="tx1"/>
                </a:solidFill>
                <a:latin typeface="Arial" pitchFamily="34" charset="0"/>
              </a:defRPr>
            </a:lvl6pPr>
            <a:lvl7pPr marL="2898775" defTabSz="992188" fontAlgn="base">
              <a:spcBef>
                <a:spcPct val="0"/>
              </a:spcBef>
              <a:spcAft>
                <a:spcPct val="0"/>
              </a:spcAft>
              <a:defRPr>
                <a:solidFill>
                  <a:schemeClr val="tx1"/>
                </a:solidFill>
                <a:latin typeface="Arial" pitchFamily="34" charset="0"/>
              </a:defRPr>
            </a:lvl7pPr>
            <a:lvl8pPr marL="3355975" defTabSz="992188" fontAlgn="base">
              <a:spcBef>
                <a:spcPct val="0"/>
              </a:spcBef>
              <a:spcAft>
                <a:spcPct val="0"/>
              </a:spcAft>
              <a:defRPr>
                <a:solidFill>
                  <a:schemeClr val="tx1"/>
                </a:solidFill>
                <a:latin typeface="Arial" pitchFamily="34" charset="0"/>
              </a:defRPr>
            </a:lvl8pPr>
            <a:lvl9pPr marL="3813175" defTabSz="992188" fontAlgn="base">
              <a:spcBef>
                <a:spcPct val="0"/>
              </a:spcBef>
              <a:spcAft>
                <a:spcPct val="0"/>
              </a:spcAft>
              <a:defRPr>
                <a:solidFill>
                  <a:schemeClr val="tx1"/>
                </a:solidFill>
                <a:latin typeface="Arial" pitchFamily="34" charset="0"/>
              </a:defRPr>
            </a:lvl9pPr>
          </a:lstStyle>
          <a:p>
            <a:pPr algn="ctr">
              <a:lnSpc>
                <a:spcPct val="90000"/>
              </a:lnSpc>
            </a:pPr>
            <a:r>
              <a:rPr lang="en-US" sz="2500" dirty="0">
                <a:solidFill>
                  <a:srgbClr val="009900"/>
                </a:solidFill>
                <a:effectLst>
                  <a:outerShdw blurRad="38100" dist="38100" dir="2700000" algn="tl">
                    <a:srgbClr val="C0C0C0"/>
                  </a:outerShdw>
                </a:effectLst>
                <a:latin typeface="Arial Black" pitchFamily="34" charset="0"/>
              </a:rPr>
              <a:t>(2)</a:t>
            </a:r>
            <a:r>
              <a:rPr lang="en-US" sz="1600" dirty="0">
                <a:solidFill>
                  <a:srgbClr val="CC3300"/>
                </a:solidFill>
                <a:effectLst>
                  <a:outerShdw blurRad="38100" dist="38100" dir="2700000" algn="tl">
                    <a:srgbClr val="C0C0C0"/>
                  </a:outerShdw>
                </a:effectLst>
                <a:latin typeface="Arial Black" pitchFamily="34" charset="0"/>
              </a:rPr>
              <a:t/>
            </a:r>
            <a:br>
              <a:rPr lang="en-US" sz="1600" dirty="0">
                <a:solidFill>
                  <a:srgbClr val="CC3300"/>
                </a:solidFill>
                <a:effectLst>
                  <a:outerShdw blurRad="38100" dist="38100" dir="2700000" algn="tl">
                    <a:srgbClr val="C0C0C0"/>
                  </a:outerShdw>
                </a:effectLst>
                <a:latin typeface="Arial Black" pitchFamily="34" charset="0"/>
              </a:rPr>
            </a:br>
            <a:r>
              <a:rPr lang="en-US" dirty="0">
                <a:solidFill>
                  <a:srgbClr val="CC3300"/>
                </a:solidFill>
                <a:effectLst>
                  <a:outerShdw blurRad="38100" dist="38100" dir="2700000" algn="tl">
                    <a:srgbClr val="C0C0C0"/>
                  </a:outerShdw>
                </a:effectLst>
                <a:latin typeface="Arial Black" pitchFamily="34" charset="0"/>
              </a:rPr>
              <a:t>ABSORPTION</a:t>
            </a:r>
          </a:p>
        </p:txBody>
      </p:sp>
      <p:sp>
        <p:nvSpPr>
          <p:cNvPr id="108556" name="Text Box 12"/>
          <p:cNvSpPr txBox="1">
            <a:spLocks noChangeArrowheads="1"/>
          </p:cNvSpPr>
          <p:nvPr/>
        </p:nvSpPr>
        <p:spPr bwMode="auto">
          <a:xfrm>
            <a:off x="471488" y="4114800"/>
            <a:ext cx="2257425"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249" tIns="49624" rIns="99249" bIns="49624">
            <a:spAutoFit/>
          </a:bodyPr>
          <a:lstStyle>
            <a:lvl1pPr defTabSz="992188">
              <a:defRPr>
                <a:solidFill>
                  <a:schemeClr val="tx1"/>
                </a:solidFill>
                <a:latin typeface="Arial" pitchFamily="34" charset="0"/>
              </a:defRPr>
            </a:lvl1pPr>
            <a:lvl2pPr marL="496888" defTabSz="992188">
              <a:defRPr>
                <a:solidFill>
                  <a:schemeClr val="tx1"/>
                </a:solidFill>
                <a:latin typeface="Arial" pitchFamily="34" charset="0"/>
              </a:defRPr>
            </a:lvl2pPr>
            <a:lvl3pPr marL="992188" defTabSz="992188">
              <a:defRPr>
                <a:solidFill>
                  <a:schemeClr val="tx1"/>
                </a:solidFill>
                <a:latin typeface="Arial" pitchFamily="34" charset="0"/>
              </a:defRPr>
            </a:lvl3pPr>
            <a:lvl4pPr marL="1489075" defTabSz="992188">
              <a:defRPr>
                <a:solidFill>
                  <a:schemeClr val="tx1"/>
                </a:solidFill>
                <a:latin typeface="Arial" pitchFamily="34" charset="0"/>
              </a:defRPr>
            </a:lvl4pPr>
            <a:lvl5pPr marL="1984375" defTabSz="992188">
              <a:defRPr>
                <a:solidFill>
                  <a:schemeClr val="tx1"/>
                </a:solidFill>
                <a:latin typeface="Arial" pitchFamily="34" charset="0"/>
              </a:defRPr>
            </a:lvl5pPr>
            <a:lvl6pPr marL="2441575" defTabSz="992188" fontAlgn="base">
              <a:spcBef>
                <a:spcPct val="0"/>
              </a:spcBef>
              <a:spcAft>
                <a:spcPct val="0"/>
              </a:spcAft>
              <a:defRPr>
                <a:solidFill>
                  <a:schemeClr val="tx1"/>
                </a:solidFill>
                <a:latin typeface="Arial" pitchFamily="34" charset="0"/>
              </a:defRPr>
            </a:lvl6pPr>
            <a:lvl7pPr marL="2898775" defTabSz="992188" fontAlgn="base">
              <a:spcBef>
                <a:spcPct val="0"/>
              </a:spcBef>
              <a:spcAft>
                <a:spcPct val="0"/>
              </a:spcAft>
              <a:defRPr>
                <a:solidFill>
                  <a:schemeClr val="tx1"/>
                </a:solidFill>
                <a:latin typeface="Arial" pitchFamily="34" charset="0"/>
              </a:defRPr>
            </a:lvl7pPr>
            <a:lvl8pPr marL="3355975" defTabSz="992188" fontAlgn="base">
              <a:spcBef>
                <a:spcPct val="0"/>
              </a:spcBef>
              <a:spcAft>
                <a:spcPct val="0"/>
              </a:spcAft>
              <a:defRPr>
                <a:solidFill>
                  <a:schemeClr val="tx1"/>
                </a:solidFill>
                <a:latin typeface="Arial" pitchFamily="34" charset="0"/>
              </a:defRPr>
            </a:lvl8pPr>
            <a:lvl9pPr marL="3813175" defTabSz="992188" fontAlgn="base">
              <a:spcBef>
                <a:spcPct val="0"/>
              </a:spcBef>
              <a:spcAft>
                <a:spcPct val="0"/>
              </a:spcAft>
              <a:defRPr>
                <a:solidFill>
                  <a:schemeClr val="tx1"/>
                </a:solidFill>
                <a:latin typeface="Arial" pitchFamily="34" charset="0"/>
              </a:defRPr>
            </a:lvl9pPr>
          </a:lstStyle>
          <a:p>
            <a:pPr algn="ctr">
              <a:lnSpc>
                <a:spcPct val="90000"/>
              </a:lnSpc>
            </a:pPr>
            <a:r>
              <a:rPr lang="en-US" sz="2500">
                <a:solidFill>
                  <a:srgbClr val="009900"/>
                </a:solidFill>
                <a:effectLst>
                  <a:outerShdw blurRad="38100" dist="38100" dir="2700000" algn="tl">
                    <a:srgbClr val="C0C0C0"/>
                  </a:outerShdw>
                </a:effectLst>
                <a:latin typeface="Arial Black" pitchFamily="34" charset="0"/>
              </a:rPr>
              <a:t>(3)</a:t>
            </a:r>
          </a:p>
          <a:p>
            <a:pPr algn="ctr">
              <a:lnSpc>
                <a:spcPct val="90000"/>
              </a:lnSpc>
            </a:pPr>
            <a:r>
              <a:rPr lang="en-US">
                <a:solidFill>
                  <a:srgbClr val="CC3300"/>
                </a:solidFill>
                <a:effectLst>
                  <a:outerShdw blurRad="38100" dist="38100" dir="2700000" algn="tl">
                    <a:srgbClr val="C0C0C0"/>
                  </a:outerShdw>
                </a:effectLst>
                <a:latin typeface="Arial Black" pitchFamily="34" charset="0"/>
              </a:rPr>
              <a:t>INGESTION</a:t>
            </a:r>
          </a:p>
          <a:p>
            <a:pPr algn="ctr">
              <a:lnSpc>
                <a:spcPct val="90000"/>
              </a:lnSpc>
            </a:pPr>
            <a:r>
              <a:rPr lang="en-US" b="1"/>
              <a:t> </a:t>
            </a:r>
          </a:p>
        </p:txBody>
      </p:sp>
      <p:sp>
        <p:nvSpPr>
          <p:cNvPr id="108557" name="Rectangle 13"/>
          <p:cNvSpPr>
            <a:spLocks noChangeArrowheads="1"/>
          </p:cNvSpPr>
          <p:nvPr/>
        </p:nvSpPr>
        <p:spPr bwMode="auto">
          <a:xfrm>
            <a:off x="318324" y="184624"/>
            <a:ext cx="768208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3200" b="1" dirty="0">
                <a:solidFill>
                  <a:srgbClr val="CC0000"/>
                </a:solidFill>
              </a:rPr>
              <a:t>HOW DO HAZARDOUS CHEMICALS EFFECT THE BODY?</a:t>
            </a:r>
            <a:endParaRPr lang="en-MY" sz="3200" b="1" dirty="0">
              <a:solidFill>
                <a:srgbClr val="CC0000"/>
              </a:solidFill>
            </a:endParaRPr>
          </a:p>
        </p:txBody>
      </p:sp>
      <p:sp>
        <p:nvSpPr>
          <p:cNvPr id="108559" name="Rectangle 15"/>
          <p:cNvSpPr>
            <a:spLocks noChangeArrowheads="1"/>
          </p:cNvSpPr>
          <p:nvPr/>
        </p:nvSpPr>
        <p:spPr bwMode="auto">
          <a:xfrm>
            <a:off x="471488" y="1541463"/>
            <a:ext cx="7213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a:t>The effects of chemicals on the human body depend on several factors:</a:t>
            </a:r>
          </a:p>
        </p:txBody>
      </p:sp>
    </p:spTree>
    <p:extLst>
      <p:ext uri="{BB962C8B-B14F-4D97-AF65-F5344CB8AC3E}">
        <p14:creationId xmlns:p14="http://schemas.microsoft.com/office/powerpoint/2010/main" val="12282547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6"/>
          <p:cNvSpPr>
            <a:spLocks noGrp="1"/>
          </p:cNvSpPr>
          <p:nvPr>
            <p:ph type="sldNum" sz="quarter" idx="12"/>
          </p:nvPr>
        </p:nvSpPr>
        <p:spPr/>
        <p:txBody>
          <a:bodyPr/>
          <a:lstStyle/>
          <a:p>
            <a:fld id="{3799A62E-217A-447F-B245-F1769CEEA7C2}" type="slidenum">
              <a:rPr lang="en-US"/>
              <a:pPr/>
              <a:t>17</a:t>
            </a:fld>
            <a:endParaRPr lang="en-US"/>
          </a:p>
        </p:txBody>
      </p:sp>
      <p:sp>
        <p:nvSpPr>
          <p:cNvPr id="120834" name="Rectangle 2"/>
          <p:cNvSpPr>
            <a:spLocks noGrp="1" noChangeArrowheads="1"/>
          </p:cNvSpPr>
          <p:nvPr>
            <p:ph type="body" sz="half" idx="1"/>
          </p:nvPr>
        </p:nvSpPr>
        <p:spPr>
          <a:xfrm>
            <a:off x="0" y="2057400"/>
            <a:ext cx="5257800" cy="4114800"/>
          </a:xfrm>
        </p:spPr>
        <p:txBody>
          <a:bodyPr/>
          <a:lstStyle/>
          <a:p>
            <a:pPr>
              <a:lnSpc>
                <a:spcPct val="90000"/>
              </a:lnSpc>
              <a:buFontTx/>
              <a:buNone/>
            </a:pPr>
            <a:r>
              <a:rPr lang="en-US" sz="3200" b="1">
                <a:latin typeface="Comic Sans MS" pitchFamily="66" charset="0"/>
              </a:rPr>
              <a:t> </a:t>
            </a:r>
            <a:endParaRPr lang="en-US" sz="3200">
              <a:latin typeface="Comic Sans MS" pitchFamily="66" charset="0"/>
            </a:endParaRPr>
          </a:p>
          <a:p>
            <a:pPr lvl="1">
              <a:lnSpc>
                <a:spcPct val="90000"/>
              </a:lnSpc>
            </a:pPr>
            <a:endParaRPr lang="en-US">
              <a:latin typeface="Comic Sans MS" pitchFamily="66" charset="0"/>
            </a:endParaRPr>
          </a:p>
        </p:txBody>
      </p:sp>
      <p:sp>
        <p:nvSpPr>
          <p:cNvPr id="120836" name="Text Box 4"/>
          <p:cNvSpPr txBox="1">
            <a:spLocks noChangeArrowheads="1"/>
          </p:cNvSpPr>
          <p:nvPr/>
        </p:nvSpPr>
        <p:spPr bwMode="auto">
          <a:xfrm>
            <a:off x="76200" y="2195513"/>
            <a:ext cx="3276600" cy="2788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800100" indent="-342900">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lvl="1" eaLnBrk="0" hangingPunct="0">
              <a:spcBef>
                <a:spcPct val="20000"/>
              </a:spcBef>
              <a:buClr>
                <a:schemeClr val="tx1"/>
              </a:buClr>
              <a:buFont typeface="Wingdings" pitchFamily="2" charset="2"/>
              <a:buChar char="§"/>
            </a:pPr>
            <a:r>
              <a:rPr kumimoji="1" lang="en-US" sz="2400" b="1" dirty="0">
                <a:solidFill>
                  <a:srgbClr val="002060"/>
                </a:solidFill>
                <a:latin typeface="Tahoma" pitchFamily="34" charset="0"/>
              </a:rPr>
              <a:t>Very Toxic</a:t>
            </a:r>
          </a:p>
          <a:p>
            <a:pPr lvl="1" eaLnBrk="0" hangingPunct="0">
              <a:spcBef>
                <a:spcPct val="20000"/>
              </a:spcBef>
              <a:buClr>
                <a:schemeClr val="tx1"/>
              </a:buClr>
              <a:buFont typeface="Wingdings" pitchFamily="2" charset="2"/>
              <a:buChar char="§"/>
            </a:pPr>
            <a:r>
              <a:rPr kumimoji="1" lang="en-US" sz="2400" b="1" dirty="0">
                <a:solidFill>
                  <a:srgbClr val="002060"/>
                </a:solidFill>
                <a:latin typeface="Tahoma" pitchFamily="34" charset="0"/>
              </a:rPr>
              <a:t>Toxic</a:t>
            </a:r>
          </a:p>
          <a:p>
            <a:pPr lvl="1" eaLnBrk="0" hangingPunct="0">
              <a:spcBef>
                <a:spcPct val="20000"/>
              </a:spcBef>
              <a:buClr>
                <a:schemeClr val="tx1"/>
              </a:buClr>
              <a:buFont typeface="Wingdings" pitchFamily="2" charset="2"/>
              <a:buChar char="§"/>
            </a:pPr>
            <a:r>
              <a:rPr kumimoji="1" lang="en-US" sz="2400" dirty="0">
                <a:solidFill>
                  <a:srgbClr val="002060"/>
                </a:solidFill>
                <a:latin typeface="Tahoma" pitchFamily="34" charset="0"/>
              </a:rPr>
              <a:t>Corrosive</a:t>
            </a:r>
          </a:p>
          <a:p>
            <a:pPr lvl="1" eaLnBrk="0" hangingPunct="0">
              <a:spcBef>
                <a:spcPct val="20000"/>
              </a:spcBef>
              <a:buClr>
                <a:schemeClr val="tx1"/>
              </a:buClr>
              <a:buFont typeface="Wingdings" pitchFamily="2" charset="2"/>
              <a:buChar char="§"/>
            </a:pPr>
            <a:r>
              <a:rPr kumimoji="1" lang="en-US" sz="2400" b="1" dirty="0">
                <a:solidFill>
                  <a:srgbClr val="FF0000"/>
                </a:solidFill>
                <a:latin typeface="Tahoma" pitchFamily="34" charset="0"/>
              </a:rPr>
              <a:t>Harmful</a:t>
            </a:r>
          </a:p>
          <a:p>
            <a:pPr lvl="1" eaLnBrk="0" hangingPunct="0">
              <a:spcBef>
                <a:spcPct val="20000"/>
              </a:spcBef>
              <a:buClr>
                <a:schemeClr val="tx1"/>
              </a:buClr>
              <a:buFont typeface="Wingdings" pitchFamily="2" charset="2"/>
              <a:buChar char="§"/>
            </a:pPr>
            <a:r>
              <a:rPr kumimoji="1" lang="en-US" sz="2400" dirty="0">
                <a:solidFill>
                  <a:srgbClr val="002060"/>
                </a:solidFill>
                <a:latin typeface="Tahoma" pitchFamily="34" charset="0"/>
              </a:rPr>
              <a:t>Irritant</a:t>
            </a:r>
          </a:p>
          <a:p>
            <a:pPr eaLnBrk="0" hangingPunct="0">
              <a:spcBef>
                <a:spcPct val="50000"/>
              </a:spcBef>
              <a:buClr>
                <a:schemeClr val="tx1"/>
              </a:buClr>
              <a:buFont typeface="Wingdings" pitchFamily="2" charset="2"/>
              <a:buChar char="§"/>
            </a:pPr>
            <a:endParaRPr lang="en-US" sz="2400" dirty="0">
              <a:solidFill>
                <a:srgbClr val="000046"/>
              </a:solidFill>
              <a:latin typeface="Tahoma" pitchFamily="34" charset="0"/>
            </a:endParaRPr>
          </a:p>
        </p:txBody>
      </p:sp>
      <p:pic>
        <p:nvPicPr>
          <p:cNvPr id="120837" name="Picture 5" descr="J007613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886200"/>
            <a:ext cx="2549525" cy="1851025"/>
          </a:xfrm>
          <a:prstGeom prst="rect">
            <a:avLst/>
          </a:prstGeom>
          <a:noFill/>
          <a:extLst>
            <a:ext uri="{909E8E84-426E-40DD-AFC4-6F175D3DCCD1}">
              <a14:hiddenFill xmlns:a14="http://schemas.microsoft.com/office/drawing/2010/main">
                <a:solidFill>
                  <a:srgbClr val="FFFFFF"/>
                </a:solidFill>
              </a14:hiddenFill>
            </a:ext>
          </a:extLst>
        </p:spPr>
      </p:pic>
      <p:sp>
        <p:nvSpPr>
          <p:cNvPr id="120838" name="WordArt 6"/>
          <p:cNvSpPr>
            <a:spLocks noChangeArrowheads="1" noChangeShapeType="1" noTextEdit="1"/>
          </p:cNvSpPr>
          <p:nvPr/>
        </p:nvSpPr>
        <p:spPr bwMode="auto">
          <a:xfrm rot="-5400000">
            <a:off x="-471488" y="3186113"/>
            <a:ext cx="1933575" cy="2286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MY" sz="3600" kern="10">
                <a:ln w="9525">
                  <a:solidFill>
                    <a:srgbClr val="00004E"/>
                  </a:solidFill>
                  <a:round/>
                  <a:headEnd/>
                  <a:tailEnd/>
                </a:ln>
                <a:solidFill>
                  <a:srgbClr val="FF0000"/>
                </a:solidFill>
                <a:latin typeface="Arial Narrow"/>
              </a:rPr>
              <a:t>HEALTH</a:t>
            </a:r>
          </a:p>
        </p:txBody>
      </p:sp>
      <p:sp>
        <p:nvSpPr>
          <p:cNvPr id="120839" name="WordArt 7"/>
          <p:cNvSpPr>
            <a:spLocks noChangeArrowheads="1" noChangeShapeType="1" noTextEdit="1"/>
          </p:cNvSpPr>
          <p:nvPr/>
        </p:nvSpPr>
        <p:spPr bwMode="auto">
          <a:xfrm rot="-5400000">
            <a:off x="3567112" y="3186113"/>
            <a:ext cx="1933575" cy="2286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MY" sz="3600" kern="10">
                <a:ln w="9525">
                  <a:solidFill>
                    <a:srgbClr val="00004E"/>
                  </a:solidFill>
                  <a:round/>
                  <a:headEnd/>
                  <a:tailEnd/>
                </a:ln>
                <a:solidFill>
                  <a:srgbClr val="0000FF"/>
                </a:solidFill>
                <a:latin typeface="Arial Narrow"/>
              </a:rPr>
              <a:t>PHYSICO</a:t>
            </a:r>
          </a:p>
        </p:txBody>
      </p:sp>
      <p:sp>
        <p:nvSpPr>
          <p:cNvPr id="120840" name="WordArt 8"/>
          <p:cNvSpPr>
            <a:spLocks noChangeArrowheads="1" noChangeShapeType="1" noTextEdit="1"/>
          </p:cNvSpPr>
          <p:nvPr/>
        </p:nvSpPr>
        <p:spPr bwMode="auto">
          <a:xfrm rot="-5400000">
            <a:off x="3871912" y="3186113"/>
            <a:ext cx="1933575" cy="2286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MY" sz="3600" kern="10">
                <a:ln w="9525">
                  <a:solidFill>
                    <a:srgbClr val="00004E"/>
                  </a:solidFill>
                  <a:round/>
                  <a:headEnd/>
                  <a:tailEnd/>
                </a:ln>
                <a:solidFill>
                  <a:srgbClr val="0000FF"/>
                </a:solidFill>
                <a:latin typeface="Arial Narrow"/>
              </a:rPr>
              <a:t>CHEMICAL</a:t>
            </a:r>
          </a:p>
        </p:txBody>
      </p:sp>
      <p:sp>
        <p:nvSpPr>
          <p:cNvPr id="120841" name="AutoShape 9"/>
          <p:cNvSpPr>
            <a:spLocks noChangeArrowheads="1"/>
          </p:cNvSpPr>
          <p:nvPr/>
        </p:nvSpPr>
        <p:spPr bwMode="auto">
          <a:xfrm>
            <a:off x="2933699" y="633413"/>
            <a:ext cx="2971800" cy="685800"/>
          </a:xfrm>
          <a:prstGeom prst="flowChartManualInput">
            <a:avLst/>
          </a:prstGeom>
          <a:noFill/>
          <a:ln>
            <a:noFill/>
          </a:ln>
          <a:effectLst/>
          <a:extLst>
            <a:ext uri="{909E8E84-426E-40DD-AFC4-6F175D3DCCD1}">
              <a14:hiddenFill xmlns:a14="http://schemas.microsoft.com/office/drawing/2010/main">
                <a:solidFill>
                  <a:srgbClr val="00CC66"/>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6000" b="1" baseline="30000" dirty="0">
                <a:solidFill>
                  <a:srgbClr val="FF0000"/>
                </a:solidFill>
                <a:latin typeface="Times New Roman" pitchFamily="18" charset="0"/>
              </a:rPr>
              <a:t>CHEMICAL  HAZARD</a:t>
            </a:r>
          </a:p>
        </p:txBody>
      </p:sp>
      <p:grpSp>
        <p:nvGrpSpPr>
          <p:cNvPr id="120842" name="Group 10"/>
          <p:cNvGrpSpPr>
            <a:grpSpLocks/>
          </p:cNvGrpSpPr>
          <p:nvPr/>
        </p:nvGrpSpPr>
        <p:grpSpPr bwMode="auto">
          <a:xfrm>
            <a:off x="6705600" y="4305300"/>
            <a:ext cx="1658938" cy="1409700"/>
            <a:chOff x="4464" y="2760"/>
            <a:chExt cx="1045" cy="888"/>
          </a:xfrm>
        </p:grpSpPr>
        <p:pic>
          <p:nvPicPr>
            <p:cNvPr id="120843"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4" y="2832"/>
              <a:ext cx="846" cy="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0844" name="Rectangle 12"/>
            <p:cNvSpPr>
              <a:spLocks noChangeArrowheads="1"/>
            </p:cNvSpPr>
            <p:nvPr/>
          </p:nvSpPr>
          <p:spPr bwMode="auto">
            <a:xfrm rot="-2729893">
              <a:off x="5088" y="2674"/>
              <a:ext cx="336" cy="50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grpSp>
      <p:grpSp>
        <p:nvGrpSpPr>
          <p:cNvPr id="120849" name="Group 17"/>
          <p:cNvGrpSpPr>
            <a:grpSpLocks/>
          </p:cNvGrpSpPr>
          <p:nvPr/>
        </p:nvGrpSpPr>
        <p:grpSpPr bwMode="auto">
          <a:xfrm>
            <a:off x="7620000" y="1905000"/>
            <a:ext cx="1385888" cy="1200150"/>
            <a:chOff x="4743" y="1440"/>
            <a:chExt cx="873" cy="756"/>
          </a:xfrm>
        </p:grpSpPr>
        <p:pic>
          <p:nvPicPr>
            <p:cNvPr id="120850"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 y="1488"/>
              <a:ext cx="816" cy="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0851" name="Rectangle 19"/>
            <p:cNvSpPr>
              <a:spLocks noChangeArrowheads="1"/>
            </p:cNvSpPr>
            <p:nvPr/>
          </p:nvSpPr>
          <p:spPr bwMode="auto">
            <a:xfrm rot="2034974">
              <a:off x="4743" y="1440"/>
              <a:ext cx="240"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grpSp>
      <p:sp>
        <p:nvSpPr>
          <p:cNvPr id="120852" name="Text Box 20"/>
          <p:cNvSpPr txBox="1">
            <a:spLocks noChangeArrowheads="1"/>
          </p:cNvSpPr>
          <p:nvPr/>
        </p:nvSpPr>
        <p:spPr bwMode="auto">
          <a:xfrm>
            <a:off x="4495800" y="2195513"/>
            <a:ext cx="5029200" cy="2850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855663" indent="-398463">
              <a:defRPr>
                <a:solidFill>
                  <a:schemeClr val="tx1"/>
                </a:solidFill>
                <a:latin typeface="Arial" pitchFamily="34" charset="0"/>
              </a:defRPr>
            </a:lvl2pPr>
            <a:lvl3pPr marL="969963">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lvl="1" eaLnBrk="0" hangingPunct="0">
              <a:spcBef>
                <a:spcPct val="20000"/>
              </a:spcBef>
              <a:buClr>
                <a:schemeClr val="tx1"/>
              </a:buClr>
              <a:buFont typeface="Wingdings" pitchFamily="2" charset="2"/>
              <a:buChar char="§"/>
            </a:pPr>
            <a:r>
              <a:rPr kumimoji="1" lang="en-US" sz="2800" b="1" dirty="0">
                <a:solidFill>
                  <a:srgbClr val="FF0000"/>
                </a:solidFill>
                <a:latin typeface="Tahoma" pitchFamily="34" charset="0"/>
              </a:rPr>
              <a:t>Explosive</a:t>
            </a:r>
          </a:p>
          <a:p>
            <a:pPr lvl="1" eaLnBrk="0" hangingPunct="0">
              <a:spcBef>
                <a:spcPct val="20000"/>
              </a:spcBef>
              <a:buClr>
                <a:schemeClr val="tx1"/>
              </a:buClr>
              <a:buFont typeface="Wingdings" pitchFamily="2" charset="2"/>
              <a:buChar char="§"/>
            </a:pPr>
            <a:r>
              <a:rPr kumimoji="1" lang="en-US" sz="2400" dirty="0">
                <a:solidFill>
                  <a:srgbClr val="000046"/>
                </a:solidFill>
                <a:latin typeface="Tahoma" pitchFamily="34" charset="0"/>
              </a:rPr>
              <a:t>Oxidizing</a:t>
            </a:r>
          </a:p>
          <a:p>
            <a:pPr lvl="1" eaLnBrk="0" hangingPunct="0">
              <a:spcBef>
                <a:spcPct val="20000"/>
              </a:spcBef>
              <a:buClr>
                <a:schemeClr val="tx1"/>
              </a:buClr>
              <a:buFont typeface="Wingdings" pitchFamily="2" charset="2"/>
              <a:buChar char="§"/>
            </a:pPr>
            <a:r>
              <a:rPr kumimoji="1" lang="en-US" sz="2400" dirty="0">
                <a:solidFill>
                  <a:srgbClr val="000046"/>
                </a:solidFill>
                <a:latin typeface="Tahoma" pitchFamily="34" charset="0"/>
              </a:rPr>
              <a:t>Extremely Flammable</a:t>
            </a:r>
          </a:p>
          <a:p>
            <a:pPr lvl="1" eaLnBrk="0" hangingPunct="0">
              <a:spcBef>
                <a:spcPct val="20000"/>
              </a:spcBef>
              <a:buClr>
                <a:schemeClr val="tx1"/>
              </a:buClr>
              <a:buFont typeface="Wingdings" pitchFamily="2" charset="2"/>
              <a:buChar char="§"/>
            </a:pPr>
            <a:r>
              <a:rPr kumimoji="1" lang="en-US" sz="2400" dirty="0">
                <a:solidFill>
                  <a:srgbClr val="000046"/>
                </a:solidFill>
                <a:latin typeface="Tahoma" pitchFamily="34" charset="0"/>
              </a:rPr>
              <a:t>Highly Flammable</a:t>
            </a:r>
          </a:p>
          <a:p>
            <a:pPr lvl="1" eaLnBrk="0" hangingPunct="0">
              <a:spcBef>
                <a:spcPct val="20000"/>
              </a:spcBef>
              <a:buClr>
                <a:schemeClr val="tx1"/>
              </a:buClr>
              <a:buFont typeface="Wingdings" pitchFamily="2" charset="2"/>
              <a:buChar char="§"/>
            </a:pPr>
            <a:r>
              <a:rPr kumimoji="1" lang="en-US" sz="2400" dirty="0">
                <a:solidFill>
                  <a:srgbClr val="000046"/>
                </a:solidFill>
                <a:latin typeface="Tahoma" pitchFamily="34" charset="0"/>
              </a:rPr>
              <a:t>Flammable</a:t>
            </a:r>
          </a:p>
          <a:p>
            <a:pPr eaLnBrk="0" hangingPunct="0">
              <a:spcBef>
                <a:spcPct val="50000"/>
              </a:spcBef>
              <a:buClr>
                <a:schemeClr val="tx1"/>
              </a:buClr>
              <a:buFont typeface="Wingdings" pitchFamily="2" charset="2"/>
              <a:buChar char="§"/>
            </a:pPr>
            <a:endParaRPr lang="en-US" sz="2400" dirty="0">
              <a:solidFill>
                <a:srgbClr val="000046"/>
              </a:solidFill>
              <a:latin typeface="Tahoma" pitchFamily="34" charset="0"/>
            </a:endParaRPr>
          </a:p>
        </p:txBody>
      </p:sp>
      <p:grpSp>
        <p:nvGrpSpPr>
          <p:cNvPr id="120853" name="Group 21"/>
          <p:cNvGrpSpPr>
            <a:grpSpLocks/>
          </p:cNvGrpSpPr>
          <p:nvPr/>
        </p:nvGrpSpPr>
        <p:grpSpPr bwMode="auto">
          <a:xfrm>
            <a:off x="381000" y="4800600"/>
            <a:ext cx="990600" cy="1295400"/>
            <a:chOff x="1056" y="2976"/>
            <a:chExt cx="816" cy="1056"/>
          </a:xfrm>
        </p:grpSpPr>
        <p:pic>
          <p:nvPicPr>
            <p:cNvPr id="120854" name="Picture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4" y="3120"/>
              <a:ext cx="708"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0855" name="Rectangle 23"/>
            <p:cNvSpPr>
              <a:spLocks noChangeArrowheads="1"/>
            </p:cNvSpPr>
            <p:nvPr/>
          </p:nvSpPr>
          <p:spPr bwMode="auto">
            <a:xfrm rot="-2882364">
              <a:off x="960" y="3072"/>
              <a:ext cx="384"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120856" name="Rectangle 24"/>
            <p:cNvSpPr>
              <a:spLocks noChangeArrowheads="1"/>
            </p:cNvSpPr>
            <p:nvPr/>
          </p:nvSpPr>
          <p:spPr bwMode="auto">
            <a:xfrm rot="-2882364">
              <a:off x="1584" y="3744"/>
              <a:ext cx="384"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grpSp>
      <p:grpSp>
        <p:nvGrpSpPr>
          <p:cNvPr id="120857" name="Group 25"/>
          <p:cNvGrpSpPr>
            <a:grpSpLocks/>
          </p:cNvGrpSpPr>
          <p:nvPr/>
        </p:nvGrpSpPr>
        <p:grpSpPr bwMode="auto">
          <a:xfrm>
            <a:off x="2286000" y="2819400"/>
            <a:ext cx="1343025" cy="1376363"/>
            <a:chOff x="1056" y="3024"/>
            <a:chExt cx="846" cy="867"/>
          </a:xfrm>
        </p:grpSpPr>
        <p:pic>
          <p:nvPicPr>
            <p:cNvPr id="120858" name="Picture 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2" y="3024"/>
              <a:ext cx="750" cy="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0859" name="Rectangle 27"/>
            <p:cNvSpPr>
              <a:spLocks noChangeArrowheads="1"/>
            </p:cNvSpPr>
            <p:nvPr/>
          </p:nvSpPr>
          <p:spPr bwMode="auto">
            <a:xfrm rot="1411100">
              <a:off x="1056" y="3129"/>
              <a:ext cx="144" cy="33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120860" name="Rectangle 28"/>
            <p:cNvSpPr>
              <a:spLocks noChangeArrowheads="1"/>
            </p:cNvSpPr>
            <p:nvPr/>
          </p:nvSpPr>
          <p:spPr bwMode="auto">
            <a:xfrm rot="1411100">
              <a:off x="1104" y="3631"/>
              <a:ext cx="288" cy="26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grpSp>
    </p:spTree>
    <p:extLst>
      <p:ext uri="{BB962C8B-B14F-4D97-AF65-F5344CB8AC3E}">
        <p14:creationId xmlns:p14="http://schemas.microsoft.com/office/powerpoint/2010/main" val="167547119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fld id="{2C08A6C1-4C44-4A61-98C3-E36FA9E8A04E}" type="slidenum">
              <a:rPr lang="en-US"/>
              <a:pPr/>
              <a:t>18</a:t>
            </a:fld>
            <a:endParaRPr lang="en-US"/>
          </a:p>
        </p:txBody>
      </p:sp>
      <p:sp>
        <p:nvSpPr>
          <p:cNvPr id="5"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DAA0C742-D346-4AAC-B804-BCE8C691B4D0}" type="slidenum">
              <a:rPr lang="en-US" sz="1200">
                <a:solidFill>
                  <a:schemeClr val="tx1">
                    <a:tint val="75000"/>
                  </a:schemeClr>
                </a:solidFill>
                <a:latin typeface="+mn-lt"/>
              </a:rPr>
              <a:pPr algn="r" fontAlgn="auto">
                <a:spcBef>
                  <a:spcPts val="0"/>
                </a:spcBef>
                <a:spcAft>
                  <a:spcPts val="0"/>
                </a:spcAft>
                <a:defRPr/>
              </a:pPr>
              <a:t>18</a:t>
            </a:fld>
            <a:endParaRPr lang="en-US" sz="1200">
              <a:solidFill>
                <a:schemeClr val="tx1">
                  <a:tint val="75000"/>
                </a:schemeClr>
              </a:solidFill>
              <a:latin typeface="+mn-lt"/>
            </a:endParaRPr>
          </a:p>
        </p:txBody>
      </p:sp>
      <p:sp>
        <p:nvSpPr>
          <p:cNvPr id="106499" name="Rectangle 2"/>
          <p:cNvSpPr>
            <a:spLocks noGrp="1" noChangeArrowheads="1"/>
          </p:cNvSpPr>
          <p:nvPr>
            <p:ph type="title" idx="4294967295"/>
          </p:nvPr>
        </p:nvSpPr>
        <p:spPr>
          <a:xfrm>
            <a:off x="0" y="-4265"/>
            <a:ext cx="7851228" cy="1428750"/>
          </a:xfrm>
        </p:spPr>
        <p:txBody>
          <a:bodyPr/>
          <a:lstStyle/>
          <a:p>
            <a:r>
              <a:rPr lang="en-US" sz="3200" b="1" dirty="0">
                <a:solidFill>
                  <a:srgbClr val="FF0000"/>
                </a:solidFill>
              </a:rPr>
              <a:t>OCCUPATIONAL EXPOSURE STANDARD (FMA 1967)</a:t>
            </a:r>
          </a:p>
        </p:txBody>
      </p:sp>
      <p:sp>
        <p:nvSpPr>
          <p:cNvPr id="106500" name="Rectangle 3"/>
          <p:cNvSpPr>
            <a:spLocks noGrp="1" noChangeArrowheads="1"/>
          </p:cNvSpPr>
          <p:nvPr>
            <p:ph type="body" idx="4294967295"/>
          </p:nvPr>
        </p:nvSpPr>
        <p:spPr>
          <a:xfrm>
            <a:off x="382588" y="1598613"/>
            <a:ext cx="8475662" cy="4525962"/>
          </a:xfrm>
        </p:spPr>
        <p:txBody>
          <a:bodyPr/>
          <a:lstStyle/>
          <a:p>
            <a:pPr>
              <a:lnSpc>
                <a:spcPct val="90000"/>
              </a:lnSpc>
              <a:buFontTx/>
              <a:buNone/>
            </a:pPr>
            <a:r>
              <a:rPr lang="en-US" sz="2400" b="1" dirty="0">
                <a:solidFill>
                  <a:srgbClr val="0000FF"/>
                </a:solidFill>
              </a:rPr>
              <a:t>Permissible Exposure Limit:</a:t>
            </a:r>
          </a:p>
          <a:p>
            <a:pPr>
              <a:lnSpc>
                <a:spcPct val="90000"/>
              </a:lnSpc>
            </a:pPr>
            <a:endParaRPr lang="en-US" sz="2400" b="1" dirty="0">
              <a:solidFill>
                <a:srgbClr val="0000FF"/>
              </a:solidFill>
            </a:endParaRPr>
          </a:p>
          <a:p>
            <a:pPr lvl="1">
              <a:lnSpc>
                <a:spcPct val="90000"/>
              </a:lnSpc>
              <a:buFont typeface="Wingdings" pitchFamily="2" charset="2"/>
              <a:buChar char="N"/>
            </a:pPr>
            <a:r>
              <a:rPr lang="en-US" sz="2400" b="1" dirty="0"/>
              <a:t> Mineral Dust:</a:t>
            </a:r>
          </a:p>
          <a:p>
            <a:pPr lvl="2">
              <a:lnSpc>
                <a:spcPct val="90000"/>
              </a:lnSpc>
            </a:pPr>
            <a:r>
              <a:rPr lang="en-US" dirty="0"/>
              <a:t> 5 mg/m</a:t>
            </a:r>
            <a:r>
              <a:rPr lang="en-US" baseline="30000" dirty="0"/>
              <a:t>3</a:t>
            </a:r>
            <a:r>
              <a:rPr lang="en-US" dirty="0"/>
              <a:t>  for </a:t>
            </a:r>
            <a:r>
              <a:rPr lang="en-US" dirty="0" err="1"/>
              <a:t>respirable</a:t>
            </a:r>
            <a:r>
              <a:rPr lang="en-US" dirty="0"/>
              <a:t> dust    </a:t>
            </a:r>
          </a:p>
          <a:p>
            <a:pPr lvl="2">
              <a:lnSpc>
                <a:spcPct val="90000"/>
              </a:lnSpc>
            </a:pPr>
            <a:r>
              <a:rPr lang="en-US" dirty="0"/>
              <a:t>10 mg/m</a:t>
            </a:r>
            <a:r>
              <a:rPr lang="en-US" baseline="30000" dirty="0"/>
              <a:t>3</a:t>
            </a:r>
            <a:r>
              <a:rPr lang="en-US" dirty="0"/>
              <a:t> for total dust</a:t>
            </a:r>
          </a:p>
          <a:p>
            <a:pPr lvl="2">
              <a:lnSpc>
                <a:spcPct val="90000"/>
              </a:lnSpc>
            </a:pPr>
            <a:r>
              <a:rPr lang="en-US" dirty="0"/>
              <a:t>0.1 mg/m</a:t>
            </a:r>
            <a:r>
              <a:rPr lang="en-US" baseline="30000" dirty="0"/>
              <a:t>3</a:t>
            </a:r>
            <a:r>
              <a:rPr lang="en-US" dirty="0"/>
              <a:t> for </a:t>
            </a:r>
            <a:r>
              <a:rPr lang="en-US" dirty="0" err="1"/>
              <a:t>respirable</a:t>
            </a:r>
            <a:r>
              <a:rPr lang="en-US" dirty="0"/>
              <a:t> quartz</a:t>
            </a:r>
            <a:endParaRPr lang="en-US" i="1" dirty="0"/>
          </a:p>
          <a:p>
            <a:pPr>
              <a:lnSpc>
                <a:spcPct val="90000"/>
              </a:lnSpc>
            </a:pPr>
            <a:endParaRPr lang="en-US" sz="2400" i="1" dirty="0"/>
          </a:p>
        </p:txBody>
      </p:sp>
      <p:pic>
        <p:nvPicPr>
          <p:cNvPr id="106501" name="Picture 5"/>
          <p:cNvPicPr>
            <a:picLocks noChangeAspect="1" noChangeArrowheads="1"/>
          </p:cNvPicPr>
          <p:nvPr/>
        </p:nvPicPr>
        <p:blipFill>
          <a:blip r:embed="rId2">
            <a:extLst>
              <a:ext uri="{28A0092B-C50C-407E-A947-70E740481C1C}">
                <a14:useLocalDpi xmlns:a14="http://schemas.microsoft.com/office/drawing/2010/main" val="0"/>
              </a:ext>
            </a:extLst>
          </a:blip>
          <a:srcRect l="9138" r="10919"/>
          <a:stretch>
            <a:fillRect/>
          </a:stretch>
        </p:blipFill>
        <p:spPr bwMode="auto">
          <a:xfrm>
            <a:off x="2324100" y="4048125"/>
            <a:ext cx="2873375" cy="247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502" name="Picture 6" descr="FMA%201967"/>
          <p:cNvPicPr>
            <a:picLocks noChangeAspect="1" noChangeArrowheads="1"/>
          </p:cNvPicPr>
          <p:nvPr/>
        </p:nvPicPr>
        <p:blipFill>
          <a:blip r:embed="rId3">
            <a:lum bright="-18000"/>
            <a:extLst>
              <a:ext uri="{28A0092B-C50C-407E-A947-70E740481C1C}">
                <a14:useLocalDpi xmlns:a14="http://schemas.microsoft.com/office/drawing/2010/main" val="0"/>
              </a:ext>
            </a:extLst>
          </a:blip>
          <a:srcRect/>
          <a:stretch>
            <a:fillRect/>
          </a:stretch>
        </p:blipFill>
        <p:spPr bwMode="auto">
          <a:xfrm>
            <a:off x="6100763" y="2176463"/>
            <a:ext cx="2328862" cy="3311525"/>
          </a:xfrm>
          <a:prstGeom prst="rect">
            <a:avLst/>
          </a:prstGeom>
          <a:noFill/>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935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3"/>
          <p:cNvSpPr>
            <a:spLocks noGrp="1"/>
          </p:cNvSpPr>
          <p:nvPr>
            <p:ph type="sldNum" sz="quarter" idx="12"/>
          </p:nvPr>
        </p:nvSpPr>
        <p:spPr>
          <a:xfrm>
            <a:off x="268941" y="6356350"/>
            <a:ext cx="919852" cy="356884"/>
          </a:xfrm>
        </p:spPr>
        <p:txBody>
          <a:bodyPr/>
          <a:lstStyle/>
          <a:p>
            <a:fld id="{9492FEE6-D0DB-4E4F-B6E8-3067B3DC296B}" type="slidenum">
              <a:rPr lang="en-US"/>
              <a:pPr/>
              <a:t>19</a:t>
            </a:fld>
            <a:endParaRPr lang="en-US"/>
          </a:p>
        </p:txBody>
      </p:sp>
      <p:sp>
        <p:nvSpPr>
          <p:cNvPr id="99341" name="AutoShape 13"/>
          <p:cNvSpPr>
            <a:spLocks noChangeArrowheads="1"/>
          </p:cNvSpPr>
          <p:nvPr/>
        </p:nvSpPr>
        <p:spPr bwMode="auto">
          <a:xfrm>
            <a:off x="3575050" y="3406775"/>
            <a:ext cx="1917700" cy="1014413"/>
          </a:xfrm>
          <a:prstGeom prst="rightArrow">
            <a:avLst>
              <a:gd name="adj1" fmla="val 53056"/>
              <a:gd name="adj2" fmla="val 67382"/>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99330" name="Rectangle 2"/>
          <p:cNvSpPr>
            <a:spLocks noChangeArrowheads="1"/>
          </p:cNvSpPr>
          <p:nvPr/>
        </p:nvSpPr>
        <p:spPr bwMode="auto">
          <a:xfrm>
            <a:off x="5586413" y="1511300"/>
            <a:ext cx="2827337" cy="4535488"/>
          </a:xfrm>
          <a:prstGeom prst="rect">
            <a:avLst/>
          </a:prstGeom>
          <a:solidFill>
            <a:schemeClr val="bg1"/>
          </a:solidFill>
          <a:ln w="38100">
            <a:solidFill>
              <a:schemeClr val="folHlink"/>
            </a:solidFill>
            <a:miter lim="800000"/>
            <a:headEnd/>
            <a:tailEnd/>
          </a:ln>
          <a:effectLst>
            <a:outerShdw dist="107763" dir="2700000" algn="ctr" rotWithShape="0">
              <a:schemeClr val="bg2"/>
            </a:outerShdw>
          </a:effectLst>
        </p:spPr>
        <p:txBody>
          <a:bodyPr wrap="none" anchor="ctr"/>
          <a:lstStyle/>
          <a:p>
            <a:endParaRPr lang="en-MY"/>
          </a:p>
        </p:txBody>
      </p:sp>
      <p:sp>
        <p:nvSpPr>
          <p:cNvPr id="99331" name="Rectangle 3"/>
          <p:cNvSpPr>
            <a:spLocks noChangeArrowheads="1"/>
          </p:cNvSpPr>
          <p:nvPr/>
        </p:nvSpPr>
        <p:spPr bwMode="auto">
          <a:xfrm>
            <a:off x="338792" y="1495425"/>
            <a:ext cx="3279775" cy="4551363"/>
          </a:xfrm>
          <a:prstGeom prst="rect">
            <a:avLst/>
          </a:prstGeom>
          <a:solidFill>
            <a:schemeClr val="bg1"/>
          </a:solidFill>
          <a:ln w="38100">
            <a:solidFill>
              <a:srgbClr val="FF9900"/>
            </a:solidFill>
            <a:miter lim="800000"/>
            <a:headEnd/>
            <a:tailEnd/>
          </a:ln>
          <a:effectLst>
            <a:outerShdw dist="107763" dir="2700000" algn="ctr" rotWithShape="0">
              <a:schemeClr val="bg2"/>
            </a:outerShdw>
          </a:effectLst>
        </p:spPr>
        <p:txBody>
          <a:bodyPr wrap="none" anchor="ctr"/>
          <a:lstStyle/>
          <a:p>
            <a:endParaRPr lang="en-MY"/>
          </a:p>
        </p:txBody>
      </p:sp>
      <p:sp>
        <p:nvSpPr>
          <p:cNvPr id="99332" name="Rectangle 4"/>
          <p:cNvSpPr>
            <a:spLocks noChangeArrowheads="1"/>
          </p:cNvSpPr>
          <p:nvPr/>
        </p:nvSpPr>
        <p:spPr bwMode="auto">
          <a:xfrm>
            <a:off x="5645150" y="1554163"/>
            <a:ext cx="2743200" cy="650875"/>
          </a:xfrm>
          <a:prstGeom prst="rect">
            <a:avLst/>
          </a:prstGeom>
          <a:gradFill rotWithShape="0">
            <a:gsLst>
              <a:gs pos="0">
                <a:srgbClr val="99FF99"/>
              </a:gs>
              <a:gs pos="100000">
                <a:srgbClr val="FFFF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99333" name="Rectangle 5"/>
          <p:cNvSpPr>
            <a:spLocks noChangeArrowheads="1"/>
          </p:cNvSpPr>
          <p:nvPr/>
        </p:nvSpPr>
        <p:spPr bwMode="auto">
          <a:xfrm>
            <a:off x="383242" y="1539875"/>
            <a:ext cx="2768600" cy="606425"/>
          </a:xfrm>
          <a:prstGeom prst="rect">
            <a:avLst/>
          </a:prstGeom>
          <a:gradFill rotWithShape="0">
            <a:gsLst>
              <a:gs pos="0">
                <a:srgbClr val="FFCC99"/>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pic>
        <p:nvPicPr>
          <p:cNvPr id="9933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5088" y="4829175"/>
            <a:ext cx="139382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33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6825" y="1776413"/>
            <a:ext cx="1530350" cy="127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9336" name="Rectangle 8"/>
          <p:cNvSpPr>
            <a:spLocks noChangeArrowheads="1"/>
          </p:cNvSpPr>
          <p:nvPr/>
        </p:nvSpPr>
        <p:spPr bwMode="auto">
          <a:xfrm>
            <a:off x="370542" y="1662113"/>
            <a:ext cx="3005138" cy="3939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lgn="ctr">
              <a:lnSpc>
                <a:spcPct val="50000"/>
              </a:lnSpc>
              <a:spcBef>
                <a:spcPct val="80000"/>
              </a:spcBef>
            </a:pPr>
            <a:r>
              <a:rPr lang="en-US" sz="2300" dirty="0">
                <a:solidFill>
                  <a:srgbClr val="FF0000"/>
                </a:solidFill>
                <a:effectLst>
                  <a:outerShdw blurRad="38100" dist="38100" dir="2700000" algn="tl">
                    <a:srgbClr val="C0C0C0"/>
                  </a:outerShdw>
                </a:effectLst>
                <a:latin typeface="Arial Black" pitchFamily="34" charset="0"/>
              </a:rPr>
              <a:t>SOURCES</a:t>
            </a:r>
          </a:p>
          <a:p>
            <a:pPr marL="342900" indent="-342900">
              <a:lnSpc>
                <a:spcPct val="90000"/>
              </a:lnSpc>
              <a:spcBef>
                <a:spcPct val="80000"/>
              </a:spcBef>
              <a:buFontTx/>
              <a:buAutoNum type="alphaLcPeriod"/>
            </a:pPr>
            <a:r>
              <a:rPr lang="en-US" sz="2100" b="1" dirty="0">
                <a:solidFill>
                  <a:srgbClr val="006600"/>
                </a:solidFill>
                <a:effectLst>
                  <a:outerShdw blurRad="38100" dist="38100" dir="2700000" algn="tl">
                    <a:srgbClr val="C0C0C0"/>
                  </a:outerShdw>
                </a:effectLst>
              </a:rPr>
              <a:t>Mineral dust :   </a:t>
            </a:r>
            <a:r>
              <a:rPr lang="en-US" sz="1900" b="1" dirty="0"/>
              <a:t>silica, semen, </a:t>
            </a:r>
            <a:r>
              <a:rPr lang="en-US" sz="1900" b="1" dirty="0" smtClean="0"/>
              <a:t>graphite</a:t>
            </a:r>
            <a:r>
              <a:rPr lang="en-US" sz="1900" b="1" dirty="0"/>
              <a:t>, </a:t>
            </a:r>
            <a:r>
              <a:rPr lang="en-US" sz="1900" b="1" dirty="0" smtClean="0"/>
              <a:t>kaolin </a:t>
            </a:r>
            <a:r>
              <a:rPr lang="en-US" sz="1900" b="1" dirty="0"/>
              <a:t>etc.</a:t>
            </a:r>
          </a:p>
          <a:p>
            <a:pPr marL="342900" indent="-342900">
              <a:lnSpc>
                <a:spcPct val="90000"/>
              </a:lnSpc>
              <a:spcBef>
                <a:spcPct val="80000"/>
              </a:spcBef>
            </a:pPr>
            <a:r>
              <a:rPr lang="en-US" sz="2100" b="1" dirty="0">
                <a:solidFill>
                  <a:srgbClr val="006600"/>
                </a:solidFill>
                <a:effectLst>
                  <a:outerShdw blurRad="38100" dist="38100" dir="2700000" algn="tl">
                    <a:srgbClr val="C0C0C0"/>
                  </a:outerShdw>
                </a:effectLst>
              </a:rPr>
              <a:t>b. Metal dust :</a:t>
            </a:r>
            <a:r>
              <a:rPr lang="en-US" sz="2100" b="1" dirty="0"/>
              <a:t/>
            </a:r>
            <a:br>
              <a:rPr lang="en-US" sz="2100" b="1" dirty="0"/>
            </a:br>
            <a:r>
              <a:rPr lang="en-US" b="1" dirty="0">
                <a:solidFill>
                  <a:schemeClr val="tx2"/>
                </a:solidFill>
              </a:rPr>
              <a:t>(like aluminum and titanium), can form explosive suspensions in air.</a:t>
            </a:r>
          </a:p>
          <a:p>
            <a:pPr marL="342900" indent="-342900">
              <a:lnSpc>
                <a:spcPct val="90000"/>
              </a:lnSpc>
              <a:spcBef>
                <a:spcPct val="80000"/>
              </a:spcBef>
            </a:pPr>
            <a:r>
              <a:rPr lang="en-US" sz="2100" b="1" dirty="0">
                <a:solidFill>
                  <a:srgbClr val="006600"/>
                </a:solidFill>
                <a:effectLst>
                  <a:outerShdw blurRad="38100" dist="38100" dir="2700000" algn="tl">
                    <a:srgbClr val="C0C0C0"/>
                  </a:outerShdw>
                </a:effectLst>
              </a:rPr>
              <a:t>c. Non organic dust :</a:t>
            </a:r>
            <a:r>
              <a:rPr lang="en-US" sz="1900" b="1" i="1" dirty="0"/>
              <a:t/>
            </a:r>
            <a:br>
              <a:rPr lang="en-US" sz="1900" b="1" i="1" dirty="0"/>
            </a:br>
            <a:r>
              <a:rPr lang="en-US" b="1" dirty="0"/>
              <a:t>grain, flour, sugar, powdered milk and </a:t>
            </a:r>
            <a:r>
              <a:rPr lang="en-US" b="1" i="1" dirty="0"/>
              <a:t>pollen</a:t>
            </a:r>
          </a:p>
        </p:txBody>
      </p:sp>
      <p:sp>
        <p:nvSpPr>
          <p:cNvPr id="99337" name="Rectangle 9"/>
          <p:cNvSpPr>
            <a:spLocks noChangeArrowheads="1"/>
          </p:cNvSpPr>
          <p:nvPr/>
        </p:nvSpPr>
        <p:spPr bwMode="auto">
          <a:xfrm>
            <a:off x="5697538" y="1533525"/>
            <a:ext cx="2735262" cy="310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31775" indent="-231775" algn="ctr">
              <a:spcBef>
                <a:spcPct val="50000"/>
              </a:spcBef>
              <a:spcAft>
                <a:spcPct val="35000"/>
              </a:spcAft>
              <a:buClr>
                <a:srgbClr val="CC0000"/>
              </a:buClr>
            </a:pPr>
            <a:r>
              <a:rPr lang="en-US" sz="2300" dirty="0">
                <a:solidFill>
                  <a:srgbClr val="FF0000"/>
                </a:solidFill>
                <a:effectLst>
                  <a:outerShdw blurRad="38100" dist="38100" dir="2700000" algn="tl">
                    <a:srgbClr val="C0C0C0"/>
                  </a:outerShdw>
                </a:effectLst>
                <a:latin typeface="Arial Black" pitchFamily="34" charset="0"/>
              </a:rPr>
              <a:t>EFFECT</a:t>
            </a:r>
            <a:endParaRPr lang="en-US" sz="2000" b="1" dirty="0"/>
          </a:p>
          <a:p>
            <a:pPr marL="231775" indent="-231775">
              <a:spcBef>
                <a:spcPct val="50000"/>
              </a:spcBef>
              <a:spcAft>
                <a:spcPct val="35000"/>
              </a:spcAft>
              <a:buClr>
                <a:srgbClr val="CC0000"/>
              </a:buClr>
              <a:buSzPct val="125000"/>
              <a:buFontTx/>
              <a:buChar char="•"/>
            </a:pPr>
            <a:r>
              <a:rPr lang="en-US" sz="2000" b="1" dirty="0"/>
              <a:t> Skin diseases </a:t>
            </a:r>
          </a:p>
          <a:p>
            <a:pPr marL="231775" indent="-231775">
              <a:spcBef>
                <a:spcPct val="50000"/>
              </a:spcBef>
              <a:spcAft>
                <a:spcPct val="35000"/>
              </a:spcAft>
              <a:buClr>
                <a:srgbClr val="CC0000"/>
              </a:buClr>
              <a:buSzPct val="125000"/>
              <a:buFontTx/>
              <a:buChar char="•"/>
            </a:pPr>
            <a:r>
              <a:rPr lang="en-US" sz="2000" b="1" dirty="0"/>
              <a:t> Respiratory illness  </a:t>
            </a:r>
            <a:br>
              <a:rPr lang="en-US" sz="2000" b="1" dirty="0"/>
            </a:br>
            <a:r>
              <a:rPr lang="en-US" sz="2000" b="1" dirty="0"/>
              <a:t>  </a:t>
            </a:r>
            <a:r>
              <a:rPr lang="en-US" sz="2000" b="1" i="1" dirty="0"/>
              <a:t>(asthma), </a:t>
            </a:r>
            <a:br>
              <a:rPr lang="en-US" sz="2000" b="1" i="1" dirty="0"/>
            </a:br>
            <a:r>
              <a:rPr lang="en-US" sz="2000" b="1" i="1" dirty="0"/>
              <a:t>  bronchitis, </a:t>
            </a:r>
            <a:br>
              <a:rPr lang="en-US" sz="2000" b="1" i="1" dirty="0"/>
            </a:br>
            <a:r>
              <a:rPr lang="en-US" sz="2000" b="1" i="1" dirty="0"/>
              <a:t>  pneumonia-  </a:t>
            </a:r>
            <a:br>
              <a:rPr lang="en-US" sz="2000" b="1" i="1" dirty="0"/>
            </a:br>
            <a:r>
              <a:rPr lang="en-US" sz="2000" b="1" i="1" dirty="0"/>
              <a:t>  </a:t>
            </a:r>
            <a:r>
              <a:rPr lang="en-US" sz="2000" b="1" i="1" dirty="0" err="1"/>
              <a:t>koniosis</a:t>
            </a:r>
            <a:endParaRPr lang="en-US" sz="2000" b="1" i="1" dirty="0"/>
          </a:p>
        </p:txBody>
      </p:sp>
      <p:pic>
        <p:nvPicPr>
          <p:cNvPr id="99338" name="Picture 10"/>
          <p:cNvPicPr>
            <a:picLocks noChangeAspect="1" noChangeArrowheads="1"/>
          </p:cNvPicPr>
          <p:nvPr/>
        </p:nvPicPr>
        <p:blipFill>
          <a:blip r:embed="rId4">
            <a:extLst>
              <a:ext uri="{28A0092B-C50C-407E-A947-70E740481C1C}">
                <a14:useLocalDpi xmlns:a14="http://schemas.microsoft.com/office/drawing/2010/main" val="0"/>
              </a:ext>
            </a:extLst>
          </a:blip>
          <a:srcRect l="16969" r="20808"/>
          <a:stretch>
            <a:fillRect/>
          </a:stretch>
        </p:blipFill>
        <p:spPr bwMode="auto">
          <a:xfrm>
            <a:off x="7259638" y="4714875"/>
            <a:ext cx="1066800" cy="118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9339" name="AutoShape 11"/>
          <p:cNvSpPr>
            <a:spLocks noChangeArrowheads="1"/>
          </p:cNvSpPr>
          <p:nvPr/>
        </p:nvSpPr>
        <p:spPr bwMode="auto">
          <a:xfrm>
            <a:off x="3686175" y="3397250"/>
            <a:ext cx="1917700" cy="1014413"/>
          </a:xfrm>
          <a:prstGeom prst="rightArrow">
            <a:avLst>
              <a:gd name="adj1" fmla="val 53056"/>
              <a:gd name="adj2" fmla="val 67382"/>
            </a:avLst>
          </a:prstGeom>
          <a:gradFill rotWithShape="0">
            <a:gsLst>
              <a:gs pos="0">
                <a:schemeClr val="bg1"/>
              </a:gs>
              <a:gs pos="100000">
                <a:srgbClr val="FF00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99340" name="Text Box 12"/>
          <p:cNvSpPr txBox="1">
            <a:spLocks noChangeArrowheads="1"/>
          </p:cNvSpPr>
          <p:nvPr/>
        </p:nvSpPr>
        <p:spPr bwMode="auto">
          <a:xfrm>
            <a:off x="28421" y="305795"/>
            <a:ext cx="6958012"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249" tIns="49624" rIns="99249" bIns="49624">
            <a:spAutoFit/>
          </a:bodyPr>
          <a:lstStyle>
            <a:lvl1pPr defTabSz="992188">
              <a:defRPr>
                <a:solidFill>
                  <a:schemeClr val="tx1"/>
                </a:solidFill>
                <a:latin typeface="Arial" pitchFamily="34" charset="0"/>
              </a:defRPr>
            </a:lvl1pPr>
            <a:lvl2pPr marL="496888" defTabSz="992188">
              <a:defRPr>
                <a:solidFill>
                  <a:schemeClr val="tx1"/>
                </a:solidFill>
                <a:latin typeface="Arial" pitchFamily="34" charset="0"/>
              </a:defRPr>
            </a:lvl2pPr>
            <a:lvl3pPr marL="992188" defTabSz="992188">
              <a:defRPr>
                <a:solidFill>
                  <a:schemeClr val="tx1"/>
                </a:solidFill>
                <a:latin typeface="Arial" pitchFamily="34" charset="0"/>
              </a:defRPr>
            </a:lvl3pPr>
            <a:lvl4pPr marL="1489075" defTabSz="992188">
              <a:defRPr>
                <a:solidFill>
                  <a:schemeClr val="tx1"/>
                </a:solidFill>
                <a:latin typeface="Arial" pitchFamily="34" charset="0"/>
              </a:defRPr>
            </a:lvl4pPr>
            <a:lvl5pPr marL="1984375" defTabSz="992188">
              <a:defRPr>
                <a:solidFill>
                  <a:schemeClr val="tx1"/>
                </a:solidFill>
                <a:latin typeface="Arial" pitchFamily="34" charset="0"/>
              </a:defRPr>
            </a:lvl5pPr>
            <a:lvl6pPr marL="2441575" defTabSz="992188" fontAlgn="base">
              <a:spcBef>
                <a:spcPct val="0"/>
              </a:spcBef>
              <a:spcAft>
                <a:spcPct val="0"/>
              </a:spcAft>
              <a:defRPr>
                <a:solidFill>
                  <a:schemeClr val="tx1"/>
                </a:solidFill>
                <a:latin typeface="Arial" pitchFamily="34" charset="0"/>
              </a:defRPr>
            </a:lvl6pPr>
            <a:lvl7pPr marL="2898775" defTabSz="992188" fontAlgn="base">
              <a:spcBef>
                <a:spcPct val="0"/>
              </a:spcBef>
              <a:spcAft>
                <a:spcPct val="0"/>
              </a:spcAft>
              <a:defRPr>
                <a:solidFill>
                  <a:schemeClr val="tx1"/>
                </a:solidFill>
                <a:latin typeface="Arial" pitchFamily="34" charset="0"/>
              </a:defRPr>
            </a:lvl7pPr>
            <a:lvl8pPr marL="3355975" defTabSz="992188" fontAlgn="base">
              <a:spcBef>
                <a:spcPct val="0"/>
              </a:spcBef>
              <a:spcAft>
                <a:spcPct val="0"/>
              </a:spcAft>
              <a:defRPr>
                <a:solidFill>
                  <a:schemeClr val="tx1"/>
                </a:solidFill>
                <a:latin typeface="Arial" pitchFamily="34" charset="0"/>
              </a:defRPr>
            </a:lvl8pPr>
            <a:lvl9pPr marL="3813175" defTabSz="992188" fontAlgn="base">
              <a:spcBef>
                <a:spcPct val="0"/>
              </a:spcBef>
              <a:spcAft>
                <a:spcPct val="0"/>
              </a:spcAft>
              <a:defRPr>
                <a:solidFill>
                  <a:schemeClr val="tx1"/>
                </a:solidFill>
                <a:latin typeface="Arial" pitchFamily="34" charset="0"/>
              </a:defRPr>
            </a:lvl9pPr>
          </a:lstStyle>
          <a:p>
            <a:pPr algn="ctr">
              <a:spcBef>
                <a:spcPct val="50000"/>
              </a:spcBef>
            </a:pPr>
            <a:r>
              <a:rPr lang="en-US" sz="4000" dirty="0">
                <a:solidFill>
                  <a:srgbClr val="CC0000"/>
                </a:solidFill>
                <a:effectLst>
                  <a:outerShdw blurRad="38100" dist="38100" dir="2700000" algn="tl">
                    <a:srgbClr val="C0C0C0"/>
                  </a:outerShdw>
                </a:effectLst>
                <a:latin typeface="Arial Black" pitchFamily="34" charset="0"/>
              </a:rPr>
              <a:t>HEALTH EFFECT</a:t>
            </a:r>
          </a:p>
        </p:txBody>
      </p:sp>
    </p:spTree>
    <p:extLst>
      <p:ext uri="{BB962C8B-B14F-4D97-AF65-F5344CB8AC3E}">
        <p14:creationId xmlns:p14="http://schemas.microsoft.com/office/powerpoint/2010/main" val="15454217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repeatCount="indefinite" fill="hold" grpId="0" nodeType="withEffect">
                                  <p:stCondLst>
                                    <p:cond delay="0"/>
                                  </p:stCondLst>
                                  <p:childTnLst>
                                    <p:set>
                                      <p:cBhvr>
                                        <p:cTn id="6" dur="1" fill="hold">
                                          <p:stCondLst>
                                            <p:cond delay="0"/>
                                          </p:stCondLst>
                                        </p:cTn>
                                        <p:tgtEl>
                                          <p:spTgt spid="99339"/>
                                        </p:tgtEl>
                                        <p:attrNameLst>
                                          <p:attrName>style.visibility</p:attrName>
                                        </p:attrNameLst>
                                      </p:cBhvr>
                                      <p:to>
                                        <p:strVal val="visible"/>
                                      </p:to>
                                    </p:set>
                                    <p:animEffect transition="in" filter="slide(fromLeft)">
                                      <p:cBhvr>
                                        <p:cTn id="7" dur="3000"/>
                                        <p:tgtEl>
                                          <p:spTgt spid="99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440" y="572687"/>
            <a:ext cx="6480720" cy="2339102"/>
          </a:xfrm>
          <a:prstGeom prst="rect">
            <a:avLst/>
          </a:prstGeom>
        </p:spPr>
        <p:txBody>
          <a:bodyPr wrap="square">
            <a:spAutoFit/>
          </a:bodyPr>
          <a:lstStyle/>
          <a:p>
            <a:pPr marL="355600" indent="-355600">
              <a:buFont typeface="Wingdings" pitchFamily="2" charset="2"/>
              <a:buChar char="v"/>
            </a:pPr>
            <a:endParaRPr lang="en-MY" sz="1600" dirty="0"/>
          </a:p>
          <a:p>
            <a:pPr marL="285750" indent="-285750">
              <a:buFont typeface="Arial" pitchFamily="34" charset="0"/>
              <a:buChar char="•"/>
            </a:pPr>
            <a:r>
              <a:rPr lang="en-US" b="1" dirty="0">
                <a:solidFill>
                  <a:srgbClr val="0070C0"/>
                </a:solidFill>
              </a:rPr>
              <a:t>Education and Credential </a:t>
            </a:r>
            <a:endParaRPr lang="en-MY" b="1" dirty="0">
              <a:solidFill>
                <a:srgbClr val="0070C0"/>
              </a:solidFill>
            </a:endParaRPr>
          </a:p>
          <a:p>
            <a:pPr marL="812800" lvl="1" indent="-355600">
              <a:buFont typeface="Wingdings" pitchFamily="2" charset="2"/>
              <a:buChar char="ü"/>
            </a:pPr>
            <a:r>
              <a:rPr lang="en-US" sz="1600" dirty="0" smtClean="0"/>
              <a:t>Degree in Chemical &amp; Process Engineering, UKM</a:t>
            </a:r>
          </a:p>
          <a:p>
            <a:pPr marL="812800" lvl="1" indent="-355600">
              <a:buFont typeface="Wingdings" pitchFamily="2" charset="2"/>
              <a:buChar char="ü"/>
            </a:pPr>
            <a:r>
              <a:rPr lang="en-US" sz="1600" dirty="0" smtClean="0"/>
              <a:t>Certified International Training Practitioner (CIPD), UK</a:t>
            </a:r>
          </a:p>
          <a:p>
            <a:pPr marL="812800" lvl="1" indent="-355600">
              <a:buFont typeface="Wingdings" pitchFamily="2" charset="2"/>
              <a:buChar char="ü"/>
            </a:pPr>
            <a:r>
              <a:rPr lang="en-US" sz="1600" dirty="0" smtClean="0"/>
              <a:t>Certified Safety &amp; Health Officer (SHO) JKKP IS/438/2328</a:t>
            </a:r>
          </a:p>
          <a:p>
            <a:pPr marL="812800" lvl="1" indent="-355600">
              <a:buFont typeface="Wingdings" pitchFamily="2" charset="2"/>
              <a:buChar char="ü"/>
            </a:pPr>
            <a:r>
              <a:rPr lang="en-US" sz="1600" dirty="0"/>
              <a:t>PSMB Trainer Certified PSMB Trainer PSMB trainer TTT/14487</a:t>
            </a:r>
          </a:p>
          <a:p>
            <a:pPr marL="812800" lvl="1" indent="-355600">
              <a:buFont typeface="Wingdings" pitchFamily="2" charset="2"/>
              <a:buChar char="ü"/>
            </a:pPr>
            <a:r>
              <a:rPr lang="en-US" sz="1600" dirty="0" smtClean="0"/>
              <a:t>Certified CIDB Assessor </a:t>
            </a:r>
            <a:endParaRPr lang="en-US" sz="1600" dirty="0"/>
          </a:p>
          <a:p>
            <a:pPr marL="812800" lvl="1" indent="-355600">
              <a:buFont typeface="Wingdings" pitchFamily="2" charset="2"/>
              <a:buChar char="ü"/>
            </a:pPr>
            <a:r>
              <a:rPr lang="en-US" sz="1600" dirty="0" smtClean="0"/>
              <a:t>Certified Lead Auditor for OHSAS </a:t>
            </a:r>
            <a:r>
              <a:rPr lang="en-US" sz="1600" dirty="0"/>
              <a:t>18001 &amp; ISO </a:t>
            </a:r>
            <a:r>
              <a:rPr lang="en-US" sz="1600" dirty="0" smtClean="0"/>
              <a:t>14001</a:t>
            </a:r>
          </a:p>
          <a:p>
            <a:pPr marL="812800" lvl="1" indent="-355600">
              <a:buFont typeface="Wingdings" pitchFamily="2" charset="2"/>
              <a:buChar char="ü"/>
            </a:pPr>
            <a:r>
              <a:rPr lang="en-US" sz="1600" dirty="0" smtClean="0"/>
              <a:t>Train of The Trainer (TTT)</a:t>
            </a:r>
          </a:p>
        </p:txBody>
      </p:sp>
      <p:sp>
        <p:nvSpPr>
          <p:cNvPr id="3" name="Rectangle 2"/>
          <p:cNvSpPr/>
          <p:nvPr/>
        </p:nvSpPr>
        <p:spPr>
          <a:xfrm>
            <a:off x="3964" y="3074931"/>
            <a:ext cx="8884300" cy="2585323"/>
          </a:xfrm>
          <a:prstGeom prst="rect">
            <a:avLst/>
          </a:prstGeom>
        </p:spPr>
        <p:txBody>
          <a:bodyPr wrap="square">
            <a:spAutoFit/>
          </a:bodyPr>
          <a:lstStyle/>
          <a:p>
            <a:pPr marL="285750" indent="-285750">
              <a:buFont typeface="Arial" pitchFamily="34" charset="0"/>
              <a:buChar char="•"/>
            </a:pPr>
            <a:r>
              <a:rPr lang="en-US" b="1" dirty="0">
                <a:solidFill>
                  <a:srgbClr val="0070C0"/>
                </a:solidFill>
              </a:rPr>
              <a:t>Professional Experiences </a:t>
            </a:r>
            <a:endParaRPr lang="en-MY" b="1" dirty="0">
              <a:solidFill>
                <a:srgbClr val="0070C0"/>
              </a:solidFill>
            </a:endParaRPr>
          </a:p>
          <a:p>
            <a:pPr marL="804863" lvl="1" indent="-449263">
              <a:buFont typeface="Wingdings" pitchFamily="2" charset="2"/>
              <a:buChar char="ü"/>
            </a:pPr>
            <a:r>
              <a:rPr lang="en-MY" b="1" dirty="0" smtClean="0">
                <a:solidFill>
                  <a:srgbClr val="FF0000"/>
                </a:solidFill>
              </a:rPr>
              <a:t>1999 </a:t>
            </a:r>
            <a:r>
              <a:rPr lang="en-US" b="1" dirty="0"/>
              <a:t>–</a:t>
            </a:r>
            <a:r>
              <a:rPr lang="en-MY" b="1" dirty="0"/>
              <a:t> Diamond Chemical Industries </a:t>
            </a:r>
            <a:r>
              <a:rPr lang="en-MY" b="1" dirty="0" err="1"/>
              <a:t>Sdn</a:t>
            </a:r>
            <a:r>
              <a:rPr lang="en-MY" b="1" dirty="0"/>
              <a:t> </a:t>
            </a:r>
            <a:r>
              <a:rPr lang="en-MY" b="1" dirty="0" err="1"/>
              <a:t>Bhd</a:t>
            </a:r>
            <a:r>
              <a:rPr lang="en-MY" b="1" dirty="0"/>
              <a:t> – </a:t>
            </a:r>
            <a:r>
              <a:rPr lang="en-MY" b="1" dirty="0">
                <a:solidFill>
                  <a:srgbClr val="0070C0"/>
                </a:solidFill>
              </a:rPr>
              <a:t>Chemist</a:t>
            </a:r>
          </a:p>
          <a:p>
            <a:pPr marL="804863" lvl="1" indent="-449263">
              <a:buFont typeface="Wingdings" pitchFamily="2" charset="2"/>
              <a:buChar char="ü"/>
            </a:pPr>
            <a:r>
              <a:rPr lang="en-US" b="1" dirty="0">
                <a:solidFill>
                  <a:srgbClr val="FF0000"/>
                </a:solidFill>
              </a:rPr>
              <a:t>2000</a:t>
            </a:r>
            <a:r>
              <a:rPr lang="en-US" b="1" dirty="0"/>
              <a:t> – Philips Semiconductors  </a:t>
            </a:r>
            <a:r>
              <a:rPr lang="en-US" b="1" dirty="0" err="1"/>
              <a:t>Seremban</a:t>
            </a:r>
            <a:r>
              <a:rPr lang="en-US" b="1" dirty="0"/>
              <a:t> – </a:t>
            </a:r>
            <a:r>
              <a:rPr lang="en-US" b="1" i="1" dirty="0">
                <a:solidFill>
                  <a:srgbClr val="0070C0"/>
                </a:solidFill>
              </a:rPr>
              <a:t>Process engineer </a:t>
            </a:r>
          </a:p>
          <a:p>
            <a:pPr marL="804863" lvl="1" indent="-449263">
              <a:buFont typeface="Wingdings" pitchFamily="2" charset="2"/>
              <a:buChar char="ü"/>
            </a:pPr>
            <a:r>
              <a:rPr lang="en-MY" b="1" dirty="0">
                <a:solidFill>
                  <a:srgbClr val="FF0000"/>
                </a:solidFill>
              </a:rPr>
              <a:t>2001</a:t>
            </a:r>
            <a:r>
              <a:rPr lang="en-MY" b="1" dirty="0"/>
              <a:t> </a:t>
            </a:r>
            <a:r>
              <a:rPr lang="en-US" b="1" dirty="0"/>
              <a:t>–</a:t>
            </a:r>
            <a:r>
              <a:rPr lang="en-MY" b="1" dirty="0"/>
              <a:t> </a:t>
            </a:r>
            <a:r>
              <a:rPr lang="en-US" b="1" dirty="0"/>
              <a:t>Philips Semiconductors  </a:t>
            </a:r>
            <a:r>
              <a:rPr lang="en-US" b="1" dirty="0" err="1"/>
              <a:t>Seremban</a:t>
            </a:r>
            <a:r>
              <a:rPr lang="en-US" b="1" dirty="0"/>
              <a:t> – </a:t>
            </a:r>
            <a:r>
              <a:rPr lang="en-US" b="1" i="1" dirty="0">
                <a:solidFill>
                  <a:srgbClr val="0070C0"/>
                </a:solidFill>
              </a:rPr>
              <a:t>EHS engineer </a:t>
            </a:r>
          </a:p>
          <a:p>
            <a:pPr marL="804863" lvl="1" indent="-449263">
              <a:buFont typeface="Wingdings" pitchFamily="2" charset="2"/>
              <a:buChar char="ü"/>
            </a:pPr>
            <a:r>
              <a:rPr lang="en-MY" b="1" dirty="0">
                <a:solidFill>
                  <a:srgbClr val="FF0000"/>
                </a:solidFill>
              </a:rPr>
              <a:t>2005</a:t>
            </a:r>
            <a:r>
              <a:rPr lang="en-MY" b="1" dirty="0"/>
              <a:t> – </a:t>
            </a:r>
            <a:r>
              <a:rPr lang="en-US" b="1" dirty="0" err="1"/>
              <a:t>Sime</a:t>
            </a:r>
            <a:r>
              <a:rPr lang="en-US" b="1" dirty="0"/>
              <a:t> Darby </a:t>
            </a:r>
            <a:r>
              <a:rPr lang="en-US" b="1" dirty="0" err="1"/>
              <a:t>Berhad</a:t>
            </a:r>
            <a:r>
              <a:rPr lang="en-US" b="1" dirty="0"/>
              <a:t> – </a:t>
            </a:r>
            <a:r>
              <a:rPr lang="en-US" b="1" i="1" dirty="0">
                <a:solidFill>
                  <a:srgbClr val="0070C0"/>
                </a:solidFill>
              </a:rPr>
              <a:t>Sr. EHS Executive</a:t>
            </a:r>
          </a:p>
          <a:p>
            <a:pPr marL="804863" lvl="1" indent="-449263">
              <a:buFont typeface="Wingdings" pitchFamily="2" charset="2"/>
              <a:buChar char="ü"/>
            </a:pPr>
            <a:r>
              <a:rPr lang="en-MY" b="1" dirty="0">
                <a:solidFill>
                  <a:srgbClr val="FF0000"/>
                </a:solidFill>
              </a:rPr>
              <a:t>2009</a:t>
            </a:r>
            <a:r>
              <a:rPr lang="en-MY" b="1" dirty="0"/>
              <a:t> – </a:t>
            </a:r>
            <a:r>
              <a:rPr lang="en-US" b="1" dirty="0"/>
              <a:t>Faber Group </a:t>
            </a:r>
            <a:r>
              <a:rPr lang="en-US" b="1" dirty="0" err="1"/>
              <a:t>Berhad</a:t>
            </a:r>
            <a:r>
              <a:rPr lang="en-US" b="1" dirty="0"/>
              <a:t>  – </a:t>
            </a:r>
            <a:r>
              <a:rPr lang="en-US" b="1" i="1" dirty="0">
                <a:solidFill>
                  <a:srgbClr val="0070C0"/>
                </a:solidFill>
              </a:rPr>
              <a:t>SHE Manager</a:t>
            </a:r>
          </a:p>
          <a:p>
            <a:pPr marL="804863" lvl="1" indent="-449263">
              <a:buFont typeface="Wingdings" pitchFamily="2" charset="2"/>
              <a:buChar char="ü"/>
            </a:pPr>
            <a:r>
              <a:rPr lang="en-MY" b="1" dirty="0">
                <a:solidFill>
                  <a:srgbClr val="FF0000"/>
                </a:solidFill>
              </a:rPr>
              <a:t>2011</a:t>
            </a:r>
            <a:r>
              <a:rPr lang="en-MY" b="1" dirty="0"/>
              <a:t> – </a:t>
            </a:r>
            <a:r>
              <a:rPr lang="en-US" b="1" dirty="0"/>
              <a:t>Nestle Manufacturing (M) </a:t>
            </a:r>
            <a:r>
              <a:rPr lang="en-US" b="1" dirty="0" err="1"/>
              <a:t>Sdn</a:t>
            </a:r>
            <a:r>
              <a:rPr lang="en-US" b="1" dirty="0"/>
              <a:t> </a:t>
            </a:r>
            <a:r>
              <a:rPr lang="en-US" b="1" dirty="0" err="1"/>
              <a:t>Bhd</a:t>
            </a:r>
            <a:r>
              <a:rPr lang="en-US" b="1" dirty="0"/>
              <a:t> – </a:t>
            </a:r>
            <a:r>
              <a:rPr lang="en-US" b="1" i="1" dirty="0">
                <a:solidFill>
                  <a:srgbClr val="0070C0"/>
                </a:solidFill>
              </a:rPr>
              <a:t>SHE Manager</a:t>
            </a:r>
          </a:p>
          <a:p>
            <a:pPr marL="804863" lvl="1" indent="-449263">
              <a:buFont typeface="Wingdings" pitchFamily="2" charset="2"/>
              <a:buChar char="ü"/>
            </a:pPr>
            <a:r>
              <a:rPr lang="en-MY" b="1" dirty="0">
                <a:solidFill>
                  <a:srgbClr val="FF0000"/>
                </a:solidFill>
              </a:rPr>
              <a:t>2013</a:t>
            </a:r>
            <a:r>
              <a:rPr lang="en-MY" b="1" dirty="0"/>
              <a:t> – </a:t>
            </a:r>
            <a:r>
              <a:rPr lang="en-US" b="1" dirty="0"/>
              <a:t>MMC </a:t>
            </a:r>
            <a:r>
              <a:rPr lang="en-US" b="1" dirty="0" err="1"/>
              <a:t>Gamuda</a:t>
            </a:r>
            <a:r>
              <a:rPr lang="en-US" b="1" dirty="0"/>
              <a:t> (PDP) KVMRT – </a:t>
            </a:r>
            <a:r>
              <a:rPr lang="en-US" b="1" i="1" dirty="0">
                <a:solidFill>
                  <a:srgbClr val="0070C0"/>
                </a:solidFill>
              </a:rPr>
              <a:t>Safety and Health Manager</a:t>
            </a:r>
          </a:p>
          <a:p>
            <a:pPr marL="804863" lvl="1" indent="-449263">
              <a:buFont typeface="Wingdings" pitchFamily="2" charset="2"/>
              <a:buChar char="ü"/>
            </a:pPr>
            <a:r>
              <a:rPr lang="en-MY" b="1" dirty="0">
                <a:solidFill>
                  <a:srgbClr val="FF0000"/>
                </a:solidFill>
              </a:rPr>
              <a:t>2014</a:t>
            </a:r>
            <a:r>
              <a:rPr lang="en-MY" b="1" dirty="0"/>
              <a:t> – </a:t>
            </a:r>
            <a:r>
              <a:rPr lang="en-US" b="1" dirty="0"/>
              <a:t>Proton Holdings </a:t>
            </a:r>
            <a:r>
              <a:rPr lang="en-US" b="1" dirty="0" err="1"/>
              <a:t>Berhad</a:t>
            </a:r>
            <a:r>
              <a:rPr lang="en-US" b="1" dirty="0"/>
              <a:t>– </a:t>
            </a:r>
            <a:r>
              <a:rPr lang="en-US" b="1" i="1" dirty="0">
                <a:solidFill>
                  <a:srgbClr val="0070C0"/>
                </a:solidFill>
              </a:rPr>
              <a:t>Senior SHE </a:t>
            </a:r>
            <a:r>
              <a:rPr lang="en-US" b="1" i="1" dirty="0" smtClean="0">
                <a:solidFill>
                  <a:srgbClr val="0070C0"/>
                </a:solidFill>
              </a:rPr>
              <a:t>Manager/Head Of Department</a:t>
            </a:r>
            <a:endParaRPr lang="en-US" b="1" i="1" dirty="0">
              <a:solidFill>
                <a:srgbClr val="0070C0"/>
              </a:solidFill>
            </a:endParaRPr>
          </a:p>
        </p:txBody>
      </p:sp>
      <p:pic>
        <p:nvPicPr>
          <p:cNvPr id="5" name="Picture 3"/>
          <p:cNvPicPr>
            <a:picLocks noChangeAspect="1" noChangeArrowheads="1"/>
          </p:cNvPicPr>
          <p:nvPr/>
        </p:nvPicPr>
        <p:blipFill>
          <a:blip r:embed="rId2" cstate="print"/>
          <a:srcRect/>
          <a:stretch>
            <a:fillRect/>
          </a:stretch>
        </p:blipFill>
        <p:spPr bwMode="auto">
          <a:xfrm>
            <a:off x="3635896" y="6093296"/>
            <a:ext cx="648072" cy="648072"/>
          </a:xfrm>
          <a:prstGeom prst="rect">
            <a:avLst/>
          </a:prstGeom>
          <a:ln>
            <a:solidFill>
              <a:schemeClr val="bg1">
                <a:lumMod val="85000"/>
              </a:schemeClr>
            </a:solidFill>
          </a:ln>
          <a:effectLst>
            <a:outerShdw blurRad="292100" dist="139700" dir="2700000" algn="tl" rotWithShape="0">
              <a:srgbClr val="333333">
                <a:alpha val="65000"/>
              </a:srgbClr>
            </a:outerShdw>
          </a:effectLst>
        </p:spPr>
      </p:pic>
      <p:pic>
        <p:nvPicPr>
          <p:cNvPr id="6" name="Picture 4"/>
          <p:cNvPicPr>
            <a:picLocks noChangeAspect="1" noChangeArrowheads="1"/>
          </p:cNvPicPr>
          <p:nvPr/>
        </p:nvPicPr>
        <p:blipFill>
          <a:blip r:embed="rId3"/>
          <a:srcRect/>
          <a:stretch>
            <a:fillRect/>
          </a:stretch>
        </p:blipFill>
        <p:spPr bwMode="auto">
          <a:xfrm>
            <a:off x="2339752" y="6093296"/>
            <a:ext cx="1152128" cy="648072"/>
          </a:xfrm>
          <a:prstGeom prst="rect">
            <a:avLst/>
          </a:prstGeom>
          <a:ln>
            <a:solidFill>
              <a:schemeClr val="bg1">
                <a:lumMod val="85000"/>
              </a:schemeClr>
            </a:solidFill>
          </a:ln>
          <a:effectLst>
            <a:outerShdw blurRad="292100" dist="139700" dir="2700000" algn="tl" rotWithShape="0">
              <a:srgbClr val="333333">
                <a:alpha val="65000"/>
              </a:srgbClr>
            </a:outerShdw>
          </a:effectLst>
        </p:spPr>
      </p:pic>
      <p:pic>
        <p:nvPicPr>
          <p:cNvPr id="7" name="Picture 5"/>
          <p:cNvPicPr>
            <a:picLocks noChangeAspect="1" noChangeArrowheads="1"/>
          </p:cNvPicPr>
          <p:nvPr/>
        </p:nvPicPr>
        <p:blipFill>
          <a:blip r:embed="rId4" cstate="print"/>
          <a:srcRect/>
          <a:stretch>
            <a:fillRect/>
          </a:stretch>
        </p:blipFill>
        <p:spPr bwMode="auto">
          <a:xfrm>
            <a:off x="1547665" y="6093296"/>
            <a:ext cx="648072" cy="642942"/>
          </a:xfrm>
          <a:prstGeom prst="rect">
            <a:avLst/>
          </a:prstGeom>
          <a:ln>
            <a:solidFill>
              <a:schemeClr val="bg1">
                <a:lumMod val="85000"/>
              </a:schemeClr>
            </a:solidFill>
          </a:ln>
          <a:effectLst>
            <a:outerShdw blurRad="292100" dist="139700" dir="2700000" algn="tl" rotWithShape="0">
              <a:srgbClr val="333333">
                <a:alpha val="65000"/>
              </a:srgbClr>
            </a:outerShdw>
          </a:effectLst>
        </p:spPr>
      </p:pic>
      <p:pic>
        <p:nvPicPr>
          <p:cNvPr id="8" name="Picture 6"/>
          <p:cNvPicPr>
            <a:picLocks noChangeAspect="1" noChangeArrowheads="1"/>
          </p:cNvPicPr>
          <p:nvPr/>
        </p:nvPicPr>
        <p:blipFill>
          <a:blip r:embed="rId5" cstate="print"/>
          <a:srcRect/>
          <a:stretch>
            <a:fillRect/>
          </a:stretch>
        </p:blipFill>
        <p:spPr bwMode="auto">
          <a:xfrm>
            <a:off x="827584" y="6093296"/>
            <a:ext cx="648072" cy="648072"/>
          </a:xfrm>
          <a:prstGeom prst="rect">
            <a:avLst/>
          </a:prstGeom>
          <a:ln>
            <a:solidFill>
              <a:schemeClr val="bg1">
                <a:lumMod val="85000"/>
              </a:schemeClr>
            </a:solidFill>
          </a:ln>
          <a:effectLst>
            <a:outerShdw blurRad="292100" dist="139700" dir="2700000" algn="tl" rotWithShape="0">
              <a:srgbClr val="333333">
                <a:alpha val="65000"/>
              </a:srgbClr>
            </a:outerShdw>
          </a:effectLst>
        </p:spPr>
      </p:pic>
      <p:pic>
        <p:nvPicPr>
          <p:cNvPr id="11" name="Picture 2"/>
          <p:cNvPicPr>
            <a:picLocks noChangeAspect="1" noChangeArrowheads="1"/>
          </p:cNvPicPr>
          <p:nvPr/>
        </p:nvPicPr>
        <p:blipFill>
          <a:blip r:embed="rId6"/>
          <a:srcRect b="34466"/>
          <a:stretch>
            <a:fillRect/>
          </a:stretch>
        </p:blipFill>
        <p:spPr bwMode="auto">
          <a:xfrm>
            <a:off x="4491348" y="6093296"/>
            <a:ext cx="3393020" cy="642942"/>
          </a:xfrm>
          <a:prstGeom prst="rect">
            <a:avLst/>
          </a:prstGeom>
          <a:ln>
            <a:solidFill>
              <a:schemeClr val="bg1">
                <a:lumMod val="85000"/>
              </a:schemeClr>
            </a:solidFill>
          </a:ln>
          <a:effectLst>
            <a:outerShdw blurRad="292100" dist="139700" dir="2700000" algn="tl" rotWithShape="0">
              <a:srgbClr val="333333">
                <a:alpha val="65000"/>
              </a:srgbClr>
            </a:outerShdw>
          </a:effectLst>
        </p:spPr>
      </p:pic>
      <p:sp>
        <p:nvSpPr>
          <p:cNvPr id="10" name="Title 1"/>
          <p:cNvSpPr txBox="1">
            <a:spLocks/>
          </p:cNvSpPr>
          <p:nvPr/>
        </p:nvSpPr>
        <p:spPr>
          <a:xfrm>
            <a:off x="-36512" y="52058"/>
            <a:ext cx="7772400" cy="928670"/>
          </a:xfrm>
          <a:prstGeom prst="rect">
            <a:avLst/>
          </a:prstGeom>
        </p:spPr>
        <p:txBody>
          <a:bodyPr>
            <a:normAutofit/>
          </a:bodyPr>
          <a:lstStyle>
            <a:lvl1pPr algn="l" defTabSz="914400" rtl="0" eaLnBrk="1" latinLnBrk="0" hangingPunct="1">
              <a:spcBef>
                <a:spcPct val="0"/>
              </a:spcBef>
              <a:buNone/>
              <a:defRPr sz="2400" b="1" kern="1200">
                <a:solidFill>
                  <a:schemeClr val="tx1"/>
                </a:solidFill>
                <a:latin typeface="+mj-lt"/>
                <a:ea typeface="+mj-ea"/>
                <a:cs typeface="+mj-cs"/>
              </a:defRPr>
            </a:lvl1pPr>
          </a:lstStyle>
          <a:p>
            <a:r>
              <a:rPr lang="en-US" sz="2800" dirty="0" smtClean="0">
                <a:solidFill>
                  <a:srgbClr val="002060"/>
                </a:solidFill>
              </a:rPr>
              <a:t>TRAINER PROFILE</a:t>
            </a:r>
            <a:endParaRPr lang="en-MY" sz="2800" dirty="0">
              <a:solidFill>
                <a:srgbClr val="002060"/>
              </a:solidFill>
            </a:endParaRPr>
          </a:p>
        </p:txBody>
      </p:sp>
      <p:pic>
        <p:nvPicPr>
          <p:cNvPr id="12" name="Picture 11" descr="PROTON Logo-01.png"/>
          <p:cNvPicPr>
            <a:picLocks noChangeAspect="1"/>
          </p:cNvPicPr>
          <p:nvPr/>
        </p:nvPicPr>
        <p:blipFill rotWithShape="1">
          <a:blip r:embed="rId7">
            <a:extLst>
              <a:ext uri="{28A0092B-C50C-407E-A947-70E740481C1C}">
                <a14:useLocalDpi xmlns:a14="http://schemas.microsoft.com/office/drawing/2010/main" val="0"/>
              </a:ext>
            </a:extLst>
          </a:blip>
          <a:srcRect t="33336"/>
          <a:stretch/>
        </p:blipFill>
        <p:spPr>
          <a:xfrm>
            <a:off x="7969625" y="5879895"/>
            <a:ext cx="713184" cy="861473"/>
          </a:xfrm>
          <a:prstGeom prst="rect">
            <a:avLst/>
          </a:prstGeom>
        </p:spPr>
      </p:pic>
      <p:sp>
        <p:nvSpPr>
          <p:cNvPr id="4" name="Slide Number Placeholder 3"/>
          <p:cNvSpPr>
            <a:spLocks noGrp="1"/>
          </p:cNvSpPr>
          <p:nvPr>
            <p:ph type="sldNum" sz="quarter" idx="12"/>
          </p:nvPr>
        </p:nvSpPr>
        <p:spPr/>
        <p:txBody>
          <a:bodyPr/>
          <a:lstStyle/>
          <a:p>
            <a:fld id="{E5CC2744-23DB-4ABE-B2A7-CC7B99928453}" type="slidenum">
              <a:rPr lang="en-MY" smtClean="0"/>
              <a:pPr/>
              <a:t>2</a:t>
            </a:fld>
            <a:endParaRPr lang="en-MY"/>
          </a:p>
        </p:txBody>
      </p:sp>
      <p:pic>
        <p:nvPicPr>
          <p:cNvPr id="13" name="Picture 12"/>
          <p:cNvPicPr/>
          <p:nvPr/>
        </p:nvPicPr>
        <p:blipFill rotWithShape="1">
          <a:blip r:embed="rId8">
            <a:extLst>
              <a:ext uri="{28A0092B-C50C-407E-A947-70E740481C1C}">
                <a14:useLocalDpi xmlns:a14="http://schemas.microsoft.com/office/drawing/2010/main" val="0"/>
              </a:ext>
            </a:extLst>
          </a:blip>
          <a:srcRect l="40645" t="21316" r="30162" b="38710"/>
          <a:stretch/>
        </p:blipFill>
        <p:spPr>
          <a:xfrm>
            <a:off x="6461476" y="2064839"/>
            <a:ext cx="2845783" cy="3300155"/>
          </a:xfrm>
          <a:prstGeom prst="rect">
            <a:avLst/>
          </a:prstGeom>
          <a:ln>
            <a:noFill/>
          </a:ln>
          <a:effectLst>
            <a:outerShdw blurRad="292100" dist="139700" dir="2700000" algn="tl" rotWithShape="0">
              <a:srgbClr val="333333">
                <a:alpha val="65000"/>
              </a:srgbClr>
            </a:outerShdw>
          </a:effectLst>
        </p:spPr>
      </p:pic>
      <p:pic>
        <p:nvPicPr>
          <p:cNvPr id="14" name="Picture 13"/>
          <p:cNvPicPr/>
          <p:nvPr/>
        </p:nvPicPr>
        <p:blipFill>
          <a:blip r:embed="rId9" cstate="print">
            <a:extLst>
              <a:ext uri="{BEBA8EAE-BF5A-486C-A8C5-ECC9F3942E4B}">
                <a14:imgProps xmlns:a14="http://schemas.microsoft.com/office/drawing/2010/main">
                  <a14:imgLayer r:embed="rId10">
                    <a14:imgEffect>
                      <a14:backgroundRemoval t="0" b="97179" l="9146" r="96951"/>
                    </a14:imgEffect>
                  </a14:imgLayer>
                </a14:imgProps>
              </a:ext>
              <a:ext uri="{28A0092B-C50C-407E-A947-70E740481C1C}">
                <a14:useLocalDpi xmlns:a14="http://schemas.microsoft.com/office/drawing/2010/main" val="0"/>
              </a:ext>
            </a:extLst>
          </a:blip>
          <a:srcRect/>
          <a:stretch>
            <a:fillRect/>
          </a:stretch>
        </p:blipFill>
        <p:spPr bwMode="auto">
          <a:xfrm>
            <a:off x="5887484" y="953635"/>
            <a:ext cx="2082141" cy="1776375"/>
          </a:xfrm>
          <a:prstGeom prst="rect">
            <a:avLst/>
          </a:prstGeom>
          <a:noFill/>
        </p:spPr>
      </p:pic>
    </p:spTree>
    <p:extLst>
      <p:ext uri="{BB962C8B-B14F-4D97-AF65-F5344CB8AC3E}">
        <p14:creationId xmlns:p14="http://schemas.microsoft.com/office/powerpoint/2010/main" val="39551821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1CD8449-EFA3-414B-A87C-34B600C4BBD3}" type="slidenum">
              <a:rPr lang="en-US"/>
              <a:pPr/>
              <a:t>20</a:t>
            </a:fld>
            <a:endParaRPr lang="en-US"/>
          </a:p>
        </p:txBody>
      </p:sp>
      <p:sp>
        <p:nvSpPr>
          <p:cNvPr id="125954" name="Rectangle 2"/>
          <p:cNvSpPr>
            <a:spLocks noChangeArrowheads="1"/>
          </p:cNvSpPr>
          <p:nvPr/>
        </p:nvSpPr>
        <p:spPr bwMode="auto">
          <a:xfrm>
            <a:off x="685800" y="1331178"/>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nchor="ctr"/>
          <a:lstStyle/>
          <a:p>
            <a:pPr algn="ctr">
              <a:lnSpc>
                <a:spcPct val="120000"/>
              </a:lnSpc>
              <a:buClr>
                <a:srgbClr val="0000FF"/>
              </a:buClr>
              <a:buFont typeface="Wingdings" pitchFamily="2" charset="2"/>
              <a:buNone/>
            </a:pPr>
            <a:r>
              <a:rPr lang="en-US" sz="4700" b="1" dirty="0" smtClean="0">
                <a:solidFill>
                  <a:srgbClr val="CC0000"/>
                </a:solidFill>
              </a:rPr>
              <a:t>DUST EXPLOSION</a:t>
            </a:r>
            <a:endParaRPr lang="en-US" sz="4700" b="1" dirty="0">
              <a:solidFill>
                <a:srgbClr val="CC0000"/>
              </a:solidFill>
            </a:endParaRPr>
          </a:p>
        </p:txBody>
      </p:sp>
      <p:pic>
        <p:nvPicPr>
          <p:cNvPr id="125955" name="Picture 3" descr="explosion-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9367" y="2801203"/>
            <a:ext cx="3349625" cy="2130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62918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xit" presetSubtype="0" repeatCount="indefinite" fill="hold" grpId="0" nodeType="withEffect">
                                  <p:stCondLst>
                                    <p:cond delay="0"/>
                                  </p:stCondLst>
                                  <p:iterate type="lt">
                                    <p:tmPct val="10000"/>
                                  </p:iterate>
                                  <p:childTnLst>
                                    <p:animEffect transition="out" filter="fade">
                                      <p:cBhvr>
                                        <p:cTn id="6" dur="5000"/>
                                        <p:tgtEl>
                                          <p:spTgt spid="125954"/>
                                        </p:tgtEl>
                                      </p:cBhvr>
                                    </p:animEffect>
                                    <p:anim calcmode="lin" valueType="num">
                                      <p:cBhvr>
                                        <p:cTn id="7" dur="5000"/>
                                        <p:tgtEl>
                                          <p:spTgt spid="125954"/>
                                        </p:tgtEl>
                                        <p:attrNameLst>
                                          <p:attrName>ppt_x</p:attrName>
                                        </p:attrNameLst>
                                      </p:cBhvr>
                                      <p:tavLst>
                                        <p:tav tm="0">
                                          <p:val>
                                            <p:strVal val="ppt_x"/>
                                          </p:val>
                                        </p:tav>
                                        <p:tav tm="100000">
                                          <p:val>
                                            <p:strVal val="ppt_x-.1"/>
                                          </p:val>
                                        </p:tav>
                                      </p:tavLst>
                                    </p:anim>
                                    <p:anim calcmode="lin" valueType="num">
                                      <p:cBhvr>
                                        <p:cTn id="8" dur="5000"/>
                                        <p:tgtEl>
                                          <p:spTgt spid="125954"/>
                                        </p:tgtEl>
                                        <p:attrNameLst>
                                          <p:attrName>ppt_y</p:attrName>
                                        </p:attrNameLst>
                                      </p:cBhvr>
                                      <p:tavLst>
                                        <p:tav tm="0">
                                          <p:val>
                                            <p:strVal val="ppt_y"/>
                                          </p:val>
                                        </p:tav>
                                        <p:tav tm="100000">
                                          <p:val>
                                            <p:strVal val="ppt_y"/>
                                          </p:val>
                                        </p:tav>
                                      </p:tavLst>
                                    </p:anim>
                                    <p:set>
                                      <p:cBhvr>
                                        <p:cTn id="9" dur="1" fill="hold">
                                          <p:stCondLst>
                                            <p:cond delay="4999"/>
                                          </p:stCondLst>
                                        </p:cTn>
                                        <p:tgtEl>
                                          <p:spTgt spid="1259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2C326B8-12A1-41C1-A703-0EC335BC2545}" type="slidenum">
              <a:rPr lang="en-US"/>
              <a:pPr/>
              <a:t>21</a:t>
            </a:fld>
            <a:endParaRPr lang="en-US"/>
          </a:p>
        </p:txBody>
      </p:sp>
      <p:sp>
        <p:nvSpPr>
          <p:cNvPr id="126978" name="Rectangle 2"/>
          <p:cNvSpPr>
            <a:spLocks noGrp="1" noChangeArrowheads="1"/>
          </p:cNvSpPr>
          <p:nvPr>
            <p:ph type="title"/>
          </p:nvPr>
        </p:nvSpPr>
        <p:spPr>
          <a:xfrm>
            <a:off x="76199" y="76200"/>
            <a:ext cx="8229600" cy="1143000"/>
          </a:xfrm>
        </p:spPr>
        <p:txBody>
          <a:bodyPr/>
          <a:lstStyle/>
          <a:p>
            <a:r>
              <a:rPr lang="en-US" sz="3600" b="1" dirty="0">
                <a:solidFill>
                  <a:srgbClr val="CC0000"/>
                </a:solidFill>
              </a:rPr>
              <a:t>DUST EXPLOSION</a:t>
            </a:r>
          </a:p>
        </p:txBody>
      </p:sp>
      <p:sp>
        <p:nvSpPr>
          <p:cNvPr id="126979" name="Rectangle 3"/>
          <p:cNvSpPr>
            <a:spLocks noGrp="1" noChangeArrowheads="1"/>
          </p:cNvSpPr>
          <p:nvPr>
            <p:ph type="body" idx="1"/>
          </p:nvPr>
        </p:nvSpPr>
        <p:spPr>
          <a:xfrm>
            <a:off x="457200" y="1711325"/>
            <a:ext cx="7993117" cy="4525963"/>
          </a:xfrm>
        </p:spPr>
        <p:txBody>
          <a:bodyPr>
            <a:normAutofit/>
          </a:bodyPr>
          <a:lstStyle/>
          <a:p>
            <a:pPr marL="457200" indent="-457200" algn="just">
              <a:lnSpc>
                <a:spcPct val="110000"/>
              </a:lnSpc>
            </a:pPr>
            <a:r>
              <a:rPr lang="en-US" sz="2800" dirty="0"/>
              <a:t>A dust explosion is the </a:t>
            </a:r>
            <a:r>
              <a:rPr lang="en-US" sz="2800" b="1" dirty="0">
                <a:solidFill>
                  <a:srgbClr val="FF0000"/>
                </a:solidFill>
              </a:rPr>
              <a:t>fast </a:t>
            </a:r>
            <a:r>
              <a:rPr lang="en-US" sz="2800" b="1" i="1" dirty="0">
                <a:solidFill>
                  <a:srgbClr val="FF0000"/>
                </a:solidFill>
              </a:rPr>
              <a:t>combustion</a:t>
            </a:r>
            <a:r>
              <a:rPr lang="en-US" sz="2800" b="1" dirty="0">
                <a:solidFill>
                  <a:srgbClr val="FF0000"/>
                </a:solidFill>
              </a:rPr>
              <a:t> of dust particles</a:t>
            </a:r>
            <a:r>
              <a:rPr lang="en-US" sz="2800" dirty="0"/>
              <a:t> suspended in the air in an enclosed location. </a:t>
            </a:r>
          </a:p>
          <a:p>
            <a:pPr marL="457200" indent="-457200" algn="just">
              <a:lnSpc>
                <a:spcPct val="110000"/>
              </a:lnSpc>
              <a:buFontTx/>
              <a:buNone/>
            </a:pPr>
            <a:endParaRPr lang="en-US" dirty="0"/>
          </a:p>
          <a:p>
            <a:pPr marL="457200" indent="-457200" algn="just">
              <a:lnSpc>
                <a:spcPct val="110000"/>
              </a:lnSpc>
            </a:pPr>
            <a:r>
              <a:rPr lang="en-US" sz="2800" dirty="0"/>
              <a:t>Dust explosions can occur where </a:t>
            </a:r>
            <a:r>
              <a:rPr lang="en-US" sz="2800" b="1" dirty="0">
                <a:solidFill>
                  <a:srgbClr val="FF0000"/>
                </a:solidFill>
              </a:rPr>
              <a:t>any powdered combustible material is present in an enclosed atmosphere.</a:t>
            </a:r>
            <a:r>
              <a:rPr lang="en-US" sz="2800" dirty="0"/>
              <a:t> </a:t>
            </a:r>
          </a:p>
        </p:txBody>
      </p:sp>
    </p:spTree>
    <p:extLst>
      <p:ext uri="{BB962C8B-B14F-4D97-AF65-F5344CB8AC3E}">
        <p14:creationId xmlns:p14="http://schemas.microsoft.com/office/powerpoint/2010/main" val="22979447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lide Number Placeholder 5"/>
          <p:cNvSpPr>
            <a:spLocks noGrp="1"/>
          </p:cNvSpPr>
          <p:nvPr>
            <p:ph type="sldNum" sz="quarter" idx="12"/>
          </p:nvPr>
        </p:nvSpPr>
        <p:spPr/>
        <p:txBody>
          <a:bodyPr/>
          <a:lstStyle/>
          <a:p>
            <a:fld id="{A397FA4C-CDED-42E9-81AF-CE97B3290D1B}" type="slidenum">
              <a:rPr lang="en-US"/>
              <a:pPr/>
              <a:t>22</a:t>
            </a:fld>
            <a:endParaRPr lang="en-US"/>
          </a:p>
        </p:txBody>
      </p:sp>
      <p:sp>
        <p:nvSpPr>
          <p:cNvPr id="130050" name="AutoShape 2"/>
          <p:cNvSpPr>
            <a:spLocks noChangeArrowheads="1"/>
          </p:cNvSpPr>
          <p:nvPr/>
        </p:nvSpPr>
        <p:spPr bwMode="auto">
          <a:xfrm rot="-5400000">
            <a:off x="3613944" y="4620419"/>
            <a:ext cx="1795463" cy="955675"/>
          </a:xfrm>
          <a:prstGeom prst="rightArrow">
            <a:avLst>
              <a:gd name="adj1" fmla="val 53056"/>
              <a:gd name="adj2" fmla="val 66965"/>
            </a:avLst>
          </a:prstGeom>
          <a:gradFill rotWithShape="0">
            <a:gsLst>
              <a:gs pos="0">
                <a:srgbClr val="FF0000"/>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130051" name="AutoShape 3"/>
          <p:cNvSpPr>
            <a:spLocks noChangeArrowheads="1"/>
          </p:cNvSpPr>
          <p:nvPr/>
        </p:nvSpPr>
        <p:spPr bwMode="auto">
          <a:xfrm rot="2112470">
            <a:off x="2492375" y="2468563"/>
            <a:ext cx="1804988" cy="949325"/>
          </a:xfrm>
          <a:prstGeom prst="rightArrow">
            <a:avLst>
              <a:gd name="adj1" fmla="val 53056"/>
              <a:gd name="adj2" fmla="val 67770"/>
            </a:avLst>
          </a:prstGeom>
          <a:gradFill rotWithShape="0">
            <a:gsLst>
              <a:gs pos="0">
                <a:schemeClr val="bg1"/>
              </a:gs>
              <a:gs pos="100000">
                <a:srgbClr val="FF00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130052" name="AutoShape 4"/>
          <p:cNvSpPr>
            <a:spLocks noChangeArrowheads="1"/>
          </p:cNvSpPr>
          <p:nvPr/>
        </p:nvSpPr>
        <p:spPr bwMode="auto">
          <a:xfrm rot="8820372">
            <a:off x="4802188" y="2484438"/>
            <a:ext cx="1804987" cy="950912"/>
          </a:xfrm>
          <a:prstGeom prst="rightArrow">
            <a:avLst>
              <a:gd name="adj1" fmla="val 53056"/>
              <a:gd name="adj2" fmla="val 67657"/>
            </a:avLst>
          </a:prstGeom>
          <a:gradFill rotWithShape="0">
            <a:gsLst>
              <a:gs pos="0">
                <a:srgbClr val="FF0000"/>
              </a:gs>
              <a:gs pos="100000">
                <a:schemeClr val="bg1"/>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130053" name="Rectangle 5"/>
          <p:cNvSpPr>
            <a:spLocks noGrp="1" noChangeArrowheads="1"/>
          </p:cNvSpPr>
          <p:nvPr>
            <p:ph type="title"/>
          </p:nvPr>
        </p:nvSpPr>
        <p:spPr>
          <a:xfrm>
            <a:off x="925024" y="520016"/>
            <a:ext cx="7327663" cy="1143000"/>
          </a:xfrm>
        </p:spPr>
        <p:txBody>
          <a:bodyPr/>
          <a:lstStyle/>
          <a:p>
            <a:r>
              <a:rPr lang="en-US" sz="2800" b="1" dirty="0">
                <a:solidFill>
                  <a:srgbClr val="CC0000"/>
                </a:solidFill>
              </a:rPr>
              <a:t>CONDITIONS FOR </a:t>
            </a:r>
            <a:r>
              <a:rPr lang="en-US" sz="2800" b="1" dirty="0" smtClean="0">
                <a:solidFill>
                  <a:srgbClr val="CC0000"/>
                </a:solidFill>
              </a:rPr>
              <a:t>FIRE</a:t>
            </a:r>
            <a:r>
              <a:rPr lang="en-US" sz="2800" b="1" dirty="0">
                <a:solidFill>
                  <a:srgbClr val="CC0000"/>
                </a:solidFill>
              </a:rPr>
              <a:t/>
            </a:r>
            <a:br>
              <a:rPr lang="en-US" sz="2800" b="1" dirty="0">
                <a:solidFill>
                  <a:srgbClr val="CC0000"/>
                </a:solidFill>
              </a:rPr>
            </a:br>
            <a:endParaRPr lang="en-US" sz="2800" b="1" dirty="0">
              <a:solidFill>
                <a:srgbClr val="CC0000"/>
              </a:solidFill>
            </a:endParaRPr>
          </a:p>
        </p:txBody>
      </p:sp>
      <p:pic>
        <p:nvPicPr>
          <p:cNvPr id="130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7113" y="2192338"/>
            <a:ext cx="2195512" cy="1198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0055" name="Picture 7" descr="match"/>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90963" y="5130800"/>
            <a:ext cx="1362075" cy="798513"/>
          </a:xfrm>
          <a:prstGeom prst="rect">
            <a:avLst/>
          </a:prstGeom>
          <a:noFill/>
          <a:extLst>
            <a:ext uri="{909E8E84-426E-40DD-AFC4-6F175D3DCCD1}">
              <a14:hiddenFill xmlns:a14="http://schemas.microsoft.com/office/drawing/2010/main">
                <a:solidFill>
                  <a:srgbClr val="FFFFFF"/>
                </a:solidFill>
              </a14:hiddenFill>
            </a:ext>
          </a:extLst>
        </p:spPr>
      </p:pic>
      <p:pic>
        <p:nvPicPr>
          <p:cNvPr id="130056" name="Picture 8" descr="gasol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7888" y="2157413"/>
            <a:ext cx="1071562" cy="1344612"/>
          </a:xfrm>
          <a:prstGeom prst="rect">
            <a:avLst/>
          </a:prstGeom>
          <a:noFill/>
          <a:extLst>
            <a:ext uri="{909E8E84-426E-40DD-AFC4-6F175D3DCCD1}">
              <a14:hiddenFill xmlns:a14="http://schemas.microsoft.com/office/drawing/2010/main">
                <a:solidFill>
                  <a:srgbClr val="FFFFFF"/>
                </a:solidFill>
              </a14:hiddenFill>
            </a:ext>
          </a:extLst>
        </p:spPr>
      </p:pic>
      <p:sp>
        <p:nvSpPr>
          <p:cNvPr id="130057" name="AutoShape 9"/>
          <p:cNvSpPr>
            <a:spLocks noChangeArrowheads="1"/>
          </p:cNvSpPr>
          <p:nvPr/>
        </p:nvSpPr>
        <p:spPr bwMode="auto">
          <a:xfrm>
            <a:off x="2284413" y="1512888"/>
            <a:ext cx="4449762" cy="3292475"/>
          </a:xfrm>
          <a:prstGeom prst="flowChartExtra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130058" name="AutoShape 10"/>
          <p:cNvSpPr>
            <a:spLocks noChangeArrowheads="1"/>
          </p:cNvSpPr>
          <p:nvPr/>
        </p:nvSpPr>
        <p:spPr bwMode="auto">
          <a:xfrm>
            <a:off x="3286125" y="2452688"/>
            <a:ext cx="2541588" cy="1885950"/>
          </a:xfrm>
          <a:prstGeom prst="flowChartExtra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130059" name="Rectangle 11"/>
          <p:cNvSpPr>
            <a:spLocks noChangeArrowheads="1"/>
          </p:cNvSpPr>
          <p:nvPr/>
        </p:nvSpPr>
        <p:spPr bwMode="auto">
          <a:xfrm rot="3327212">
            <a:off x="4582320" y="2802731"/>
            <a:ext cx="1401762"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9249" tIns="49624" rIns="99249" bIns="49624">
            <a:spAutoFit/>
          </a:bodyPr>
          <a:lstStyle/>
          <a:p>
            <a:pPr defTabSz="992188">
              <a:spcBef>
                <a:spcPct val="50000"/>
              </a:spcBef>
            </a:pPr>
            <a:r>
              <a:rPr lang="en-US" sz="2500" b="1">
                <a:solidFill>
                  <a:schemeClr val="bg1"/>
                </a:solidFill>
              </a:rPr>
              <a:t>Material</a:t>
            </a:r>
          </a:p>
        </p:txBody>
      </p:sp>
      <p:sp>
        <p:nvSpPr>
          <p:cNvPr id="130060" name="Rectangle 12"/>
          <p:cNvSpPr>
            <a:spLocks noChangeArrowheads="1"/>
          </p:cNvSpPr>
          <p:nvPr/>
        </p:nvSpPr>
        <p:spPr bwMode="auto">
          <a:xfrm rot="-3362033">
            <a:off x="2502695" y="3005931"/>
            <a:ext cx="2163762"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249" tIns="49624" rIns="99249" bIns="49624">
            <a:spAutoFit/>
          </a:bodyPr>
          <a:lstStyle/>
          <a:p>
            <a:pPr algn="ctr" defTabSz="992188">
              <a:spcBef>
                <a:spcPct val="50000"/>
              </a:spcBef>
            </a:pPr>
            <a:r>
              <a:rPr lang="en-US" sz="2500" b="1">
                <a:solidFill>
                  <a:schemeClr val="bg1"/>
                </a:solidFill>
              </a:rPr>
              <a:t>Oxygen</a:t>
            </a:r>
          </a:p>
        </p:txBody>
      </p:sp>
      <p:sp>
        <p:nvSpPr>
          <p:cNvPr id="130061" name="Rectangle 13"/>
          <p:cNvSpPr>
            <a:spLocks noChangeArrowheads="1"/>
          </p:cNvSpPr>
          <p:nvPr/>
        </p:nvSpPr>
        <p:spPr bwMode="auto">
          <a:xfrm>
            <a:off x="3683000" y="4327525"/>
            <a:ext cx="1692275"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249" tIns="49624" rIns="99249" bIns="49624">
            <a:spAutoFit/>
          </a:bodyPr>
          <a:lstStyle/>
          <a:p>
            <a:pPr algn="ctr" defTabSz="992188">
              <a:spcBef>
                <a:spcPct val="50000"/>
              </a:spcBef>
            </a:pPr>
            <a:r>
              <a:rPr lang="en-US" sz="2500" b="1">
                <a:solidFill>
                  <a:schemeClr val="bg1"/>
                </a:solidFill>
              </a:rPr>
              <a:t>Heat</a:t>
            </a:r>
          </a:p>
        </p:txBody>
      </p:sp>
      <p:pic>
        <p:nvPicPr>
          <p:cNvPr id="130062" name="Picture 14" descr="fi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6063" y="2959100"/>
            <a:ext cx="944562" cy="1230313"/>
          </a:xfrm>
          <a:prstGeom prst="rect">
            <a:avLst/>
          </a:prstGeom>
          <a:noFill/>
          <a:extLst>
            <a:ext uri="{909E8E84-426E-40DD-AFC4-6F175D3DCCD1}">
              <a14:hiddenFill xmlns:a14="http://schemas.microsoft.com/office/drawing/2010/main">
                <a:solidFill>
                  <a:srgbClr val="FFFFFF"/>
                </a:solidFill>
              </a14:hiddenFill>
            </a:ext>
          </a:extLst>
        </p:spPr>
      </p:pic>
      <p:sp>
        <p:nvSpPr>
          <p:cNvPr id="130063" name="Rectangle 15"/>
          <p:cNvSpPr>
            <a:spLocks noChangeArrowheads="1"/>
          </p:cNvSpPr>
          <p:nvPr/>
        </p:nvSpPr>
        <p:spPr bwMode="auto">
          <a:xfrm>
            <a:off x="7067550" y="5110163"/>
            <a:ext cx="9937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b="1">
                <a:solidFill>
                  <a:srgbClr val="FF0000"/>
                </a:solidFill>
              </a:rPr>
              <a:t>FIRE</a:t>
            </a:r>
          </a:p>
        </p:txBody>
      </p:sp>
      <p:pic>
        <p:nvPicPr>
          <p:cNvPr id="130064" name="Picture 16" descr="fire1"/>
          <p:cNvPicPr>
            <a:picLocks noChangeAspect="1" noChangeArrowheads="1" noCrop="1"/>
          </p:cNvPicPr>
          <p:nvPr/>
        </p:nvPicPr>
        <p:blipFill>
          <a:blip r:embed="rId6">
            <a:lum bright="-6000" contrast="-6000"/>
            <a:extLst>
              <a:ext uri="{28A0092B-C50C-407E-A947-70E740481C1C}">
                <a14:useLocalDpi xmlns:a14="http://schemas.microsoft.com/office/drawing/2010/main" val="0"/>
              </a:ext>
            </a:extLst>
          </a:blip>
          <a:srcRect/>
          <a:stretch>
            <a:fillRect/>
          </a:stretch>
        </p:blipFill>
        <p:spPr bwMode="auto">
          <a:xfrm>
            <a:off x="4687888" y="5978525"/>
            <a:ext cx="11430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130065" name="Picture 17" descr="fire1"/>
          <p:cNvPicPr>
            <a:picLocks noChangeAspect="1" noChangeArrowheads="1" noCrop="1"/>
          </p:cNvPicPr>
          <p:nvPr/>
        </p:nvPicPr>
        <p:blipFill>
          <a:blip r:embed="rId6">
            <a:lum bright="-6000" contrast="-6000"/>
            <a:extLst>
              <a:ext uri="{28A0092B-C50C-407E-A947-70E740481C1C}">
                <a14:useLocalDpi xmlns:a14="http://schemas.microsoft.com/office/drawing/2010/main" val="0"/>
              </a:ext>
            </a:extLst>
          </a:blip>
          <a:srcRect/>
          <a:stretch>
            <a:fillRect/>
          </a:stretch>
        </p:blipFill>
        <p:spPr bwMode="auto">
          <a:xfrm>
            <a:off x="3849688" y="5959475"/>
            <a:ext cx="9144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130066" name="Picture 18" descr="fire1"/>
          <p:cNvPicPr>
            <a:picLocks noChangeAspect="1" noChangeArrowheads="1" noCrop="1"/>
          </p:cNvPicPr>
          <p:nvPr/>
        </p:nvPicPr>
        <p:blipFill>
          <a:blip r:embed="rId6">
            <a:lum bright="-6000" contrast="-6000"/>
            <a:extLst>
              <a:ext uri="{28A0092B-C50C-407E-A947-70E740481C1C}">
                <a14:useLocalDpi xmlns:a14="http://schemas.microsoft.com/office/drawing/2010/main" val="0"/>
              </a:ext>
            </a:extLst>
          </a:blip>
          <a:srcRect/>
          <a:stretch>
            <a:fillRect/>
          </a:stretch>
        </p:blipFill>
        <p:spPr bwMode="auto">
          <a:xfrm>
            <a:off x="2478088" y="5692775"/>
            <a:ext cx="14478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30067" name="Picture 19" descr="fire1"/>
          <p:cNvPicPr>
            <a:picLocks noChangeAspect="1" noChangeArrowheads="1" noCrop="1"/>
          </p:cNvPicPr>
          <p:nvPr/>
        </p:nvPicPr>
        <p:blipFill>
          <a:blip r:embed="rId6">
            <a:lum bright="-6000" contrast="-6000"/>
            <a:extLst>
              <a:ext uri="{28A0092B-C50C-407E-A947-70E740481C1C}">
                <a14:useLocalDpi xmlns:a14="http://schemas.microsoft.com/office/drawing/2010/main" val="0"/>
              </a:ext>
            </a:extLst>
          </a:blip>
          <a:srcRect/>
          <a:stretch>
            <a:fillRect/>
          </a:stretch>
        </p:blipFill>
        <p:spPr bwMode="auto">
          <a:xfrm>
            <a:off x="1868488" y="5768975"/>
            <a:ext cx="6858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30068" name="Picture 20" descr="fire1"/>
          <p:cNvPicPr>
            <a:picLocks noChangeAspect="1" noChangeArrowheads="1" noCrop="1"/>
          </p:cNvPicPr>
          <p:nvPr/>
        </p:nvPicPr>
        <p:blipFill>
          <a:blip r:embed="rId6">
            <a:lum bright="-6000" contrast="-6000"/>
            <a:extLst>
              <a:ext uri="{28A0092B-C50C-407E-A947-70E740481C1C}">
                <a14:useLocalDpi xmlns:a14="http://schemas.microsoft.com/office/drawing/2010/main" val="0"/>
              </a:ext>
            </a:extLst>
          </a:blip>
          <a:srcRect/>
          <a:stretch>
            <a:fillRect/>
          </a:stretch>
        </p:blipFill>
        <p:spPr bwMode="auto">
          <a:xfrm>
            <a:off x="496888" y="5959475"/>
            <a:ext cx="15240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130069" name="Picture 21" descr="fire1"/>
          <p:cNvPicPr>
            <a:picLocks noChangeAspect="1" noChangeArrowheads="1" noCrop="1"/>
          </p:cNvPicPr>
          <p:nvPr/>
        </p:nvPicPr>
        <p:blipFill>
          <a:blip r:embed="rId6">
            <a:lum bright="-6000" contrast="-6000"/>
            <a:extLst>
              <a:ext uri="{28A0092B-C50C-407E-A947-70E740481C1C}">
                <a14:useLocalDpi xmlns:a14="http://schemas.microsoft.com/office/drawing/2010/main" val="0"/>
              </a:ext>
            </a:extLst>
          </a:blip>
          <a:srcRect/>
          <a:stretch>
            <a:fillRect/>
          </a:stretch>
        </p:blipFill>
        <p:spPr bwMode="auto">
          <a:xfrm>
            <a:off x="7642225" y="5986463"/>
            <a:ext cx="11430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130070" name="Picture 22" descr="fire1"/>
          <p:cNvPicPr>
            <a:picLocks noChangeAspect="1" noChangeArrowheads="1" noCrop="1"/>
          </p:cNvPicPr>
          <p:nvPr/>
        </p:nvPicPr>
        <p:blipFill>
          <a:blip r:embed="rId6">
            <a:lum bright="-6000" contrast="-6000"/>
            <a:extLst>
              <a:ext uri="{28A0092B-C50C-407E-A947-70E740481C1C}">
                <a14:useLocalDpi xmlns:a14="http://schemas.microsoft.com/office/drawing/2010/main" val="0"/>
              </a:ext>
            </a:extLst>
          </a:blip>
          <a:srcRect/>
          <a:stretch>
            <a:fillRect/>
          </a:stretch>
        </p:blipFill>
        <p:spPr bwMode="auto">
          <a:xfrm>
            <a:off x="6804025" y="5967413"/>
            <a:ext cx="9144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130071" name="Picture 23" descr="fire1"/>
          <p:cNvPicPr>
            <a:picLocks noChangeAspect="1" noChangeArrowheads="1" noCrop="1"/>
          </p:cNvPicPr>
          <p:nvPr/>
        </p:nvPicPr>
        <p:blipFill>
          <a:blip r:embed="rId6">
            <a:lum bright="-6000" contrast="-6000"/>
            <a:extLst>
              <a:ext uri="{28A0092B-C50C-407E-A947-70E740481C1C}">
                <a14:useLocalDpi xmlns:a14="http://schemas.microsoft.com/office/drawing/2010/main" val="0"/>
              </a:ext>
            </a:extLst>
          </a:blip>
          <a:srcRect/>
          <a:stretch>
            <a:fillRect/>
          </a:stretch>
        </p:blipFill>
        <p:spPr bwMode="auto">
          <a:xfrm>
            <a:off x="5432425" y="5700713"/>
            <a:ext cx="14478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30072" name="Picture 24" descr="fire1"/>
          <p:cNvPicPr>
            <a:picLocks noChangeAspect="1" noChangeArrowheads="1" noCrop="1"/>
          </p:cNvPicPr>
          <p:nvPr/>
        </p:nvPicPr>
        <p:blipFill>
          <a:blip r:embed="rId6">
            <a:lum bright="-6000" contrast="-6000"/>
            <a:extLst>
              <a:ext uri="{28A0092B-C50C-407E-A947-70E740481C1C}">
                <a14:useLocalDpi xmlns:a14="http://schemas.microsoft.com/office/drawing/2010/main" val="0"/>
              </a:ext>
            </a:extLst>
          </a:blip>
          <a:srcRect/>
          <a:stretch>
            <a:fillRect/>
          </a:stretch>
        </p:blipFill>
        <p:spPr bwMode="auto">
          <a:xfrm>
            <a:off x="4822825" y="5776913"/>
            <a:ext cx="6858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30073" name="Picture 25" descr="fire1"/>
          <p:cNvPicPr>
            <a:picLocks noChangeAspect="1" noChangeArrowheads="1" noCrop="1"/>
          </p:cNvPicPr>
          <p:nvPr/>
        </p:nvPicPr>
        <p:blipFill>
          <a:blip r:embed="rId6">
            <a:lum bright="-6000" contrast="-6000"/>
            <a:extLst>
              <a:ext uri="{28A0092B-C50C-407E-A947-70E740481C1C}">
                <a14:useLocalDpi xmlns:a14="http://schemas.microsoft.com/office/drawing/2010/main" val="0"/>
              </a:ext>
            </a:extLst>
          </a:blip>
          <a:srcRect/>
          <a:stretch>
            <a:fillRect/>
          </a:stretch>
        </p:blipFill>
        <p:spPr bwMode="auto">
          <a:xfrm>
            <a:off x="3451225" y="5967413"/>
            <a:ext cx="1524000" cy="57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0054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DUST EXPLOSION</a:t>
            </a:r>
            <a:endParaRPr lang="en-MY" dirty="0"/>
          </a:p>
        </p:txBody>
      </p:sp>
      <p:pic>
        <p:nvPicPr>
          <p:cNvPr id="1026" name="Picture 2" descr="https://upload.wikimedia.org/wikipedia/commons/thumb/2/2a/Dust_Explosion_Pentagon.svg/220px-Dust_Explosion_Pentago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9995" y="842920"/>
            <a:ext cx="3795888" cy="37958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82387" y="4826675"/>
            <a:ext cx="7902054" cy="2031325"/>
          </a:xfrm>
          <a:prstGeom prst="rect">
            <a:avLst/>
          </a:prstGeom>
          <a:noFill/>
        </p:spPr>
        <p:txBody>
          <a:bodyPr wrap="square" rtlCol="0">
            <a:spAutoFit/>
          </a:bodyPr>
          <a:lstStyle/>
          <a:p>
            <a:r>
              <a:rPr lang="en-MY" dirty="0"/>
              <a:t>There are </a:t>
            </a:r>
            <a:r>
              <a:rPr lang="en-MY" dirty="0" smtClean="0"/>
              <a:t>FIVE necessary </a:t>
            </a:r>
            <a:r>
              <a:rPr lang="en-MY" dirty="0"/>
              <a:t>conditions for a dust explosion</a:t>
            </a:r>
            <a:r>
              <a:rPr lang="en-MY" dirty="0" smtClean="0"/>
              <a:t>:</a:t>
            </a:r>
            <a:endParaRPr lang="en-MY" dirty="0"/>
          </a:p>
          <a:p>
            <a:pPr marL="342900" indent="-342900">
              <a:buFont typeface="+mj-lt"/>
              <a:buAutoNum type="arabicPeriod"/>
            </a:pPr>
            <a:r>
              <a:rPr lang="en-MY" b="1" dirty="0">
                <a:solidFill>
                  <a:srgbClr val="0070C0"/>
                </a:solidFill>
              </a:rPr>
              <a:t>A combustible dust</a:t>
            </a:r>
          </a:p>
          <a:p>
            <a:pPr marL="342900" indent="-342900">
              <a:buFont typeface="+mj-lt"/>
              <a:buAutoNum type="arabicPeriod"/>
            </a:pPr>
            <a:r>
              <a:rPr lang="en-MY" b="1" dirty="0">
                <a:solidFill>
                  <a:srgbClr val="0070C0"/>
                </a:solidFill>
              </a:rPr>
              <a:t>There is an oxidant (typically atmospheric oxygen)</a:t>
            </a:r>
          </a:p>
          <a:p>
            <a:pPr marL="342900" indent="-342900">
              <a:buFont typeface="+mj-lt"/>
              <a:buAutoNum type="arabicPeriod"/>
            </a:pPr>
            <a:r>
              <a:rPr lang="en-MY" b="1" dirty="0">
                <a:solidFill>
                  <a:srgbClr val="0070C0"/>
                </a:solidFill>
              </a:rPr>
              <a:t>There is an ignition source</a:t>
            </a:r>
          </a:p>
          <a:p>
            <a:pPr marL="342900" indent="-342900">
              <a:buFont typeface="+mj-lt"/>
              <a:buAutoNum type="arabicPeriod"/>
            </a:pPr>
            <a:r>
              <a:rPr lang="en-MY" b="1" dirty="0" smtClean="0">
                <a:solidFill>
                  <a:srgbClr val="FF0000"/>
                </a:solidFill>
              </a:rPr>
              <a:t>The </a:t>
            </a:r>
            <a:r>
              <a:rPr lang="en-MY" b="1" dirty="0">
                <a:solidFill>
                  <a:srgbClr val="FF0000"/>
                </a:solidFill>
              </a:rPr>
              <a:t>dust is suspended in the air at a sufficiently high concentration</a:t>
            </a:r>
          </a:p>
          <a:p>
            <a:pPr marL="342900" indent="-342900">
              <a:buFont typeface="+mj-lt"/>
              <a:buAutoNum type="arabicPeriod"/>
            </a:pPr>
            <a:r>
              <a:rPr lang="en-US" b="1" dirty="0" smtClean="0">
                <a:solidFill>
                  <a:srgbClr val="FF0000"/>
                </a:solidFill>
              </a:rPr>
              <a:t>Dispersion</a:t>
            </a:r>
            <a:endParaRPr lang="en-MY" b="1" dirty="0">
              <a:solidFill>
                <a:srgbClr val="FF0000"/>
              </a:solidFill>
            </a:endParaRPr>
          </a:p>
          <a:p>
            <a:endParaRPr lang="en-MY" dirty="0"/>
          </a:p>
        </p:txBody>
      </p:sp>
      <p:sp>
        <p:nvSpPr>
          <p:cNvPr id="4" name="Rectangle 3"/>
          <p:cNvSpPr/>
          <p:nvPr/>
        </p:nvSpPr>
        <p:spPr>
          <a:xfrm>
            <a:off x="1325316" y="4377198"/>
            <a:ext cx="5431167" cy="523220"/>
          </a:xfrm>
          <a:prstGeom prst="rect">
            <a:avLst/>
          </a:prstGeom>
        </p:spPr>
        <p:txBody>
          <a:bodyPr wrap="none">
            <a:spAutoFit/>
          </a:bodyPr>
          <a:lstStyle/>
          <a:p>
            <a:r>
              <a:rPr lang="en-MY" sz="2800" b="1" dirty="0">
                <a:solidFill>
                  <a:srgbClr val="FF0000"/>
                </a:solidFill>
              </a:rPr>
              <a:t>Require 5 Elements Simultaneously</a:t>
            </a:r>
            <a:endParaRPr lang="en-MY" sz="2800" dirty="0">
              <a:solidFill>
                <a:srgbClr val="FF0000"/>
              </a:solidFill>
            </a:endParaRPr>
          </a:p>
        </p:txBody>
      </p:sp>
      <p:sp>
        <p:nvSpPr>
          <p:cNvPr id="5" name="TextBox 4"/>
          <p:cNvSpPr txBox="1"/>
          <p:nvPr/>
        </p:nvSpPr>
        <p:spPr>
          <a:xfrm>
            <a:off x="5325217" y="1417638"/>
            <a:ext cx="494046" cy="769441"/>
          </a:xfrm>
          <a:prstGeom prst="rect">
            <a:avLst/>
          </a:prstGeom>
          <a:noFill/>
        </p:spPr>
        <p:txBody>
          <a:bodyPr wrap="none" rtlCol="0">
            <a:spAutoFit/>
          </a:bodyPr>
          <a:lstStyle/>
          <a:p>
            <a:r>
              <a:rPr lang="en-MY" sz="4400" b="1" dirty="0" smtClean="0">
                <a:solidFill>
                  <a:srgbClr val="FF0000"/>
                </a:solidFill>
                <a:sym typeface="Symbol" panose="05050102010706020507" pitchFamily="18" charset="2"/>
              </a:rPr>
              <a:t></a:t>
            </a:r>
            <a:endParaRPr lang="en-MY" sz="4400" b="1" dirty="0">
              <a:solidFill>
                <a:srgbClr val="FF0000"/>
              </a:solidFill>
            </a:endParaRPr>
          </a:p>
        </p:txBody>
      </p:sp>
      <p:sp>
        <p:nvSpPr>
          <p:cNvPr id="7" name="TextBox 6"/>
          <p:cNvSpPr txBox="1"/>
          <p:nvPr/>
        </p:nvSpPr>
        <p:spPr>
          <a:xfrm>
            <a:off x="2277217" y="1482394"/>
            <a:ext cx="494046" cy="769441"/>
          </a:xfrm>
          <a:prstGeom prst="rect">
            <a:avLst/>
          </a:prstGeom>
          <a:noFill/>
        </p:spPr>
        <p:txBody>
          <a:bodyPr wrap="none" rtlCol="0">
            <a:spAutoFit/>
          </a:bodyPr>
          <a:lstStyle/>
          <a:p>
            <a:r>
              <a:rPr lang="en-MY" sz="4400" b="1" dirty="0" smtClean="0">
                <a:solidFill>
                  <a:srgbClr val="FF0000"/>
                </a:solidFill>
                <a:sym typeface="Symbol" panose="05050102010706020507" pitchFamily="18" charset="2"/>
              </a:rPr>
              <a:t></a:t>
            </a:r>
            <a:endParaRPr lang="en-MY" sz="4400" b="1" dirty="0">
              <a:solidFill>
                <a:srgbClr val="FF0000"/>
              </a:solidFill>
            </a:endParaRPr>
          </a:p>
        </p:txBody>
      </p:sp>
      <p:sp>
        <p:nvSpPr>
          <p:cNvPr id="8" name="TextBox 7"/>
          <p:cNvSpPr txBox="1"/>
          <p:nvPr/>
        </p:nvSpPr>
        <p:spPr>
          <a:xfrm>
            <a:off x="2053281" y="2963002"/>
            <a:ext cx="494046" cy="769441"/>
          </a:xfrm>
          <a:prstGeom prst="rect">
            <a:avLst/>
          </a:prstGeom>
          <a:noFill/>
        </p:spPr>
        <p:txBody>
          <a:bodyPr wrap="none" rtlCol="0">
            <a:spAutoFit/>
          </a:bodyPr>
          <a:lstStyle/>
          <a:p>
            <a:r>
              <a:rPr lang="en-MY" sz="4400" b="1" dirty="0" smtClean="0">
                <a:solidFill>
                  <a:srgbClr val="FF0000"/>
                </a:solidFill>
                <a:sym typeface="Symbol" panose="05050102010706020507" pitchFamily="18" charset="2"/>
              </a:rPr>
              <a:t></a:t>
            </a:r>
            <a:endParaRPr lang="en-MY" sz="4400" b="1" dirty="0">
              <a:solidFill>
                <a:srgbClr val="FF0000"/>
              </a:solidFill>
            </a:endParaRPr>
          </a:p>
        </p:txBody>
      </p:sp>
    </p:spTree>
    <p:extLst>
      <p:ext uri="{BB962C8B-B14F-4D97-AF65-F5344CB8AC3E}">
        <p14:creationId xmlns:p14="http://schemas.microsoft.com/office/powerpoint/2010/main" val="23307362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16F651CE-F837-4B75-8F56-726D30A3A22B}" type="slidenum">
              <a:rPr lang="en-US"/>
              <a:pPr/>
              <a:t>24</a:t>
            </a:fld>
            <a:endParaRPr lang="en-US"/>
          </a:p>
        </p:txBody>
      </p:sp>
      <p:sp>
        <p:nvSpPr>
          <p:cNvPr id="129026" name="Rectangle 2"/>
          <p:cNvSpPr>
            <a:spLocks noGrp="1" noChangeArrowheads="1"/>
          </p:cNvSpPr>
          <p:nvPr>
            <p:ph type="title"/>
          </p:nvPr>
        </p:nvSpPr>
        <p:spPr>
          <a:xfrm>
            <a:off x="46038" y="272909"/>
            <a:ext cx="8058150" cy="1143000"/>
          </a:xfrm>
        </p:spPr>
        <p:txBody>
          <a:bodyPr/>
          <a:lstStyle/>
          <a:p>
            <a:pPr algn="l"/>
            <a:r>
              <a:rPr lang="en-US" sz="3600" b="1" dirty="0">
                <a:solidFill>
                  <a:srgbClr val="990000"/>
                </a:solidFill>
              </a:rPr>
              <a:t>SOURCES OF IGNITION</a:t>
            </a:r>
            <a:br>
              <a:rPr lang="en-US" sz="3600" b="1" dirty="0">
                <a:solidFill>
                  <a:srgbClr val="990000"/>
                </a:solidFill>
              </a:rPr>
            </a:br>
            <a:endParaRPr lang="en-US" sz="3600" b="1" dirty="0">
              <a:solidFill>
                <a:srgbClr val="990000"/>
              </a:solidFill>
            </a:endParaRPr>
          </a:p>
        </p:txBody>
      </p:sp>
      <p:sp>
        <p:nvSpPr>
          <p:cNvPr id="129027" name="Rectangle 3"/>
          <p:cNvSpPr>
            <a:spLocks noGrp="1" noChangeArrowheads="1"/>
          </p:cNvSpPr>
          <p:nvPr>
            <p:ph type="body" idx="1"/>
          </p:nvPr>
        </p:nvSpPr>
        <p:spPr/>
        <p:txBody>
          <a:bodyPr>
            <a:normAutofit/>
          </a:bodyPr>
          <a:lstStyle/>
          <a:p>
            <a:pPr>
              <a:buFontTx/>
              <a:buNone/>
            </a:pPr>
            <a:r>
              <a:rPr lang="en-US" sz="3200" dirty="0"/>
              <a:t>Common sources of ignition include</a:t>
            </a:r>
          </a:p>
          <a:p>
            <a:pPr lvl="1"/>
            <a:r>
              <a:rPr lang="en-US" sz="2800" i="1" dirty="0">
                <a:solidFill>
                  <a:srgbClr val="0000FF"/>
                </a:solidFill>
              </a:rPr>
              <a:t>electrostatic discharge </a:t>
            </a:r>
          </a:p>
          <a:p>
            <a:pPr lvl="1"/>
            <a:r>
              <a:rPr lang="en-US" sz="2800" i="1" dirty="0">
                <a:solidFill>
                  <a:srgbClr val="0000FF"/>
                </a:solidFill>
              </a:rPr>
              <a:t>friction </a:t>
            </a:r>
          </a:p>
          <a:p>
            <a:pPr lvl="1"/>
            <a:r>
              <a:rPr lang="en-US" sz="2800" i="1" dirty="0">
                <a:solidFill>
                  <a:srgbClr val="0000FF"/>
                </a:solidFill>
              </a:rPr>
              <a:t>arcing from machinery or other equipment</a:t>
            </a:r>
          </a:p>
          <a:p>
            <a:pPr lvl="1"/>
            <a:r>
              <a:rPr lang="en-US" sz="2800" i="1" dirty="0">
                <a:solidFill>
                  <a:srgbClr val="0000FF"/>
                </a:solidFill>
              </a:rPr>
              <a:t>hot surfaces </a:t>
            </a:r>
          </a:p>
          <a:p>
            <a:pPr lvl="1"/>
            <a:r>
              <a:rPr lang="en-US" sz="2800" i="1" dirty="0">
                <a:solidFill>
                  <a:srgbClr val="0000FF"/>
                </a:solidFill>
              </a:rPr>
              <a:t>fire</a:t>
            </a:r>
          </a:p>
          <a:p>
            <a:pPr lvl="1"/>
            <a:endParaRPr lang="en-US" sz="2800" i="1" dirty="0">
              <a:solidFill>
                <a:srgbClr val="0000FF"/>
              </a:solidFill>
            </a:endParaRPr>
          </a:p>
        </p:txBody>
      </p:sp>
      <p:pic>
        <p:nvPicPr>
          <p:cNvPr id="129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5725" y="3870325"/>
            <a:ext cx="1219200"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9030" name="Picture 6" descr="fire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200000" flipH="1">
            <a:off x="7370763" y="1806575"/>
            <a:ext cx="1466850" cy="118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07963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lide Number Placeholder 3"/>
          <p:cNvSpPr>
            <a:spLocks noGrp="1"/>
          </p:cNvSpPr>
          <p:nvPr>
            <p:ph type="sldNum" sz="quarter" idx="12"/>
          </p:nvPr>
        </p:nvSpPr>
        <p:spPr/>
        <p:txBody>
          <a:bodyPr/>
          <a:lstStyle/>
          <a:p>
            <a:fld id="{DEE98B3A-474E-4867-8739-2CB672E11E90}" type="slidenum">
              <a:rPr lang="en-US"/>
              <a:pPr/>
              <a:t>25</a:t>
            </a:fld>
            <a:endParaRPr lang="en-US"/>
          </a:p>
        </p:txBody>
      </p:sp>
      <p:sp>
        <p:nvSpPr>
          <p:cNvPr id="131074" name="Rectangle 8"/>
          <p:cNvSpPr>
            <a:spLocks noChangeArrowheads="1"/>
          </p:cNvSpPr>
          <p:nvPr/>
        </p:nvSpPr>
        <p:spPr bwMode="auto">
          <a:xfrm>
            <a:off x="0" y="685800"/>
            <a:ext cx="9144000"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lIns="0" tIns="0" rIns="0" bIns="0" anchor="ctr"/>
          <a:lstStyle/>
          <a:p>
            <a:pPr algn="ctr">
              <a:spcAft>
                <a:spcPct val="15000"/>
              </a:spcAft>
            </a:pPr>
            <a:endParaRPr lang="en-US" sz="2200" b="1">
              <a:solidFill>
                <a:srgbClr val="0000FF"/>
              </a:solidFill>
              <a:latin typeface="Gill Sans" charset="0"/>
              <a:ea typeface="ＭＳ Ｐゴシック" pitchFamily="34" charset="-128"/>
            </a:endParaRPr>
          </a:p>
          <a:p>
            <a:pPr algn="ctr">
              <a:spcAft>
                <a:spcPct val="15000"/>
              </a:spcAft>
            </a:pPr>
            <a:r>
              <a:rPr lang="en-US" sz="2200" b="1">
                <a:solidFill>
                  <a:srgbClr val="0000FF"/>
                </a:solidFill>
                <a:latin typeface="Gill Sans" charset="0"/>
                <a:ea typeface="ＭＳ Ｐゴシック" pitchFamily="34" charset="-128"/>
              </a:rPr>
              <a:t>High HIDDEN Cost in Accidents</a:t>
            </a:r>
          </a:p>
        </p:txBody>
      </p:sp>
      <p:grpSp>
        <p:nvGrpSpPr>
          <p:cNvPr id="131075" name="Group 3"/>
          <p:cNvGrpSpPr>
            <a:grpSpLocks/>
          </p:cNvGrpSpPr>
          <p:nvPr/>
        </p:nvGrpSpPr>
        <p:grpSpPr bwMode="auto">
          <a:xfrm>
            <a:off x="0" y="0"/>
            <a:ext cx="9144000" cy="6281738"/>
            <a:chOff x="288" y="0"/>
            <a:chExt cx="5184" cy="3957"/>
          </a:xfrm>
        </p:grpSpPr>
        <p:sp>
          <p:nvSpPr>
            <p:cNvPr id="131076" name="Rectangle 3"/>
            <p:cNvSpPr>
              <a:spLocks noChangeArrowheads="1"/>
            </p:cNvSpPr>
            <p:nvPr/>
          </p:nvSpPr>
          <p:spPr bwMode="auto">
            <a:xfrm>
              <a:off x="288" y="0"/>
              <a:ext cx="5184" cy="1928"/>
            </a:xfrm>
            <a:prstGeom prst="rect">
              <a:avLst/>
            </a:prstGeom>
            <a:gradFill rotWithShape="0">
              <a:gsLst>
                <a:gs pos="0">
                  <a:srgbClr val="D8FFFF"/>
                </a:gs>
                <a:gs pos="100000">
                  <a:srgbClr val="00CDF7"/>
                </a:gs>
              </a:gsLst>
              <a:lin ang="18900000" scaled="1"/>
            </a:gradFill>
            <a:ln w="25400">
              <a:solidFill>
                <a:srgbClr val="D8FFFF"/>
              </a:solidFill>
              <a:miter lim="800000"/>
              <a:headEnd/>
              <a:tailEnd/>
            </a:ln>
          </p:spPr>
          <p:txBody>
            <a:bodyPr wrap="none" lIns="80165" tIns="40083" rIns="80165" bIns="40083"/>
            <a:lstStyle/>
            <a:p>
              <a:endParaRPr lang="en-US">
                <a:ea typeface="ＭＳ Ｐゴシック" pitchFamily="34" charset="-128"/>
              </a:endParaRPr>
            </a:p>
          </p:txBody>
        </p:sp>
        <p:sp>
          <p:nvSpPr>
            <p:cNvPr id="131077" name="Rectangle 4"/>
            <p:cNvSpPr>
              <a:spLocks noChangeArrowheads="1"/>
            </p:cNvSpPr>
            <p:nvPr/>
          </p:nvSpPr>
          <p:spPr bwMode="auto">
            <a:xfrm>
              <a:off x="288" y="1863"/>
              <a:ext cx="5184" cy="2094"/>
            </a:xfrm>
            <a:prstGeom prst="rect">
              <a:avLst/>
            </a:prstGeom>
            <a:gradFill rotWithShape="0">
              <a:gsLst>
                <a:gs pos="0">
                  <a:srgbClr val="007C91"/>
                </a:gs>
                <a:gs pos="100000">
                  <a:srgbClr val="F0FFD7"/>
                </a:gs>
              </a:gsLst>
              <a:lin ang="0" scaled="1"/>
            </a:gradFill>
            <a:ln w="25400">
              <a:solidFill>
                <a:srgbClr val="960018"/>
              </a:solidFill>
              <a:miter lim="800000"/>
              <a:headEnd/>
              <a:tailEnd/>
            </a:ln>
          </p:spPr>
          <p:txBody>
            <a:bodyPr wrap="none" lIns="80165" tIns="40083" rIns="80165" bIns="40083"/>
            <a:lstStyle/>
            <a:p>
              <a:endParaRPr lang="en-US">
                <a:ea typeface="ＭＳ Ｐゴシック" pitchFamily="34" charset="-128"/>
              </a:endParaRPr>
            </a:p>
          </p:txBody>
        </p:sp>
        <p:sp>
          <p:nvSpPr>
            <p:cNvPr id="131078" name="Freeform 5" descr="50%"/>
            <p:cNvSpPr>
              <a:spLocks noChangeArrowheads="1"/>
            </p:cNvSpPr>
            <p:nvPr/>
          </p:nvSpPr>
          <p:spPr bwMode="auto">
            <a:xfrm>
              <a:off x="1403" y="1455"/>
              <a:ext cx="495" cy="421"/>
            </a:xfrm>
            <a:custGeom>
              <a:avLst/>
              <a:gdLst>
                <a:gd name="T0" fmla="*/ 2147483647 w 578"/>
                <a:gd name="T1" fmla="*/ 2147483647 h 464"/>
                <a:gd name="T2" fmla="*/ 2147483647 w 578"/>
                <a:gd name="T3" fmla="*/ 2147483647 h 464"/>
                <a:gd name="T4" fmla="*/ 2147483647 w 578"/>
                <a:gd name="T5" fmla="*/ 2147483647 h 464"/>
                <a:gd name="T6" fmla="*/ 2147483647 w 578"/>
                <a:gd name="T7" fmla="*/ 2147483647 h 464"/>
                <a:gd name="T8" fmla="*/ 2147483647 w 578"/>
                <a:gd name="T9" fmla="*/ 2147483647 h 464"/>
                <a:gd name="T10" fmla="*/ 2147483647 w 578"/>
                <a:gd name="T11" fmla="*/ 2147483647 h 464"/>
                <a:gd name="T12" fmla="*/ 2147483647 w 578"/>
                <a:gd name="T13" fmla="*/ 2147483647 h 464"/>
                <a:gd name="T14" fmla="*/ 2147483647 w 578"/>
                <a:gd name="T15" fmla="*/ 2147483647 h 464"/>
                <a:gd name="T16" fmla="*/ 2147483647 w 578"/>
                <a:gd name="T17" fmla="*/ 2147483647 h 464"/>
                <a:gd name="T18" fmla="*/ 2147483647 w 578"/>
                <a:gd name="T19" fmla="*/ 2147483647 h 464"/>
                <a:gd name="T20" fmla="*/ 2147483647 w 578"/>
                <a:gd name="T21" fmla="*/ 2147483647 h 464"/>
                <a:gd name="T22" fmla="*/ 2147483647 w 578"/>
                <a:gd name="T23" fmla="*/ 2147483647 h 464"/>
                <a:gd name="T24" fmla="*/ 2147483647 w 578"/>
                <a:gd name="T25" fmla="*/ 0 h 464"/>
                <a:gd name="T26" fmla="*/ 2147483647 w 578"/>
                <a:gd name="T27" fmla="*/ 2147483647 h 464"/>
                <a:gd name="T28" fmla="*/ 2147483647 w 578"/>
                <a:gd name="T29" fmla="*/ 2147483647 h 464"/>
                <a:gd name="T30" fmla="*/ 2147483647 w 578"/>
                <a:gd name="T31" fmla="*/ 2147483647 h 464"/>
                <a:gd name="T32" fmla="*/ 2147483647 w 578"/>
                <a:gd name="T33" fmla="*/ 2147483647 h 464"/>
                <a:gd name="T34" fmla="*/ 2147483647 w 578"/>
                <a:gd name="T35" fmla="*/ 2147483647 h 464"/>
                <a:gd name="T36" fmla="*/ 2147483647 w 578"/>
                <a:gd name="T37" fmla="*/ 2147483647 h 464"/>
                <a:gd name="T38" fmla="*/ 2147483647 w 578"/>
                <a:gd name="T39" fmla="*/ 2147483647 h 464"/>
                <a:gd name="T40" fmla="*/ 2147483647 w 578"/>
                <a:gd name="T41" fmla="*/ 2147483647 h 464"/>
                <a:gd name="T42" fmla="*/ 2147483647 w 578"/>
                <a:gd name="T43" fmla="*/ 2147483647 h 464"/>
                <a:gd name="T44" fmla="*/ 2147483647 w 578"/>
                <a:gd name="T45" fmla="*/ 2147483647 h 464"/>
                <a:gd name="T46" fmla="*/ 0 w 578"/>
                <a:gd name="T47" fmla="*/ 2147483647 h 46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78"/>
                <a:gd name="T73" fmla="*/ 0 h 464"/>
                <a:gd name="T74" fmla="*/ 578 w 578"/>
                <a:gd name="T75" fmla="*/ 464 h 46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78" h="464">
                  <a:moveTo>
                    <a:pt x="32" y="430"/>
                  </a:moveTo>
                  <a:lnTo>
                    <a:pt x="64" y="387"/>
                  </a:lnTo>
                  <a:lnTo>
                    <a:pt x="40" y="353"/>
                  </a:lnTo>
                  <a:lnTo>
                    <a:pt x="64" y="301"/>
                  </a:lnTo>
                  <a:lnTo>
                    <a:pt x="111" y="283"/>
                  </a:lnTo>
                  <a:lnTo>
                    <a:pt x="143" y="250"/>
                  </a:lnTo>
                  <a:lnTo>
                    <a:pt x="166" y="189"/>
                  </a:lnTo>
                  <a:lnTo>
                    <a:pt x="190" y="164"/>
                  </a:lnTo>
                  <a:lnTo>
                    <a:pt x="229" y="138"/>
                  </a:lnTo>
                  <a:lnTo>
                    <a:pt x="237" y="86"/>
                  </a:lnTo>
                  <a:lnTo>
                    <a:pt x="261" y="44"/>
                  </a:lnTo>
                  <a:lnTo>
                    <a:pt x="301" y="8"/>
                  </a:lnTo>
                  <a:lnTo>
                    <a:pt x="301" y="0"/>
                  </a:lnTo>
                  <a:lnTo>
                    <a:pt x="364" y="103"/>
                  </a:lnTo>
                  <a:lnTo>
                    <a:pt x="388" y="189"/>
                  </a:lnTo>
                  <a:lnTo>
                    <a:pt x="388" y="223"/>
                  </a:lnTo>
                  <a:lnTo>
                    <a:pt x="396" y="292"/>
                  </a:lnTo>
                  <a:lnTo>
                    <a:pt x="452" y="327"/>
                  </a:lnTo>
                  <a:lnTo>
                    <a:pt x="491" y="327"/>
                  </a:lnTo>
                  <a:lnTo>
                    <a:pt x="530" y="370"/>
                  </a:lnTo>
                  <a:lnTo>
                    <a:pt x="554" y="387"/>
                  </a:lnTo>
                  <a:lnTo>
                    <a:pt x="578" y="439"/>
                  </a:lnTo>
                  <a:lnTo>
                    <a:pt x="578" y="447"/>
                  </a:lnTo>
                  <a:lnTo>
                    <a:pt x="0" y="464"/>
                  </a:lnTo>
                  <a:close/>
                </a:path>
              </a:pathLst>
            </a:custGeom>
            <a:pattFill prst="pct50">
              <a:fgClr>
                <a:srgbClr val="FFFFD0"/>
              </a:fgClr>
              <a:bgClr>
                <a:srgbClr val="FFFFFF"/>
              </a:bgClr>
            </a:pattFill>
            <a:ln w="25400">
              <a:solidFill>
                <a:srgbClr val="0000FF"/>
              </a:solidFill>
              <a:round/>
              <a:headEnd/>
              <a:tailEnd/>
            </a:ln>
          </p:spPr>
          <p:txBody>
            <a:bodyPr wrap="none" lIns="80165" tIns="40083" rIns="80165" bIns="40083" anchor="ctr"/>
            <a:lstStyle/>
            <a:p>
              <a:endParaRPr lang="en-US">
                <a:ea typeface="ＭＳ Ｐゴシック" pitchFamily="34" charset="-128"/>
              </a:endParaRPr>
            </a:p>
          </p:txBody>
        </p:sp>
        <p:sp>
          <p:nvSpPr>
            <p:cNvPr id="131079" name="Text Box 6"/>
            <p:cNvSpPr txBox="1">
              <a:spLocks noChangeArrowheads="1"/>
            </p:cNvSpPr>
            <p:nvPr/>
          </p:nvSpPr>
          <p:spPr bwMode="auto">
            <a:xfrm>
              <a:off x="1881" y="926"/>
              <a:ext cx="3328"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Aft>
                  <a:spcPct val="15000"/>
                </a:spcAft>
              </a:pPr>
              <a:r>
                <a:rPr lang="en-US" sz="2200" b="1" dirty="0">
                  <a:solidFill>
                    <a:srgbClr val="000000"/>
                  </a:solidFill>
                  <a:latin typeface="Arial MT" charset="0"/>
                  <a:ea typeface="ＭＳ Ｐゴシック" pitchFamily="34" charset="-128"/>
                </a:rPr>
                <a:t>Injury &amp; illness </a:t>
              </a:r>
              <a:r>
                <a:rPr lang="en-US" sz="2200" b="1" dirty="0" smtClean="0">
                  <a:solidFill>
                    <a:srgbClr val="000000"/>
                  </a:solidFill>
                  <a:latin typeface="Arial MT" charset="0"/>
                  <a:ea typeface="ＭＳ Ｐゴシック" pitchFamily="34" charset="-128"/>
                </a:rPr>
                <a:t>Costs</a:t>
              </a:r>
            </a:p>
            <a:p>
              <a:pPr>
                <a:spcAft>
                  <a:spcPct val="15000"/>
                </a:spcAft>
              </a:pPr>
              <a:r>
                <a:rPr lang="en-US" sz="2200" b="1" dirty="0" smtClean="0">
                  <a:solidFill>
                    <a:srgbClr val="000000"/>
                  </a:solidFill>
                  <a:latin typeface="Arial MT" charset="0"/>
                  <a:ea typeface="ＭＳ Ｐゴシック" pitchFamily="34" charset="-128"/>
                </a:rPr>
                <a:t>Property damage cost </a:t>
              </a:r>
              <a:endParaRPr lang="en-US" sz="2200" b="1" dirty="0">
                <a:solidFill>
                  <a:srgbClr val="000000"/>
                </a:solidFill>
                <a:latin typeface="Arial MT" charset="0"/>
                <a:ea typeface="ＭＳ Ｐゴシック" pitchFamily="34" charset="-128"/>
              </a:endParaRPr>
            </a:p>
          </p:txBody>
        </p:sp>
        <p:sp>
          <p:nvSpPr>
            <p:cNvPr id="131080" name="Text Box 7"/>
            <p:cNvSpPr txBox="1">
              <a:spLocks noChangeArrowheads="1"/>
            </p:cNvSpPr>
            <p:nvPr/>
          </p:nvSpPr>
          <p:spPr bwMode="auto">
            <a:xfrm>
              <a:off x="1945" y="1442"/>
              <a:ext cx="1754"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Aft>
                  <a:spcPct val="15000"/>
                </a:spcAft>
              </a:pPr>
              <a:r>
                <a:rPr lang="en-US" b="1">
                  <a:solidFill>
                    <a:srgbClr val="002C7C"/>
                  </a:solidFill>
                  <a:latin typeface="Gill Sans" charset="0"/>
                  <a:ea typeface="ＭＳ Ｐゴシック" pitchFamily="34" charset="-128"/>
                </a:rPr>
                <a:t>- Medical.</a:t>
              </a:r>
            </a:p>
            <a:p>
              <a:pPr>
                <a:spcAft>
                  <a:spcPct val="15000"/>
                </a:spcAft>
              </a:pPr>
              <a:r>
                <a:rPr lang="en-US" b="1">
                  <a:solidFill>
                    <a:srgbClr val="002C7C"/>
                  </a:solidFill>
                  <a:latin typeface="Gill Sans" charset="0"/>
                  <a:ea typeface="ＭＳ Ｐゴシック" pitchFamily="34" charset="-128"/>
                </a:rPr>
                <a:t>- Compensation costs</a:t>
              </a:r>
              <a:r>
                <a:rPr lang="en-US" sz="1400" b="1">
                  <a:solidFill>
                    <a:srgbClr val="002C7C"/>
                  </a:solidFill>
                  <a:latin typeface="Gill Sans" charset="0"/>
                  <a:ea typeface="ＭＳ Ｐゴシック" pitchFamily="34" charset="-128"/>
                </a:rPr>
                <a:t>.</a:t>
              </a:r>
            </a:p>
          </p:txBody>
        </p:sp>
        <p:sp>
          <p:nvSpPr>
            <p:cNvPr id="131081" name="Freeform 9"/>
            <p:cNvSpPr>
              <a:spLocks noChangeArrowheads="1"/>
            </p:cNvSpPr>
            <p:nvPr/>
          </p:nvSpPr>
          <p:spPr bwMode="auto">
            <a:xfrm>
              <a:off x="4546" y="1714"/>
              <a:ext cx="478" cy="106"/>
            </a:xfrm>
            <a:custGeom>
              <a:avLst/>
              <a:gdLst>
                <a:gd name="T0" fmla="*/ 2147483647 w 559"/>
                <a:gd name="T1" fmla="*/ 0 h 117"/>
                <a:gd name="T2" fmla="*/ 2147483647 w 559"/>
                <a:gd name="T3" fmla="*/ 0 h 117"/>
                <a:gd name="T4" fmla="*/ 2147483647 w 559"/>
                <a:gd name="T5" fmla="*/ 2147483647 h 117"/>
                <a:gd name="T6" fmla="*/ 2147483647 w 559"/>
                <a:gd name="T7" fmla="*/ 2147483647 h 117"/>
                <a:gd name="T8" fmla="*/ 2147483647 w 559"/>
                <a:gd name="T9" fmla="*/ 2147483647 h 117"/>
                <a:gd name="T10" fmla="*/ 0 w 559"/>
                <a:gd name="T11" fmla="*/ 2147483647 h 117"/>
                <a:gd name="T12" fmla="*/ 0 60000 65536"/>
                <a:gd name="T13" fmla="*/ 0 60000 65536"/>
                <a:gd name="T14" fmla="*/ 0 60000 65536"/>
                <a:gd name="T15" fmla="*/ 0 60000 65536"/>
                <a:gd name="T16" fmla="*/ 0 60000 65536"/>
                <a:gd name="T17" fmla="*/ 0 60000 65536"/>
                <a:gd name="T18" fmla="*/ 0 w 559"/>
                <a:gd name="T19" fmla="*/ 0 h 117"/>
                <a:gd name="T20" fmla="*/ 559 w 559"/>
                <a:gd name="T21" fmla="*/ 117 h 117"/>
              </a:gdLst>
              <a:ahLst/>
              <a:cxnLst>
                <a:cxn ang="T12">
                  <a:pos x="T0" y="T1"/>
                </a:cxn>
                <a:cxn ang="T13">
                  <a:pos x="T2" y="T3"/>
                </a:cxn>
                <a:cxn ang="T14">
                  <a:pos x="T4" y="T5"/>
                </a:cxn>
                <a:cxn ang="T15">
                  <a:pos x="T6" y="T7"/>
                </a:cxn>
                <a:cxn ang="T16">
                  <a:pos x="T8" y="T9"/>
                </a:cxn>
                <a:cxn ang="T17">
                  <a:pos x="T10" y="T11"/>
                </a:cxn>
              </a:cxnLst>
              <a:rect l="T18" t="T19" r="T20" b="T21"/>
              <a:pathLst>
                <a:path w="559" h="117">
                  <a:moveTo>
                    <a:pt x="125" y="0"/>
                  </a:moveTo>
                  <a:lnTo>
                    <a:pt x="364" y="0"/>
                  </a:lnTo>
                  <a:lnTo>
                    <a:pt x="427" y="42"/>
                  </a:lnTo>
                  <a:lnTo>
                    <a:pt x="559" y="42"/>
                  </a:lnTo>
                  <a:lnTo>
                    <a:pt x="550" y="117"/>
                  </a:lnTo>
                  <a:lnTo>
                    <a:pt x="0" y="74"/>
                  </a:lnTo>
                  <a:close/>
                </a:path>
              </a:pathLst>
            </a:custGeom>
            <a:solidFill>
              <a:srgbClr val="F5F5CC"/>
            </a:solidFill>
            <a:ln w="25400">
              <a:solidFill>
                <a:srgbClr val="960018"/>
              </a:solidFill>
              <a:round/>
              <a:headEnd/>
              <a:tailEnd/>
            </a:ln>
          </p:spPr>
          <p:txBody>
            <a:bodyPr wrap="none" lIns="80165" tIns="40083" rIns="80165" bIns="40083"/>
            <a:lstStyle/>
            <a:p>
              <a:endParaRPr lang="en-US">
                <a:ea typeface="ＭＳ Ｐゴシック" pitchFamily="34" charset="-128"/>
              </a:endParaRPr>
            </a:p>
          </p:txBody>
        </p:sp>
        <p:sp>
          <p:nvSpPr>
            <p:cNvPr id="131082" name="Line 10"/>
            <p:cNvSpPr>
              <a:spLocks noChangeShapeType="1"/>
            </p:cNvSpPr>
            <p:nvPr/>
          </p:nvSpPr>
          <p:spPr bwMode="auto">
            <a:xfrm>
              <a:off x="4912" y="1598"/>
              <a:ext cx="0" cy="183"/>
            </a:xfrm>
            <a:prstGeom prst="line">
              <a:avLst/>
            </a:prstGeom>
            <a:noFill/>
            <a:ln w="63500">
              <a:solidFill>
                <a:srgbClr val="960018"/>
              </a:solidFill>
              <a:round/>
              <a:headEnd/>
              <a:tailEnd/>
            </a:ln>
            <a:extLst>
              <a:ext uri="{909E8E84-426E-40DD-AFC4-6F175D3DCCD1}">
                <a14:hiddenFill xmlns:a14="http://schemas.microsoft.com/office/drawing/2010/main">
                  <a:noFill/>
                </a14:hiddenFill>
              </a:ext>
            </a:extLst>
          </p:spPr>
          <p:txBody>
            <a:bodyPr wrap="none" lIns="80165" tIns="40083" rIns="80165" bIns="40083"/>
            <a:lstStyle/>
            <a:p>
              <a:endParaRPr lang="en-MY"/>
            </a:p>
          </p:txBody>
        </p:sp>
        <p:sp>
          <p:nvSpPr>
            <p:cNvPr id="131083" name="Freeform 11" descr="50%"/>
            <p:cNvSpPr>
              <a:spLocks noChangeArrowheads="1"/>
            </p:cNvSpPr>
            <p:nvPr/>
          </p:nvSpPr>
          <p:spPr bwMode="auto">
            <a:xfrm>
              <a:off x="4350" y="1752"/>
              <a:ext cx="849" cy="135"/>
            </a:xfrm>
            <a:custGeom>
              <a:avLst/>
              <a:gdLst>
                <a:gd name="T0" fmla="*/ 2147483647 w 993"/>
                <a:gd name="T1" fmla="*/ 2147483647 h 149"/>
                <a:gd name="T2" fmla="*/ 2147483647 w 993"/>
                <a:gd name="T3" fmla="*/ 2147483647 h 149"/>
                <a:gd name="T4" fmla="*/ 2147483647 w 993"/>
                <a:gd name="T5" fmla="*/ 2147483647 h 149"/>
                <a:gd name="T6" fmla="*/ 2147483647 w 993"/>
                <a:gd name="T7" fmla="*/ 2147483647 h 149"/>
                <a:gd name="T8" fmla="*/ 0 w 993"/>
                <a:gd name="T9" fmla="*/ 0 h 149"/>
                <a:gd name="T10" fmla="*/ 0 60000 65536"/>
                <a:gd name="T11" fmla="*/ 0 60000 65536"/>
                <a:gd name="T12" fmla="*/ 0 60000 65536"/>
                <a:gd name="T13" fmla="*/ 0 60000 65536"/>
                <a:gd name="T14" fmla="*/ 0 60000 65536"/>
                <a:gd name="T15" fmla="*/ 0 w 993"/>
                <a:gd name="T16" fmla="*/ 0 h 149"/>
                <a:gd name="T17" fmla="*/ 993 w 993"/>
                <a:gd name="T18" fmla="*/ 149 h 149"/>
              </a:gdLst>
              <a:ahLst/>
              <a:cxnLst>
                <a:cxn ang="T10">
                  <a:pos x="T0" y="T1"/>
                </a:cxn>
                <a:cxn ang="T11">
                  <a:pos x="T2" y="T3"/>
                </a:cxn>
                <a:cxn ang="T12">
                  <a:pos x="T4" y="T5"/>
                </a:cxn>
                <a:cxn ang="T13">
                  <a:pos x="T6" y="T7"/>
                </a:cxn>
                <a:cxn ang="T14">
                  <a:pos x="T8" y="T9"/>
                </a:cxn>
              </a:cxnLst>
              <a:rect l="T15" t="T16" r="T17" b="T18"/>
              <a:pathLst>
                <a:path w="993" h="149">
                  <a:moveTo>
                    <a:pt x="221" y="149"/>
                  </a:moveTo>
                  <a:lnTo>
                    <a:pt x="966" y="149"/>
                  </a:lnTo>
                  <a:lnTo>
                    <a:pt x="993" y="63"/>
                  </a:lnTo>
                  <a:lnTo>
                    <a:pt x="416" y="54"/>
                  </a:lnTo>
                  <a:lnTo>
                    <a:pt x="0" y="0"/>
                  </a:lnTo>
                  <a:close/>
                </a:path>
              </a:pathLst>
            </a:custGeom>
            <a:pattFill prst="pct50">
              <a:fgClr>
                <a:srgbClr val="D5D500"/>
              </a:fgClr>
              <a:bgClr>
                <a:srgbClr val="FFFFFF"/>
              </a:bgClr>
            </a:pattFill>
            <a:ln w="50800">
              <a:solidFill>
                <a:srgbClr val="960018"/>
              </a:solidFill>
              <a:round/>
              <a:headEnd/>
              <a:tailEnd/>
            </a:ln>
          </p:spPr>
          <p:txBody>
            <a:bodyPr wrap="none" lIns="80165" tIns="40083" rIns="80165" bIns="40083" anchor="ctr"/>
            <a:lstStyle/>
            <a:p>
              <a:endParaRPr lang="en-US">
                <a:ea typeface="ＭＳ Ｐゴシック" pitchFamily="34" charset="-128"/>
              </a:endParaRPr>
            </a:p>
          </p:txBody>
        </p:sp>
        <p:sp>
          <p:nvSpPr>
            <p:cNvPr id="131084" name="Freeform 12"/>
            <p:cNvSpPr>
              <a:spLocks/>
            </p:cNvSpPr>
            <p:nvPr/>
          </p:nvSpPr>
          <p:spPr bwMode="auto">
            <a:xfrm>
              <a:off x="639" y="1838"/>
              <a:ext cx="4720" cy="57"/>
            </a:xfrm>
            <a:custGeom>
              <a:avLst/>
              <a:gdLst>
                <a:gd name="T0" fmla="*/ 2147483647 w 5519"/>
                <a:gd name="T1" fmla="*/ 2147483647 h 63"/>
                <a:gd name="T2" fmla="*/ 2147483647 w 5519"/>
                <a:gd name="T3" fmla="*/ 2147483647 h 63"/>
                <a:gd name="T4" fmla="*/ 2147483647 w 5519"/>
                <a:gd name="T5" fmla="*/ 2147483647 h 63"/>
                <a:gd name="T6" fmla="*/ 2147483647 w 5519"/>
                <a:gd name="T7" fmla="*/ 2147483647 h 63"/>
                <a:gd name="T8" fmla="*/ 2147483647 w 5519"/>
                <a:gd name="T9" fmla="*/ 2147483647 h 63"/>
                <a:gd name="T10" fmla="*/ 2147483647 w 5519"/>
                <a:gd name="T11" fmla="*/ 2147483647 h 63"/>
                <a:gd name="T12" fmla="*/ 2147483647 w 5519"/>
                <a:gd name="T13" fmla="*/ 2147483647 h 63"/>
                <a:gd name="T14" fmla="*/ 2147483647 w 5519"/>
                <a:gd name="T15" fmla="*/ 2147483647 h 63"/>
                <a:gd name="T16" fmla="*/ 2147483647 w 5519"/>
                <a:gd name="T17" fmla="*/ 2147483647 h 63"/>
                <a:gd name="T18" fmla="*/ 2147483647 w 5519"/>
                <a:gd name="T19" fmla="*/ 2147483647 h 63"/>
                <a:gd name="T20" fmla="*/ 2147483647 w 5519"/>
                <a:gd name="T21" fmla="*/ 2147483647 h 63"/>
                <a:gd name="T22" fmla="*/ 2147483647 w 5519"/>
                <a:gd name="T23" fmla="*/ 2147483647 h 63"/>
                <a:gd name="T24" fmla="*/ 2147483647 w 5519"/>
                <a:gd name="T25" fmla="*/ 2147483647 h 63"/>
                <a:gd name="T26" fmla="*/ 2147483647 w 5519"/>
                <a:gd name="T27" fmla="*/ 2147483647 h 63"/>
                <a:gd name="T28" fmla="*/ 2147483647 w 5519"/>
                <a:gd name="T29" fmla="*/ 2147483647 h 63"/>
                <a:gd name="T30" fmla="*/ 2147483647 w 5519"/>
                <a:gd name="T31" fmla="*/ 2147483647 h 63"/>
                <a:gd name="T32" fmla="*/ 2147483647 w 5519"/>
                <a:gd name="T33" fmla="*/ 2147483647 h 63"/>
                <a:gd name="T34" fmla="*/ 2147483647 w 5519"/>
                <a:gd name="T35" fmla="*/ 2147483647 h 63"/>
                <a:gd name="T36" fmla="*/ 2147483647 w 5519"/>
                <a:gd name="T37" fmla="*/ 2147483647 h 63"/>
                <a:gd name="T38" fmla="*/ 2147483647 w 5519"/>
                <a:gd name="T39" fmla="*/ 2147483647 h 63"/>
                <a:gd name="T40" fmla="*/ 2147483647 w 5519"/>
                <a:gd name="T41" fmla="*/ 2147483647 h 63"/>
                <a:gd name="T42" fmla="*/ 2147483647 w 5519"/>
                <a:gd name="T43" fmla="*/ 2147483647 h 63"/>
                <a:gd name="T44" fmla="*/ 2147483647 w 5519"/>
                <a:gd name="T45" fmla="*/ 2147483647 h 63"/>
                <a:gd name="T46" fmla="*/ 2147483647 w 5519"/>
                <a:gd name="T47" fmla="*/ 2147483647 h 63"/>
                <a:gd name="T48" fmla="*/ 2147483647 w 5519"/>
                <a:gd name="T49" fmla="*/ 2147483647 h 63"/>
                <a:gd name="T50" fmla="*/ 2147483647 w 5519"/>
                <a:gd name="T51" fmla="*/ 2147483647 h 63"/>
                <a:gd name="T52" fmla="*/ 2147483647 w 5519"/>
                <a:gd name="T53" fmla="*/ 2147483647 h 63"/>
                <a:gd name="T54" fmla="*/ 2147483647 w 5519"/>
                <a:gd name="T55" fmla="*/ 0 h 63"/>
                <a:gd name="T56" fmla="*/ 2147483647 w 5519"/>
                <a:gd name="T57" fmla="*/ 2147483647 h 63"/>
                <a:gd name="T58" fmla="*/ 2147483647 w 5519"/>
                <a:gd name="T59" fmla="*/ 2147483647 h 63"/>
                <a:gd name="T60" fmla="*/ 2147483647 w 5519"/>
                <a:gd name="T61" fmla="*/ 2147483647 h 63"/>
                <a:gd name="T62" fmla="*/ 2147483647 w 5519"/>
                <a:gd name="T63" fmla="*/ 2147483647 h 63"/>
                <a:gd name="T64" fmla="*/ 2147483647 w 5519"/>
                <a:gd name="T65" fmla="*/ 2147483647 h 63"/>
                <a:gd name="T66" fmla="*/ 2147483647 w 5519"/>
                <a:gd name="T67" fmla="*/ 2147483647 h 63"/>
                <a:gd name="T68" fmla="*/ 2147483647 w 5519"/>
                <a:gd name="T69" fmla="*/ 2147483647 h 63"/>
                <a:gd name="T70" fmla="*/ 2147483647 w 5519"/>
                <a:gd name="T71" fmla="*/ 2147483647 h 63"/>
                <a:gd name="T72" fmla="*/ 2147483647 w 5519"/>
                <a:gd name="T73" fmla="*/ 2147483647 h 63"/>
                <a:gd name="T74" fmla="*/ 2147483647 w 5519"/>
                <a:gd name="T75" fmla="*/ 2147483647 h 63"/>
                <a:gd name="T76" fmla="*/ 2147483647 w 5519"/>
                <a:gd name="T77" fmla="*/ 2147483647 h 63"/>
                <a:gd name="T78" fmla="*/ 2147483647 w 5519"/>
                <a:gd name="T79" fmla="*/ 2147483647 h 63"/>
                <a:gd name="T80" fmla="*/ 2147483647 w 5519"/>
                <a:gd name="T81" fmla="*/ 0 h 63"/>
                <a:gd name="T82" fmla="*/ 2147483647 w 5519"/>
                <a:gd name="T83" fmla="*/ 2147483647 h 63"/>
                <a:gd name="T84" fmla="*/ 2147483647 w 5519"/>
                <a:gd name="T85" fmla="*/ 2147483647 h 63"/>
                <a:gd name="T86" fmla="*/ 2147483647 w 5519"/>
                <a:gd name="T87" fmla="*/ 2147483647 h 63"/>
                <a:gd name="T88" fmla="*/ 2147483647 w 5519"/>
                <a:gd name="T89" fmla="*/ 2147483647 h 63"/>
                <a:gd name="T90" fmla="*/ 2147483647 w 5519"/>
                <a:gd name="T91" fmla="*/ 2147483647 h 63"/>
                <a:gd name="T92" fmla="*/ 2147483647 w 5519"/>
                <a:gd name="T93" fmla="*/ 2147483647 h 63"/>
                <a:gd name="T94" fmla="*/ 2147483647 w 5519"/>
                <a:gd name="T95" fmla="*/ 2147483647 h 63"/>
                <a:gd name="T96" fmla="*/ 2147483647 w 5519"/>
                <a:gd name="T97" fmla="*/ 2147483647 h 63"/>
                <a:gd name="T98" fmla="*/ 2147483647 w 5519"/>
                <a:gd name="T99" fmla="*/ 2147483647 h 63"/>
                <a:gd name="T100" fmla="*/ 2147483647 w 5519"/>
                <a:gd name="T101" fmla="*/ 2147483647 h 63"/>
                <a:gd name="T102" fmla="*/ 2147483647 w 5519"/>
                <a:gd name="T103" fmla="*/ 0 h 63"/>
                <a:gd name="T104" fmla="*/ 2147483647 w 5519"/>
                <a:gd name="T105" fmla="*/ 2147483647 h 63"/>
                <a:gd name="T106" fmla="*/ 2147483647 w 5519"/>
                <a:gd name="T107" fmla="*/ 2147483647 h 63"/>
                <a:gd name="T108" fmla="*/ 2147483647 w 5519"/>
                <a:gd name="T109" fmla="*/ 2147483647 h 63"/>
                <a:gd name="T110" fmla="*/ 2147483647 w 5519"/>
                <a:gd name="T111" fmla="*/ 2147483647 h 63"/>
                <a:gd name="T112" fmla="*/ 2147483647 w 5519"/>
                <a:gd name="T113" fmla="*/ 2147483647 h 63"/>
                <a:gd name="T114" fmla="*/ 2147483647 w 5519"/>
                <a:gd name="T115" fmla="*/ 2147483647 h 63"/>
                <a:gd name="T116" fmla="*/ 2147483647 w 5519"/>
                <a:gd name="T117" fmla="*/ 2147483647 h 63"/>
                <a:gd name="T118" fmla="*/ 2147483647 w 5519"/>
                <a:gd name="T119" fmla="*/ 2147483647 h 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519"/>
                <a:gd name="T181" fmla="*/ 0 h 63"/>
                <a:gd name="T182" fmla="*/ 5519 w 5519"/>
                <a:gd name="T183" fmla="*/ 63 h 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519" h="63">
                  <a:moveTo>
                    <a:pt x="0" y="45"/>
                  </a:moveTo>
                  <a:lnTo>
                    <a:pt x="17" y="36"/>
                  </a:lnTo>
                  <a:lnTo>
                    <a:pt x="26" y="36"/>
                  </a:lnTo>
                  <a:lnTo>
                    <a:pt x="35" y="27"/>
                  </a:lnTo>
                  <a:lnTo>
                    <a:pt x="53" y="27"/>
                  </a:lnTo>
                  <a:lnTo>
                    <a:pt x="62" y="18"/>
                  </a:lnTo>
                  <a:lnTo>
                    <a:pt x="204" y="18"/>
                  </a:lnTo>
                  <a:lnTo>
                    <a:pt x="213" y="27"/>
                  </a:lnTo>
                  <a:lnTo>
                    <a:pt x="221" y="27"/>
                  </a:lnTo>
                  <a:lnTo>
                    <a:pt x="231" y="36"/>
                  </a:lnTo>
                  <a:lnTo>
                    <a:pt x="301" y="36"/>
                  </a:lnTo>
                  <a:lnTo>
                    <a:pt x="311" y="27"/>
                  </a:lnTo>
                  <a:lnTo>
                    <a:pt x="327" y="27"/>
                  </a:lnTo>
                  <a:lnTo>
                    <a:pt x="336" y="18"/>
                  </a:lnTo>
                  <a:lnTo>
                    <a:pt x="363" y="18"/>
                  </a:lnTo>
                  <a:lnTo>
                    <a:pt x="363" y="10"/>
                  </a:lnTo>
                  <a:lnTo>
                    <a:pt x="416" y="10"/>
                  </a:lnTo>
                  <a:lnTo>
                    <a:pt x="425" y="18"/>
                  </a:lnTo>
                  <a:lnTo>
                    <a:pt x="461" y="18"/>
                  </a:lnTo>
                  <a:lnTo>
                    <a:pt x="470" y="27"/>
                  </a:lnTo>
                  <a:lnTo>
                    <a:pt x="506" y="27"/>
                  </a:lnTo>
                  <a:lnTo>
                    <a:pt x="506" y="36"/>
                  </a:lnTo>
                  <a:lnTo>
                    <a:pt x="585" y="36"/>
                  </a:lnTo>
                  <a:lnTo>
                    <a:pt x="594" y="27"/>
                  </a:lnTo>
                  <a:lnTo>
                    <a:pt x="612" y="27"/>
                  </a:lnTo>
                  <a:lnTo>
                    <a:pt x="620" y="18"/>
                  </a:lnTo>
                  <a:lnTo>
                    <a:pt x="780" y="18"/>
                  </a:lnTo>
                  <a:lnTo>
                    <a:pt x="789" y="27"/>
                  </a:lnTo>
                  <a:lnTo>
                    <a:pt x="825" y="27"/>
                  </a:lnTo>
                  <a:lnTo>
                    <a:pt x="843" y="36"/>
                  </a:lnTo>
                  <a:lnTo>
                    <a:pt x="1082" y="36"/>
                  </a:lnTo>
                  <a:lnTo>
                    <a:pt x="1082" y="45"/>
                  </a:lnTo>
                  <a:lnTo>
                    <a:pt x="1090" y="45"/>
                  </a:lnTo>
                  <a:lnTo>
                    <a:pt x="1100" y="54"/>
                  </a:lnTo>
                  <a:lnTo>
                    <a:pt x="1109" y="54"/>
                  </a:lnTo>
                  <a:lnTo>
                    <a:pt x="1117" y="63"/>
                  </a:lnTo>
                  <a:lnTo>
                    <a:pt x="1162" y="63"/>
                  </a:lnTo>
                  <a:lnTo>
                    <a:pt x="1162" y="54"/>
                  </a:lnTo>
                  <a:lnTo>
                    <a:pt x="1189" y="54"/>
                  </a:lnTo>
                  <a:lnTo>
                    <a:pt x="1197" y="45"/>
                  </a:lnTo>
                  <a:lnTo>
                    <a:pt x="1224" y="45"/>
                  </a:lnTo>
                  <a:lnTo>
                    <a:pt x="1233" y="36"/>
                  </a:lnTo>
                  <a:lnTo>
                    <a:pt x="1250" y="36"/>
                  </a:lnTo>
                  <a:lnTo>
                    <a:pt x="1268" y="27"/>
                  </a:lnTo>
                  <a:lnTo>
                    <a:pt x="1304" y="27"/>
                  </a:lnTo>
                  <a:lnTo>
                    <a:pt x="1366" y="36"/>
                  </a:lnTo>
                  <a:lnTo>
                    <a:pt x="1464" y="36"/>
                  </a:lnTo>
                  <a:lnTo>
                    <a:pt x="1473" y="27"/>
                  </a:lnTo>
                  <a:lnTo>
                    <a:pt x="1491" y="27"/>
                  </a:lnTo>
                  <a:lnTo>
                    <a:pt x="1499" y="18"/>
                  </a:lnTo>
                  <a:lnTo>
                    <a:pt x="1508" y="18"/>
                  </a:lnTo>
                  <a:lnTo>
                    <a:pt x="1526" y="27"/>
                  </a:lnTo>
                  <a:lnTo>
                    <a:pt x="1544" y="27"/>
                  </a:lnTo>
                  <a:lnTo>
                    <a:pt x="1552" y="36"/>
                  </a:lnTo>
                  <a:lnTo>
                    <a:pt x="1588" y="36"/>
                  </a:lnTo>
                  <a:lnTo>
                    <a:pt x="1597" y="45"/>
                  </a:lnTo>
                  <a:lnTo>
                    <a:pt x="1649" y="45"/>
                  </a:lnTo>
                  <a:lnTo>
                    <a:pt x="1649" y="36"/>
                  </a:lnTo>
                  <a:lnTo>
                    <a:pt x="1676" y="36"/>
                  </a:lnTo>
                  <a:lnTo>
                    <a:pt x="1685" y="27"/>
                  </a:lnTo>
                  <a:lnTo>
                    <a:pt x="1703" y="27"/>
                  </a:lnTo>
                  <a:lnTo>
                    <a:pt x="1721" y="10"/>
                  </a:lnTo>
                  <a:lnTo>
                    <a:pt x="1872" y="10"/>
                  </a:lnTo>
                  <a:lnTo>
                    <a:pt x="1880" y="18"/>
                  </a:lnTo>
                  <a:lnTo>
                    <a:pt x="1899" y="18"/>
                  </a:lnTo>
                  <a:lnTo>
                    <a:pt x="1907" y="27"/>
                  </a:lnTo>
                  <a:lnTo>
                    <a:pt x="1934" y="27"/>
                  </a:lnTo>
                  <a:lnTo>
                    <a:pt x="1934" y="36"/>
                  </a:lnTo>
                  <a:lnTo>
                    <a:pt x="2085" y="36"/>
                  </a:lnTo>
                  <a:lnTo>
                    <a:pt x="2094" y="27"/>
                  </a:lnTo>
                  <a:lnTo>
                    <a:pt x="2121" y="27"/>
                  </a:lnTo>
                  <a:lnTo>
                    <a:pt x="2138" y="18"/>
                  </a:lnTo>
                  <a:lnTo>
                    <a:pt x="2271" y="18"/>
                  </a:lnTo>
                  <a:lnTo>
                    <a:pt x="2280" y="27"/>
                  </a:lnTo>
                  <a:lnTo>
                    <a:pt x="2298" y="27"/>
                  </a:lnTo>
                  <a:lnTo>
                    <a:pt x="2306" y="36"/>
                  </a:lnTo>
                  <a:lnTo>
                    <a:pt x="2395" y="36"/>
                  </a:lnTo>
                  <a:lnTo>
                    <a:pt x="2404" y="27"/>
                  </a:lnTo>
                  <a:lnTo>
                    <a:pt x="2413" y="27"/>
                  </a:lnTo>
                  <a:lnTo>
                    <a:pt x="2413" y="18"/>
                  </a:lnTo>
                  <a:lnTo>
                    <a:pt x="2440" y="18"/>
                  </a:lnTo>
                  <a:lnTo>
                    <a:pt x="2457" y="10"/>
                  </a:lnTo>
                  <a:lnTo>
                    <a:pt x="2484" y="10"/>
                  </a:lnTo>
                  <a:lnTo>
                    <a:pt x="2493" y="0"/>
                  </a:lnTo>
                  <a:lnTo>
                    <a:pt x="2520" y="0"/>
                  </a:lnTo>
                  <a:lnTo>
                    <a:pt x="2537" y="10"/>
                  </a:lnTo>
                  <a:lnTo>
                    <a:pt x="2546" y="10"/>
                  </a:lnTo>
                  <a:lnTo>
                    <a:pt x="2600" y="18"/>
                  </a:lnTo>
                  <a:lnTo>
                    <a:pt x="2617" y="27"/>
                  </a:lnTo>
                  <a:lnTo>
                    <a:pt x="2670" y="27"/>
                  </a:lnTo>
                  <a:lnTo>
                    <a:pt x="2670" y="36"/>
                  </a:lnTo>
                  <a:lnTo>
                    <a:pt x="2751" y="36"/>
                  </a:lnTo>
                  <a:lnTo>
                    <a:pt x="2751" y="27"/>
                  </a:lnTo>
                  <a:lnTo>
                    <a:pt x="2776" y="27"/>
                  </a:lnTo>
                  <a:lnTo>
                    <a:pt x="2795" y="18"/>
                  </a:lnTo>
                  <a:lnTo>
                    <a:pt x="2821" y="18"/>
                  </a:lnTo>
                  <a:lnTo>
                    <a:pt x="2821" y="10"/>
                  </a:lnTo>
                  <a:lnTo>
                    <a:pt x="3016" y="10"/>
                  </a:lnTo>
                  <a:lnTo>
                    <a:pt x="3025" y="18"/>
                  </a:lnTo>
                  <a:lnTo>
                    <a:pt x="3114" y="18"/>
                  </a:lnTo>
                  <a:lnTo>
                    <a:pt x="3114" y="10"/>
                  </a:lnTo>
                  <a:lnTo>
                    <a:pt x="3132" y="10"/>
                  </a:lnTo>
                  <a:lnTo>
                    <a:pt x="3132" y="0"/>
                  </a:lnTo>
                  <a:lnTo>
                    <a:pt x="3194" y="0"/>
                  </a:lnTo>
                  <a:lnTo>
                    <a:pt x="3212" y="10"/>
                  </a:lnTo>
                  <a:lnTo>
                    <a:pt x="3221" y="10"/>
                  </a:lnTo>
                  <a:lnTo>
                    <a:pt x="3230" y="18"/>
                  </a:lnTo>
                  <a:lnTo>
                    <a:pt x="3239" y="18"/>
                  </a:lnTo>
                  <a:lnTo>
                    <a:pt x="3256" y="27"/>
                  </a:lnTo>
                  <a:lnTo>
                    <a:pt x="3265" y="27"/>
                  </a:lnTo>
                  <a:lnTo>
                    <a:pt x="3283" y="36"/>
                  </a:lnTo>
                  <a:lnTo>
                    <a:pt x="3398" y="36"/>
                  </a:lnTo>
                  <a:lnTo>
                    <a:pt x="3398" y="27"/>
                  </a:lnTo>
                  <a:lnTo>
                    <a:pt x="3425" y="27"/>
                  </a:lnTo>
                  <a:lnTo>
                    <a:pt x="3434" y="18"/>
                  </a:lnTo>
                  <a:lnTo>
                    <a:pt x="3566" y="18"/>
                  </a:lnTo>
                  <a:lnTo>
                    <a:pt x="3575" y="27"/>
                  </a:lnTo>
                  <a:lnTo>
                    <a:pt x="3611" y="27"/>
                  </a:lnTo>
                  <a:lnTo>
                    <a:pt x="3620" y="18"/>
                  </a:lnTo>
                  <a:lnTo>
                    <a:pt x="3629" y="18"/>
                  </a:lnTo>
                  <a:lnTo>
                    <a:pt x="3646" y="10"/>
                  </a:lnTo>
                  <a:lnTo>
                    <a:pt x="3664" y="10"/>
                  </a:lnTo>
                  <a:lnTo>
                    <a:pt x="3673" y="0"/>
                  </a:lnTo>
                  <a:lnTo>
                    <a:pt x="3717" y="0"/>
                  </a:lnTo>
                  <a:lnTo>
                    <a:pt x="3726" y="10"/>
                  </a:lnTo>
                  <a:lnTo>
                    <a:pt x="3744" y="10"/>
                  </a:lnTo>
                  <a:lnTo>
                    <a:pt x="3762" y="18"/>
                  </a:lnTo>
                  <a:lnTo>
                    <a:pt x="3780" y="18"/>
                  </a:lnTo>
                  <a:lnTo>
                    <a:pt x="3789" y="27"/>
                  </a:lnTo>
                  <a:lnTo>
                    <a:pt x="3806" y="27"/>
                  </a:lnTo>
                  <a:lnTo>
                    <a:pt x="3806" y="36"/>
                  </a:lnTo>
                  <a:lnTo>
                    <a:pt x="3895" y="36"/>
                  </a:lnTo>
                  <a:lnTo>
                    <a:pt x="3895" y="27"/>
                  </a:lnTo>
                  <a:lnTo>
                    <a:pt x="3922" y="27"/>
                  </a:lnTo>
                  <a:lnTo>
                    <a:pt x="3930" y="18"/>
                  </a:lnTo>
                  <a:lnTo>
                    <a:pt x="3949" y="18"/>
                  </a:lnTo>
                  <a:lnTo>
                    <a:pt x="3957" y="27"/>
                  </a:lnTo>
                  <a:lnTo>
                    <a:pt x="4001" y="27"/>
                  </a:lnTo>
                  <a:lnTo>
                    <a:pt x="4001" y="36"/>
                  </a:lnTo>
                  <a:lnTo>
                    <a:pt x="4072" y="36"/>
                  </a:lnTo>
                  <a:lnTo>
                    <a:pt x="4081" y="27"/>
                  </a:lnTo>
                  <a:lnTo>
                    <a:pt x="4090" y="27"/>
                  </a:lnTo>
                  <a:lnTo>
                    <a:pt x="4099" y="18"/>
                  </a:lnTo>
                  <a:lnTo>
                    <a:pt x="4108" y="18"/>
                  </a:lnTo>
                  <a:lnTo>
                    <a:pt x="4117" y="10"/>
                  </a:lnTo>
                  <a:lnTo>
                    <a:pt x="4196" y="10"/>
                  </a:lnTo>
                  <a:lnTo>
                    <a:pt x="4214" y="18"/>
                  </a:lnTo>
                  <a:lnTo>
                    <a:pt x="4330" y="18"/>
                  </a:lnTo>
                  <a:lnTo>
                    <a:pt x="4330" y="10"/>
                  </a:lnTo>
                  <a:lnTo>
                    <a:pt x="4551" y="10"/>
                  </a:lnTo>
                  <a:lnTo>
                    <a:pt x="4569" y="18"/>
                  </a:lnTo>
                  <a:lnTo>
                    <a:pt x="4640" y="18"/>
                  </a:lnTo>
                  <a:lnTo>
                    <a:pt x="4640" y="10"/>
                  </a:lnTo>
                  <a:lnTo>
                    <a:pt x="4658" y="10"/>
                  </a:lnTo>
                  <a:lnTo>
                    <a:pt x="4658" y="0"/>
                  </a:lnTo>
                  <a:lnTo>
                    <a:pt x="4845" y="0"/>
                  </a:lnTo>
                  <a:lnTo>
                    <a:pt x="4853" y="10"/>
                  </a:lnTo>
                  <a:lnTo>
                    <a:pt x="5004" y="10"/>
                  </a:lnTo>
                  <a:lnTo>
                    <a:pt x="5013" y="18"/>
                  </a:lnTo>
                  <a:lnTo>
                    <a:pt x="5022" y="18"/>
                  </a:lnTo>
                  <a:lnTo>
                    <a:pt x="5031" y="10"/>
                  </a:lnTo>
                  <a:lnTo>
                    <a:pt x="5049" y="10"/>
                  </a:lnTo>
                  <a:lnTo>
                    <a:pt x="5049" y="0"/>
                  </a:lnTo>
                  <a:lnTo>
                    <a:pt x="5093" y="0"/>
                  </a:lnTo>
                  <a:lnTo>
                    <a:pt x="5110" y="10"/>
                  </a:lnTo>
                  <a:lnTo>
                    <a:pt x="5137" y="10"/>
                  </a:lnTo>
                  <a:lnTo>
                    <a:pt x="5146" y="18"/>
                  </a:lnTo>
                  <a:lnTo>
                    <a:pt x="5226" y="18"/>
                  </a:lnTo>
                  <a:lnTo>
                    <a:pt x="5244" y="10"/>
                  </a:lnTo>
                  <a:lnTo>
                    <a:pt x="5279" y="10"/>
                  </a:lnTo>
                  <a:lnTo>
                    <a:pt x="5288" y="18"/>
                  </a:lnTo>
                  <a:lnTo>
                    <a:pt x="5296" y="18"/>
                  </a:lnTo>
                  <a:lnTo>
                    <a:pt x="5305" y="27"/>
                  </a:lnTo>
                  <a:lnTo>
                    <a:pt x="5403" y="27"/>
                  </a:lnTo>
                  <a:lnTo>
                    <a:pt x="5403" y="18"/>
                  </a:lnTo>
                  <a:lnTo>
                    <a:pt x="5457" y="18"/>
                  </a:lnTo>
                  <a:lnTo>
                    <a:pt x="5457" y="27"/>
                  </a:lnTo>
                  <a:lnTo>
                    <a:pt x="5492" y="27"/>
                  </a:lnTo>
                  <a:lnTo>
                    <a:pt x="5501" y="18"/>
                  </a:lnTo>
                  <a:lnTo>
                    <a:pt x="5519" y="18"/>
                  </a:lnTo>
                  <a:lnTo>
                    <a:pt x="5509" y="18"/>
                  </a:lnTo>
                </a:path>
              </a:pathLst>
            </a:custGeom>
            <a:noFill/>
            <a:ln w="63500">
              <a:solidFill>
                <a:srgbClr val="FFFFD0"/>
              </a:solidFill>
              <a:round/>
              <a:headEnd/>
              <a:tailEnd/>
            </a:ln>
            <a:extLst>
              <a:ext uri="{909E8E84-426E-40DD-AFC4-6F175D3DCCD1}">
                <a14:hiddenFill xmlns:a14="http://schemas.microsoft.com/office/drawing/2010/main">
                  <a:solidFill>
                    <a:srgbClr val="FFFFFF"/>
                  </a:solidFill>
                </a14:hiddenFill>
              </a:ext>
            </a:extLst>
          </p:spPr>
          <p:txBody>
            <a:bodyPr wrap="none" lIns="80165" tIns="40083" rIns="80165" bIns="40083"/>
            <a:lstStyle/>
            <a:p>
              <a:endParaRPr lang="en-US">
                <a:ea typeface="ＭＳ Ｐゴシック" pitchFamily="34" charset="-128"/>
              </a:endParaRPr>
            </a:p>
          </p:txBody>
        </p:sp>
        <p:sp>
          <p:nvSpPr>
            <p:cNvPr id="131085" name="Freeform 14"/>
            <p:cNvSpPr>
              <a:spLocks/>
            </p:cNvSpPr>
            <p:nvPr/>
          </p:nvSpPr>
          <p:spPr bwMode="auto">
            <a:xfrm>
              <a:off x="608" y="1847"/>
              <a:ext cx="4720" cy="56"/>
            </a:xfrm>
            <a:custGeom>
              <a:avLst/>
              <a:gdLst>
                <a:gd name="T0" fmla="*/ 2147483647 w 5519"/>
                <a:gd name="T1" fmla="*/ 2147483647 h 62"/>
                <a:gd name="T2" fmla="*/ 2147483647 w 5519"/>
                <a:gd name="T3" fmla="*/ 2147483647 h 62"/>
                <a:gd name="T4" fmla="*/ 2147483647 w 5519"/>
                <a:gd name="T5" fmla="*/ 2147483647 h 62"/>
                <a:gd name="T6" fmla="*/ 2147483647 w 5519"/>
                <a:gd name="T7" fmla="*/ 2147483647 h 62"/>
                <a:gd name="T8" fmla="*/ 2147483647 w 5519"/>
                <a:gd name="T9" fmla="*/ 2147483647 h 62"/>
                <a:gd name="T10" fmla="*/ 2147483647 w 5519"/>
                <a:gd name="T11" fmla="*/ 2147483647 h 62"/>
                <a:gd name="T12" fmla="*/ 2147483647 w 5519"/>
                <a:gd name="T13" fmla="*/ 2147483647 h 62"/>
                <a:gd name="T14" fmla="*/ 2147483647 w 5519"/>
                <a:gd name="T15" fmla="*/ 2147483647 h 62"/>
                <a:gd name="T16" fmla="*/ 2147483647 w 5519"/>
                <a:gd name="T17" fmla="*/ 2147483647 h 62"/>
                <a:gd name="T18" fmla="*/ 2147483647 w 5519"/>
                <a:gd name="T19" fmla="*/ 2147483647 h 62"/>
                <a:gd name="T20" fmla="*/ 2147483647 w 5519"/>
                <a:gd name="T21" fmla="*/ 2147483647 h 62"/>
                <a:gd name="T22" fmla="*/ 2147483647 w 5519"/>
                <a:gd name="T23" fmla="*/ 2147483647 h 62"/>
                <a:gd name="T24" fmla="*/ 2147483647 w 5519"/>
                <a:gd name="T25" fmla="*/ 2147483647 h 62"/>
                <a:gd name="T26" fmla="*/ 2147483647 w 5519"/>
                <a:gd name="T27" fmla="*/ 2147483647 h 62"/>
                <a:gd name="T28" fmla="*/ 2147483647 w 5519"/>
                <a:gd name="T29" fmla="*/ 2147483647 h 62"/>
                <a:gd name="T30" fmla="*/ 2147483647 w 5519"/>
                <a:gd name="T31" fmla="*/ 2147483647 h 62"/>
                <a:gd name="T32" fmla="*/ 2147483647 w 5519"/>
                <a:gd name="T33" fmla="*/ 2147483647 h 62"/>
                <a:gd name="T34" fmla="*/ 2147483647 w 5519"/>
                <a:gd name="T35" fmla="*/ 2147483647 h 62"/>
                <a:gd name="T36" fmla="*/ 2147483647 w 5519"/>
                <a:gd name="T37" fmla="*/ 2147483647 h 62"/>
                <a:gd name="T38" fmla="*/ 2147483647 w 5519"/>
                <a:gd name="T39" fmla="*/ 2147483647 h 62"/>
                <a:gd name="T40" fmla="*/ 2147483647 w 5519"/>
                <a:gd name="T41" fmla="*/ 2147483647 h 62"/>
                <a:gd name="T42" fmla="*/ 2147483647 w 5519"/>
                <a:gd name="T43" fmla="*/ 2147483647 h 62"/>
                <a:gd name="T44" fmla="*/ 2147483647 w 5519"/>
                <a:gd name="T45" fmla="*/ 2147483647 h 62"/>
                <a:gd name="T46" fmla="*/ 2147483647 w 5519"/>
                <a:gd name="T47" fmla="*/ 2147483647 h 62"/>
                <a:gd name="T48" fmla="*/ 2147483647 w 5519"/>
                <a:gd name="T49" fmla="*/ 2147483647 h 62"/>
                <a:gd name="T50" fmla="*/ 2147483647 w 5519"/>
                <a:gd name="T51" fmla="*/ 2147483647 h 62"/>
                <a:gd name="T52" fmla="*/ 2147483647 w 5519"/>
                <a:gd name="T53" fmla="*/ 2147483647 h 62"/>
                <a:gd name="T54" fmla="*/ 2147483647 w 5519"/>
                <a:gd name="T55" fmla="*/ 0 h 62"/>
                <a:gd name="T56" fmla="*/ 2147483647 w 5519"/>
                <a:gd name="T57" fmla="*/ 2147483647 h 62"/>
                <a:gd name="T58" fmla="*/ 2147483647 w 5519"/>
                <a:gd name="T59" fmla="*/ 2147483647 h 62"/>
                <a:gd name="T60" fmla="*/ 2147483647 w 5519"/>
                <a:gd name="T61" fmla="*/ 2147483647 h 62"/>
                <a:gd name="T62" fmla="*/ 2147483647 w 5519"/>
                <a:gd name="T63" fmla="*/ 2147483647 h 62"/>
                <a:gd name="T64" fmla="*/ 2147483647 w 5519"/>
                <a:gd name="T65" fmla="*/ 2147483647 h 62"/>
                <a:gd name="T66" fmla="*/ 2147483647 w 5519"/>
                <a:gd name="T67" fmla="*/ 2147483647 h 62"/>
                <a:gd name="T68" fmla="*/ 2147483647 w 5519"/>
                <a:gd name="T69" fmla="*/ 2147483647 h 62"/>
                <a:gd name="T70" fmla="*/ 2147483647 w 5519"/>
                <a:gd name="T71" fmla="*/ 2147483647 h 62"/>
                <a:gd name="T72" fmla="*/ 2147483647 w 5519"/>
                <a:gd name="T73" fmla="*/ 2147483647 h 62"/>
                <a:gd name="T74" fmla="*/ 2147483647 w 5519"/>
                <a:gd name="T75" fmla="*/ 2147483647 h 62"/>
                <a:gd name="T76" fmla="*/ 2147483647 w 5519"/>
                <a:gd name="T77" fmla="*/ 2147483647 h 62"/>
                <a:gd name="T78" fmla="*/ 2147483647 w 5519"/>
                <a:gd name="T79" fmla="*/ 2147483647 h 62"/>
                <a:gd name="T80" fmla="*/ 2147483647 w 5519"/>
                <a:gd name="T81" fmla="*/ 0 h 62"/>
                <a:gd name="T82" fmla="*/ 2147483647 w 5519"/>
                <a:gd name="T83" fmla="*/ 2147483647 h 62"/>
                <a:gd name="T84" fmla="*/ 2147483647 w 5519"/>
                <a:gd name="T85" fmla="*/ 2147483647 h 62"/>
                <a:gd name="T86" fmla="*/ 2147483647 w 5519"/>
                <a:gd name="T87" fmla="*/ 2147483647 h 62"/>
                <a:gd name="T88" fmla="*/ 2147483647 w 5519"/>
                <a:gd name="T89" fmla="*/ 2147483647 h 62"/>
                <a:gd name="T90" fmla="*/ 2147483647 w 5519"/>
                <a:gd name="T91" fmla="*/ 2147483647 h 62"/>
                <a:gd name="T92" fmla="*/ 2147483647 w 5519"/>
                <a:gd name="T93" fmla="*/ 2147483647 h 62"/>
                <a:gd name="T94" fmla="*/ 2147483647 w 5519"/>
                <a:gd name="T95" fmla="*/ 2147483647 h 62"/>
                <a:gd name="T96" fmla="*/ 2147483647 w 5519"/>
                <a:gd name="T97" fmla="*/ 2147483647 h 62"/>
                <a:gd name="T98" fmla="*/ 2147483647 w 5519"/>
                <a:gd name="T99" fmla="*/ 2147483647 h 62"/>
                <a:gd name="T100" fmla="*/ 2147483647 w 5519"/>
                <a:gd name="T101" fmla="*/ 2147483647 h 62"/>
                <a:gd name="T102" fmla="*/ 2147483647 w 5519"/>
                <a:gd name="T103" fmla="*/ 0 h 62"/>
                <a:gd name="T104" fmla="*/ 2147483647 w 5519"/>
                <a:gd name="T105" fmla="*/ 2147483647 h 62"/>
                <a:gd name="T106" fmla="*/ 2147483647 w 5519"/>
                <a:gd name="T107" fmla="*/ 2147483647 h 62"/>
                <a:gd name="T108" fmla="*/ 2147483647 w 5519"/>
                <a:gd name="T109" fmla="*/ 2147483647 h 62"/>
                <a:gd name="T110" fmla="*/ 2147483647 w 5519"/>
                <a:gd name="T111" fmla="*/ 2147483647 h 62"/>
                <a:gd name="T112" fmla="*/ 2147483647 w 5519"/>
                <a:gd name="T113" fmla="*/ 2147483647 h 62"/>
                <a:gd name="T114" fmla="*/ 2147483647 w 5519"/>
                <a:gd name="T115" fmla="*/ 2147483647 h 62"/>
                <a:gd name="T116" fmla="*/ 2147483647 w 5519"/>
                <a:gd name="T117" fmla="*/ 2147483647 h 62"/>
                <a:gd name="T118" fmla="*/ 2147483647 w 5519"/>
                <a:gd name="T119" fmla="*/ 2147483647 h 6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519"/>
                <a:gd name="T181" fmla="*/ 0 h 62"/>
                <a:gd name="T182" fmla="*/ 5519 w 5519"/>
                <a:gd name="T183" fmla="*/ 62 h 6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519" h="62">
                  <a:moveTo>
                    <a:pt x="0" y="44"/>
                  </a:moveTo>
                  <a:lnTo>
                    <a:pt x="17" y="35"/>
                  </a:lnTo>
                  <a:lnTo>
                    <a:pt x="26" y="35"/>
                  </a:lnTo>
                  <a:lnTo>
                    <a:pt x="36" y="26"/>
                  </a:lnTo>
                  <a:lnTo>
                    <a:pt x="53" y="26"/>
                  </a:lnTo>
                  <a:lnTo>
                    <a:pt x="62" y="17"/>
                  </a:lnTo>
                  <a:lnTo>
                    <a:pt x="204" y="17"/>
                  </a:lnTo>
                  <a:lnTo>
                    <a:pt x="213" y="26"/>
                  </a:lnTo>
                  <a:lnTo>
                    <a:pt x="222" y="26"/>
                  </a:lnTo>
                  <a:lnTo>
                    <a:pt x="231" y="35"/>
                  </a:lnTo>
                  <a:lnTo>
                    <a:pt x="302" y="35"/>
                  </a:lnTo>
                  <a:lnTo>
                    <a:pt x="311" y="26"/>
                  </a:lnTo>
                  <a:lnTo>
                    <a:pt x="328" y="26"/>
                  </a:lnTo>
                  <a:lnTo>
                    <a:pt x="337" y="17"/>
                  </a:lnTo>
                  <a:lnTo>
                    <a:pt x="363" y="17"/>
                  </a:lnTo>
                  <a:lnTo>
                    <a:pt x="363" y="8"/>
                  </a:lnTo>
                  <a:lnTo>
                    <a:pt x="417" y="8"/>
                  </a:lnTo>
                  <a:lnTo>
                    <a:pt x="426" y="17"/>
                  </a:lnTo>
                  <a:lnTo>
                    <a:pt x="461" y="17"/>
                  </a:lnTo>
                  <a:lnTo>
                    <a:pt x="470" y="26"/>
                  </a:lnTo>
                  <a:lnTo>
                    <a:pt x="506" y="26"/>
                  </a:lnTo>
                  <a:lnTo>
                    <a:pt x="506" y="35"/>
                  </a:lnTo>
                  <a:lnTo>
                    <a:pt x="586" y="35"/>
                  </a:lnTo>
                  <a:lnTo>
                    <a:pt x="594" y="26"/>
                  </a:lnTo>
                  <a:lnTo>
                    <a:pt x="612" y="26"/>
                  </a:lnTo>
                  <a:lnTo>
                    <a:pt x="621" y="17"/>
                  </a:lnTo>
                  <a:lnTo>
                    <a:pt x="781" y="17"/>
                  </a:lnTo>
                  <a:lnTo>
                    <a:pt x="790" y="26"/>
                  </a:lnTo>
                  <a:lnTo>
                    <a:pt x="825" y="26"/>
                  </a:lnTo>
                  <a:lnTo>
                    <a:pt x="843" y="35"/>
                  </a:lnTo>
                  <a:lnTo>
                    <a:pt x="1082" y="35"/>
                  </a:lnTo>
                  <a:lnTo>
                    <a:pt x="1082" y="44"/>
                  </a:lnTo>
                  <a:lnTo>
                    <a:pt x="1091" y="44"/>
                  </a:lnTo>
                  <a:lnTo>
                    <a:pt x="1100" y="53"/>
                  </a:lnTo>
                  <a:lnTo>
                    <a:pt x="1109" y="53"/>
                  </a:lnTo>
                  <a:lnTo>
                    <a:pt x="1118" y="62"/>
                  </a:lnTo>
                  <a:lnTo>
                    <a:pt x="1162" y="62"/>
                  </a:lnTo>
                  <a:lnTo>
                    <a:pt x="1162" y="53"/>
                  </a:lnTo>
                  <a:lnTo>
                    <a:pt x="1189" y="53"/>
                  </a:lnTo>
                  <a:lnTo>
                    <a:pt x="1198" y="44"/>
                  </a:lnTo>
                  <a:lnTo>
                    <a:pt x="1225" y="44"/>
                  </a:lnTo>
                  <a:lnTo>
                    <a:pt x="1233" y="35"/>
                  </a:lnTo>
                  <a:lnTo>
                    <a:pt x="1252" y="35"/>
                  </a:lnTo>
                  <a:lnTo>
                    <a:pt x="1269" y="26"/>
                  </a:lnTo>
                  <a:lnTo>
                    <a:pt x="1304" y="26"/>
                  </a:lnTo>
                  <a:lnTo>
                    <a:pt x="1366" y="35"/>
                  </a:lnTo>
                  <a:lnTo>
                    <a:pt x="1464" y="35"/>
                  </a:lnTo>
                  <a:lnTo>
                    <a:pt x="1473" y="26"/>
                  </a:lnTo>
                  <a:lnTo>
                    <a:pt x="1491" y="26"/>
                  </a:lnTo>
                  <a:lnTo>
                    <a:pt x="1500" y="17"/>
                  </a:lnTo>
                  <a:lnTo>
                    <a:pt x="1509" y="17"/>
                  </a:lnTo>
                  <a:lnTo>
                    <a:pt x="1527" y="26"/>
                  </a:lnTo>
                  <a:lnTo>
                    <a:pt x="1544" y="26"/>
                  </a:lnTo>
                  <a:lnTo>
                    <a:pt x="1552" y="35"/>
                  </a:lnTo>
                  <a:lnTo>
                    <a:pt x="1588" y="35"/>
                  </a:lnTo>
                  <a:lnTo>
                    <a:pt x="1597" y="44"/>
                  </a:lnTo>
                  <a:lnTo>
                    <a:pt x="1650" y="44"/>
                  </a:lnTo>
                  <a:lnTo>
                    <a:pt x="1650" y="35"/>
                  </a:lnTo>
                  <a:lnTo>
                    <a:pt x="1677" y="35"/>
                  </a:lnTo>
                  <a:lnTo>
                    <a:pt x="1685" y="26"/>
                  </a:lnTo>
                  <a:lnTo>
                    <a:pt x="1703" y="26"/>
                  </a:lnTo>
                  <a:lnTo>
                    <a:pt x="1721" y="8"/>
                  </a:lnTo>
                  <a:lnTo>
                    <a:pt x="1872" y="8"/>
                  </a:lnTo>
                  <a:lnTo>
                    <a:pt x="1881" y="17"/>
                  </a:lnTo>
                  <a:lnTo>
                    <a:pt x="1899" y="17"/>
                  </a:lnTo>
                  <a:lnTo>
                    <a:pt x="1908" y="26"/>
                  </a:lnTo>
                  <a:lnTo>
                    <a:pt x="1935" y="26"/>
                  </a:lnTo>
                  <a:lnTo>
                    <a:pt x="1935" y="35"/>
                  </a:lnTo>
                  <a:lnTo>
                    <a:pt x="2085" y="35"/>
                  </a:lnTo>
                  <a:lnTo>
                    <a:pt x="2094" y="26"/>
                  </a:lnTo>
                  <a:lnTo>
                    <a:pt x="2121" y="26"/>
                  </a:lnTo>
                  <a:lnTo>
                    <a:pt x="2139" y="17"/>
                  </a:lnTo>
                  <a:lnTo>
                    <a:pt x="2271" y="17"/>
                  </a:lnTo>
                  <a:lnTo>
                    <a:pt x="2280" y="26"/>
                  </a:lnTo>
                  <a:lnTo>
                    <a:pt x="2298" y="26"/>
                  </a:lnTo>
                  <a:lnTo>
                    <a:pt x="2307" y="35"/>
                  </a:lnTo>
                  <a:lnTo>
                    <a:pt x="2396" y="35"/>
                  </a:lnTo>
                  <a:lnTo>
                    <a:pt x="2405" y="26"/>
                  </a:lnTo>
                  <a:lnTo>
                    <a:pt x="2413" y="26"/>
                  </a:lnTo>
                  <a:lnTo>
                    <a:pt x="2413" y="17"/>
                  </a:lnTo>
                  <a:lnTo>
                    <a:pt x="2440" y="17"/>
                  </a:lnTo>
                  <a:lnTo>
                    <a:pt x="2458" y="8"/>
                  </a:lnTo>
                  <a:lnTo>
                    <a:pt x="2485" y="8"/>
                  </a:lnTo>
                  <a:lnTo>
                    <a:pt x="2493" y="0"/>
                  </a:lnTo>
                  <a:lnTo>
                    <a:pt x="2520" y="0"/>
                  </a:lnTo>
                  <a:lnTo>
                    <a:pt x="2538" y="8"/>
                  </a:lnTo>
                  <a:lnTo>
                    <a:pt x="2547" y="8"/>
                  </a:lnTo>
                  <a:lnTo>
                    <a:pt x="2600" y="17"/>
                  </a:lnTo>
                  <a:lnTo>
                    <a:pt x="2618" y="26"/>
                  </a:lnTo>
                  <a:lnTo>
                    <a:pt x="2671" y="26"/>
                  </a:lnTo>
                  <a:lnTo>
                    <a:pt x="2671" y="35"/>
                  </a:lnTo>
                  <a:lnTo>
                    <a:pt x="2751" y="35"/>
                  </a:lnTo>
                  <a:lnTo>
                    <a:pt x="2751" y="26"/>
                  </a:lnTo>
                  <a:lnTo>
                    <a:pt x="2777" y="26"/>
                  </a:lnTo>
                  <a:lnTo>
                    <a:pt x="2795" y="17"/>
                  </a:lnTo>
                  <a:lnTo>
                    <a:pt x="2821" y="17"/>
                  </a:lnTo>
                  <a:lnTo>
                    <a:pt x="2821" y="8"/>
                  </a:lnTo>
                  <a:lnTo>
                    <a:pt x="3017" y="8"/>
                  </a:lnTo>
                  <a:lnTo>
                    <a:pt x="3026" y="17"/>
                  </a:lnTo>
                  <a:lnTo>
                    <a:pt x="3114" y="17"/>
                  </a:lnTo>
                  <a:lnTo>
                    <a:pt x="3114" y="8"/>
                  </a:lnTo>
                  <a:lnTo>
                    <a:pt x="3132" y="8"/>
                  </a:lnTo>
                  <a:lnTo>
                    <a:pt x="3132" y="0"/>
                  </a:lnTo>
                  <a:lnTo>
                    <a:pt x="3195" y="0"/>
                  </a:lnTo>
                  <a:lnTo>
                    <a:pt x="3212" y="8"/>
                  </a:lnTo>
                  <a:lnTo>
                    <a:pt x="3221" y="8"/>
                  </a:lnTo>
                  <a:lnTo>
                    <a:pt x="3230" y="17"/>
                  </a:lnTo>
                  <a:lnTo>
                    <a:pt x="3239" y="17"/>
                  </a:lnTo>
                  <a:lnTo>
                    <a:pt x="3257" y="26"/>
                  </a:lnTo>
                  <a:lnTo>
                    <a:pt x="3266" y="26"/>
                  </a:lnTo>
                  <a:lnTo>
                    <a:pt x="3283" y="35"/>
                  </a:lnTo>
                  <a:lnTo>
                    <a:pt x="3398" y="35"/>
                  </a:lnTo>
                  <a:lnTo>
                    <a:pt x="3398" y="26"/>
                  </a:lnTo>
                  <a:lnTo>
                    <a:pt x="3425" y="26"/>
                  </a:lnTo>
                  <a:lnTo>
                    <a:pt x="3434" y="17"/>
                  </a:lnTo>
                  <a:lnTo>
                    <a:pt x="3567" y="17"/>
                  </a:lnTo>
                  <a:lnTo>
                    <a:pt x="3576" y="26"/>
                  </a:lnTo>
                  <a:lnTo>
                    <a:pt x="3611" y="26"/>
                  </a:lnTo>
                  <a:lnTo>
                    <a:pt x="3621" y="17"/>
                  </a:lnTo>
                  <a:lnTo>
                    <a:pt x="3629" y="17"/>
                  </a:lnTo>
                  <a:lnTo>
                    <a:pt x="3647" y="8"/>
                  </a:lnTo>
                  <a:lnTo>
                    <a:pt x="3665" y="8"/>
                  </a:lnTo>
                  <a:lnTo>
                    <a:pt x="3673" y="0"/>
                  </a:lnTo>
                  <a:lnTo>
                    <a:pt x="3718" y="0"/>
                  </a:lnTo>
                  <a:lnTo>
                    <a:pt x="3727" y="8"/>
                  </a:lnTo>
                  <a:lnTo>
                    <a:pt x="3745" y="8"/>
                  </a:lnTo>
                  <a:lnTo>
                    <a:pt x="3762" y="17"/>
                  </a:lnTo>
                  <a:lnTo>
                    <a:pt x="3780" y="17"/>
                  </a:lnTo>
                  <a:lnTo>
                    <a:pt x="3789" y="26"/>
                  </a:lnTo>
                  <a:lnTo>
                    <a:pt x="3807" y="26"/>
                  </a:lnTo>
                  <a:lnTo>
                    <a:pt x="3807" y="35"/>
                  </a:lnTo>
                  <a:lnTo>
                    <a:pt x="3896" y="35"/>
                  </a:lnTo>
                  <a:lnTo>
                    <a:pt x="3896" y="26"/>
                  </a:lnTo>
                  <a:lnTo>
                    <a:pt x="3922" y="26"/>
                  </a:lnTo>
                  <a:lnTo>
                    <a:pt x="3931" y="17"/>
                  </a:lnTo>
                  <a:lnTo>
                    <a:pt x="3949" y="17"/>
                  </a:lnTo>
                  <a:lnTo>
                    <a:pt x="3958" y="26"/>
                  </a:lnTo>
                  <a:lnTo>
                    <a:pt x="4002" y="26"/>
                  </a:lnTo>
                  <a:lnTo>
                    <a:pt x="4002" y="35"/>
                  </a:lnTo>
                  <a:lnTo>
                    <a:pt x="4072" y="35"/>
                  </a:lnTo>
                  <a:lnTo>
                    <a:pt x="4081" y="26"/>
                  </a:lnTo>
                  <a:lnTo>
                    <a:pt x="4091" y="26"/>
                  </a:lnTo>
                  <a:lnTo>
                    <a:pt x="4099" y="17"/>
                  </a:lnTo>
                  <a:lnTo>
                    <a:pt x="4108" y="17"/>
                  </a:lnTo>
                  <a:lnTo>
                    <a:pt x="4117" y="8"/>
                  </a:lnTo>
                  <a:lnTo>
                    <a:pt x="4197" y="8"/>
                  </a:lnTo>
                  <a:lnTo>
                    <a:pt x="4215" y="17"/>
                  </a:lnTo>
                  <a:lnTo>
                    <a:pt x="4330" y="17"/>
                  </a:lnTo>
                  <a:lnTo>
                    <a:pt x="4330" y="8"/>
                  </a:lnTo>
                  <a:lnTo>
                    <a:pt x="4552" y="8"/>
                  </a:lnTo>
                  <a:lnTo>
                    <a:pt x="4570" y="17"/>
                  </a:lnTo>
                  <a:lnTo>
                    <a:pt x="4641" y="17"/>
                  </a:lnTo>
                  <a:lnTo>
                    <a:pt x="4641" y="8"/>
                  </a:lnTo>
                  <a:lnTo>
                    <a:pt x="4658" y="8"/>
                  </a:lnTo>
                  <a:lnTo>
                    <a:pt x="4658" y="0"/>
                  </a:lnTo>
                  <a:lnTo>
                    <a:pt x="4845" y="0"/>
                  </a:lnTo>
                  <a:lnTo>
                    <a:pt x="4854" y="8"/>
                  </a:lnTo>
                  <a:lnTo>
                    <a:pt x="5005" y="8"/>
                  </a:lnTo>
                  <a:lnTo>
                    <a:pt x="5013" y="17"/>
                  </a:lnTo>
                  <a:lnTo>
                    <a:pt x="5022" y="17"/>
                  </a:lnTo>
                  <a:lnTo>
                    <a:pt x="5032" y="8"/>
                  </a:lnTo>
                  <a:lnTo>
                    <a:pt x="5049" y="8"/>
                  </a:lnTo>
                  <a:lnTo>
                    <a:pt x="5049" y="0"/>
                  </a:lnTo>
                  <a:lnTo>
                    <a:pt x="5094" y="0"/>
                  </a:lnTo>
                  <a:lnTo>
                    <a:pt x="5112" y="8"/>
                  </a:lnTo>
                  <a:lnTo>
                    <a:pt x="5138" y="8"/>
                  </a:lnTo>
                  <a:lnTo>
                    <a:pt x="5146" y="17"/>
                  </a:lnTo>
                  <a:lnTo>
                    <a:pt x="5226" y="17"/>
                  </a:lnTo>
                  <a:lnTo>
                    <a:pt x="5244" y="8"/>
                  </a:lnTo>
                  <a:lnTo>
                    <a:pt x="5280" y="8"/>
                  </a:lnTo>
                  <a:lnTo>
                    <a:pt x="5288" y="17"/>
                  </a:lnTo>
                  <a:lnTo>
                    <a:pt x="5297" y="17"/>
                  </a:lnTo>
                  <a:lnTo>
                    <a:pt x="5306" y="26"/>
                  </a:lnTo>
                  <a:lnTo>
                    <a:pt x="5404" y="26"/>
                  </a:lnTo>
                  <a:lnTo>
                    <a:pt x="5404" y="17"/>
                  </a:lnTo>
                  <a:lnTo>
                    <a:pt x="5457" y="17"/>
                  </a:lnTo>
                  <a:lnTo>
                    <a:pt x="5457" y="26"/>
                  </a:lnTo>
                  <a:lnTo>
                    <a:pt x="5493" y="26"/>
                  </a:lnTo>
                  <a:lnTo>
                    <a:pt x="5501" y="17"/>
                  </a:lnTo>
                  <a:lnTo>
                    <a:pt x="5519" y="17"/>
                  </a:lnTo>
                  <a:lnTo>
                    <a:pt x="5510" y="17"/>
                  </a:lnTo>
                </a:path>
              </a:pathLst>
            </a:custGeom>
            <a:noFill/>
            <a:ln w="63500">
              <a:solidFill>
                <a:srgbClr val="003A63"/>
              </a:solidFill>
              <a:round/>
              <a:headEnd/>
              <a:tailEnd/>
            </a:ln>
            <a:extLst>
              <a:ext uri="{909E8E84-426E-40DD-AFC4-6F175D3DCCD1}">
                <a14:hiddenFill xmlns:a14="http://schemas.microsoft.com/office/drawing/2010/main">
                  <a:solidFill>
                    <a:srgbClr val="FFFFFF"/>
                  </a:solidFill>
                </a14:hiddenFill>
              </a:ext>
            </a:extLst>
          </p:spPr>
          <p:txBody>
            <a:bodyPr wrap="none" lIns="80165" tIns="40083" rIns="80165" bIns="40083"/>
            <a:lstStyle/>
            <a:p>
              <a:endParaRPr lang="en-US">
                <a:ea typeface="ＭＳ Ｐゴシック" pitchFamily="34" charset="-128"/>
              </a:endParaRPr>
            </a:p>
          </p:txBody>
        </p:sp>
        <p:sp>
          <p:nvSpPr>
            <p:cNvPr id="131086" name="Rectangle 15"/>
            <p:cNvSpPr>
              <a:spLocks noChangeArrowheads="1"/>
            </p:cNvSpPr>
            <p:nvPr/>
          </p:nvSpPr>
          <p:spPr bwMode="auto">
            <a:xfrm>
              <a:off x="997" y="3496"/>
              <a:ext cx="1498" cy="392"/>
            </a:xfrm>
            <a:prstGeom prst="rect">
              <a:avLst/>
            </a:prstGeom>
            <a:solidFill>
              <a:srgbClr val="000080"/>
            </a:solidFill>
            <a:ln w="25400">
              <a:solidFill>
                <a:srgbClr val="000000"/>
              </a:solidFill>
              <a:miter lim="800000"/>
              <a:headEnd/>
              <a:tailEnd/>
            </a:ln>
          </p:spPr>
          <p:txBody>
            <a:bodyPr lIns="0" tIns="0" rIns="0" bIns="0"/>
            <a:lstStyle/>
            <a:p>
              <a:pPr algn="ctr">
                <a:spcAft>
                  <a:spcPct val="15000"/>
                </a:spcAft>
              </a:pPr>
              <a:r>
                <a:rPr lang="en-US" sz="2200" b="1" i="1">
                  <a:solidFill>
                    <a:srgbClr val="DAFBFF"/>
                  </a:solidFill>
                  <a:latin typeface="CG Times"/>
                  <a:ea typeface="ＭＳ Ｐゴシック" pitchFamily="34" charset="-128"/>
                </a:rPr>
                <a:t> </a:t>
              </a:r>
              <a:r>
                <a:rPr lang="en-US" b="1" i="1">
                  <a:solidFill>
                    <a:srgbClr val="DAFBFF"/>
                  </a:solidFill>
                  <a:latin typeface="CG Times"/>
                  <a:ea typeface="ＭＳ Ｐゴシック" pitchFamily="34" charset="-128"/>
                </a:rPr>
                <a:t> Accident Costs Iceberg  </a:t>
              </a:r>
            </a:p>
          </p:txBody>
        </p:sp>
        <p:sp>
          <p:nvSpPr>
            <p:cNvPr id="131087" name="Text Box 17"/>
            <p:cNvSpPr txBox="1">
              <a:spLocks noChangeArrowheads="1"/>
            </p:cNvSpPr>
            <p:nvPr/>
          </p:nvSpPr>
          <p:spPr bwMode="auto">
            <a:xfrm>
              <a:off x="1500" y="1723"/>
              <a:ext cx="420"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Aft>
                  <a:spcPct val="15000"/>
                </a:spcAft>
              </a:pPr>
              <a:r>
                <a:rPr lang="en-US" sz="1700" b="1">
                  <a:solidFill>
                    <a:srgbClr val="000000"/>
                  </a:solidFill>
                  <a:latin typeface="Arial MT" charset="0"/>
                  <a:ea typeface="ＭＳ Ｐゴシック" pitchFamily="34" charset="-128"/>
                </a:rPr>
                <a:t>RM 1</a:t>
              </a:r>
            </a:p>
          </p:txBody>
        </p:sp>
        <p:grpSp>
          <p:nvGrpSpPr>
            <p:cNvPr id="2" name="Group 22"/>
            <p:cNvGrpSpPr>
              <a:grpSpLocks/>
            </p:cNvGrpSpPr>
            <p:nvPr/>
          </p:nvGrpSpPr>
          <p:grpSpPr bwMode="auto">
            <a:xfrm>
              <a:off x="1056" y="1872"/>
              <a:ext cx="1344" cy="1584"/>
              <a:chOff x="1676400" y="2971800"/>
              <a:chExt cx="2133600" cy="2514599"/>
            </a:xfrm>
          </p:grpSpPr>
          <p:sp>
            <p:nvSpPr>
              <p:cNvPr id="131089" name="Freeform 16" descr="70%"/>
              <p:cNvSpPr>
                <a:spLocks noChangeArrowheads="1"/>
              </p:cNvSpPr>
              <p:nvPr/>
            </p:nvSpPr>
            <p:spPr bwMode="auto">
              <a:xfrm>
                <a:off x="1676400" y="2971800"/>
                <a:ext cx="2133600" cy="2514599"/>
              </a:xfrm>
              <a:custGeom>
                <a:avLst/>
                <a:gdLst>
                  <a:gd name="T0" fmla="*/ 2147483647 w 1513"/>
                  <a:gd name="T1" fmla="*/ 2147483647 h 1721"/>
                  <a:gd name="T2" fmla="*/ 2147483647 w 1513"/>
                  <a:gd name="T3" fmla="*/ 2147483647 h 1721"/>
                  <a:gd name="T4" fmla="*/ 2147483647 w 1513"/>
                  <a:gd name="T5" fmla="*/ 2147483647 h 1721"/>
                  <a:gd name="T6" fmla="*/ 2147483647 w 1513"/>
                  <a:gd name="T7" fmla="*/ 2147483647 h 1721"/>
                  <a:gd name="T8" fmla="*/ 2147483647 w 1513"/>
                  <a:gd name="T9" fmla="*/ 2147483647 h 1721"/>
                  <a:gd name="T10" fmla="*/ 2147483647 w 1513"/>
                  <a:gd name="T11" fmla="*/ 2147483647 h 1721"/>
                  <a:gd name="T12" fmla="*/ 2147483647 w 1513"/>
                  <a:gd name="T13" fmla="*/ 2147483647 h 1721"/>
                  <a:gd name="T14" fmla="*/ 2147483647 w 1513"/>
                  <a:gd name="T15" fmla="*/ 2147483647 h 1721"/>
                  <a:gd name="T16" fmla="*/ 2147483647 w 1513"/>
                  <a:gd name="T17" fmla="*/ 2147483647 h 1721"/>
                  <a:gd name="T18" fmla="*/ 0 w 1513"/>
                  <a:gd name="T19" fmla="*/ 2147483647 h 1721"/>
                  <a:gd name="T20" fmla="*/ 2147483647 w 1513"/>
                  <a:gd name="T21" fmla="*/ 2147483647 h 1721"/>
                  <a:gd name="T22" fmla="*/ 2147483647 w 1513"/>
                  <a:gd name="T23" fmla="*/ 2147483647 h 1721"/>
                  <a:gd name="T24" fmla="*/ 2147483647 w 1513"/>
                  <a:gd name="T25" fmla="*/ 2147483647 h 1721"/>
                  <a:gd name="T26" fmla="*/ 2147483647 w 1513"/>
                  <a:gd name="T27" fmla="*/ 2147483647 h 1721"/>
                  <a:gd name="T28" fmla="*/ 2147483647 w 1513"/>
                  <a:gd name="T29" fmla="*/ 2147483647 h 1721"/>
                  <a:gd name="T30" fmla="*/ 2147483647 w 1513"/>
                  <a:gd name="T31" fmla="*/ 2147483647 h 1721"/>
                  <a:gd name="T32" fmla="*/ 2147483647 w 1513"/>
                  <a:gd name="T33" fmla="*/ 2147483647 h 1721"/>
                  <a:gd name="T34" fmla="*/ 2147483647 w 1513"/>
                  <a:gd name="T35" fmla="*/ 2147483647 h 1721"/>
                  <a:gd name="T36" fmla="*/ 2147483647 w 1513"/>
                  <a:gd name="T37" fmla="*/ 2147483647 h 1721"/>
                  <a:gd name="T38" fmla="*/ 2147483647 w 1513"/>
                  <a:gd name="T39" fmla="*/ 2147483647 h 1721"/>
                  <a:gd name="T40" fmla="*/ 2147483647 w 1513"/>
                  <a:gd name="T41" fmla="*/ 2147483647 h 1721"/>
                  <a:gd name="T42" fmla="*/ 2147483647 w 1513"/>
                  <a:gd name="T43" fmla="*/ 2147483647 h 1721"/>
                  <a:gd name="T44" fmla="*/ 2147483647 w 1513"/>
                  <a:gd name="T45" fmla="*/ 2147483647 h 1721"/>
                  <a:gd name="T46" fmla="*/ 2147483647 w 1513"/>
                  <a:gd name="T47" fmla="*/ 2147483647 h 1721"/>
                  <a:gd name="T48" fmla="*/ 2147483647 w 1513"/>
                  <a:gd name="T49" fmla="*/ 2147483647 h 1721"/>
                  <a:gd name="T50" fmla="*/ 2147483647 w 1513"/>
                  <a:gd name="T51" fmla="*/ 2147483647 h 1721"/>
                  <a:gd name="T52" fmla="*/ 2147483647 w 1513"/>
                  <a:gd name="T53" fmla="*/ 2147483647 h 1721"/>
                  <a:gd name="T54" fmla="*/ 2147483647 w 1513"/>
                  <a:gd name="T55" fmla="*/ 2147483647 h 1721"/>
                  <a:gd name="T56" fmla="*/ 2147483647 w 1513"/>
                  <a:gd name="T57" fmla="*/ 2147483647 h 1721"/>
                  <a:gd name="T58" fmla="*/ 2147483647 w 1513"/>
                  <a:gd name="T59" fmla="*/ 2147483647 h 1721"/>
                  <a:gd name="T60" fmla="*/ 2147483647 w 1513"/>
                  <a:gd name="T61" fmla="*/ 2147483647 h 1721"/>
                  <a:gd name="T62" fmla="*/ 2147483647 w 1513"/>
                  <a:gd name="T63" fmla="*/ 2147483647 h 1721"/>
                  <a:gd name="T64" fmla="*/ 2147483647 w 1513"/>
                  <a:gd name="T65" fmla="*/ 2147483647 h 1721"/>
                  <a:gd name="T66" fmla="*/ 2147483647 w 1513"/>
                  <a:gd name="T67" fmla="*/ 2147483647 h 1721"/>
                  <a:gd name="T68" fmla="*/ 2147483647 w 1513"/>
                  <a:gd name="T69" fmla="*/ 2147483647 h 1721"/>
                  <a:gd name="T70" fmla="*/ 2147483647 w 1513"/>
                  <a:gd name="T71" fmla="*/ 2147483647 h 1721"/>
                  <a:gd name="T72" fmla="*/ 2147483647 w 1513"/>
                  <a:gd name="T73" fmla="*/ 2147483647 h 1721"/>
                  <a:gd name="T74" fmla="*/ 2147483647 w 1513"/>
                  <a:gd name="T75" fmla="*/ 2147483647 h 1721"/>
                  <a:gd name="T76" fmla="*/ 2147483647 w 1513"/>
                  <a:gd name="T77" fmla="*/ 2147483647 h 1721"/>
                  <a:gd name="T78" fmla="*/ 2147483647 w 1513"/>
                  <a:gd name="T79" fmla="*/ 2147483647 h 1721"/>
                  <a:gd name="T80" fmla="*/ 2147483647 w 1513"/>
                  <a:gd name="T81" fmla="*/ 2147483647 h 1721"/>
                  <a:gd name="T82" fmla="*/ 2147483647 w 1513"/>
                  <a:gd name="T83" fmla="*/ 2147483647 h 1721"/>
                  <a:gd name="T84" fmla="*/ 2147483647 w 1513"/>
                  <a:gd name="T85" fmla="*/ 2147483647 h 1721"/>
                  <a:gd name="T86" fmla="*/ 2147483647 w 1513"/>
                  <a:gd name="T87" fmla="*/ 2147483647 h 1721"/>
                  <a:gd name="T88" fmla="*/ 2147483647 w 1513"/>
                  <a:gd name="T89" fmla="*/ 2147483647 h 1721"/>
                  <a:gd name="T90" fmla="*/ 2147483647 w 1513"/>
                  <a:gd name="T91" fmla="*/ 2147483647 h 1721"/>
                  <a:gd name="T92" fmla="*/ 2147483647 w 1513"/>
                  <a:gd name="T93" fmla="*/ 2147483647 h 1721"/>
                  <a:gd name="T94" fmla="*/ 2147483647 w 1513"/>
                  <a:gd name="T95" fmla="*/ 2147483647 h 1721"/>
                  <a:gd name="T96" fmla="*/ 2147483647 w 1513"/>
                  <a:gd name="T97" fmla="*/ 2147483647 h 1721"/>
                  <a:gd name="T98" fmla="*/ 2147483647 w 1513"/>
                  <a:gd name="T99" fmla="*/ 2147483647 h 1721"/>
                  <a:gd name="T100" fmla="*/ 2147483647 w 1513"/>
                  <a:gd name="T101" fmla="*/ 2147483647 h 1721"/>
                  <a:gd name="T102" fmla="*/ 2147483647 w 1513"/>
                  <a:gd name="T103" fmla="*/ 2147483647 h 1721"/>
                  <a:gd name="T104" fmla="*/ 2147483647 w 1513"/>
                  <a:gd name="T105" fmla="*/ 2147483647 h 1721"/>
                  <a:gd name="T106" fmla="*/ 2147483647 w 1513"/>
                  <a:gd name="T107" fmla="*/ 2147483647 h 1721"/>
                  <a:gd name="T108" fmla="*/ 2147483647 w 1513"/>
                  <a:gd name="T109" fmla="*/ 2147483647 h 1721"/>
                  <a:gd name="T110" fmla="*/ 2147483647 w 1513"/>
                  <a:gd name="T111" fmla="*/ 2147483647 h 1721"/>
                  <a:gd name="T112" fmla="*/ 2147483647 w 1513"/>
                  <a:gd name="T113" fmla="*/ 2147483647 h 1721"/>
                  <a:gd name="T114" fmla="*/ 2147483647 w 1513"/>
                  <a:gd name="T115" fmla="*/ 2147483647 h 1721"/>
                  <a:gd name="T116" fmla="*/ 2147483647 w 1513"/>
                  <a:gd name="T117" fmla="*/ 0 h 1721"/>
                  <a:gd name="T118" fmla="*/ 2147483647 w 1513"/>
                  <a:gd name="T119" fmla="*/ 0 h 172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13"/>
                  <a:gd name="T181" fmla="*/ 0 h 1721"/>
                  <a:gd name="T182" fmla="*/ 1513 w 1513"/>
                  <a:gd name="T183" fmla="*/ 1721 h 172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13" h="1721">
                    <a:moveTo>
                      <a:pt x="341" y="72"/>
                    </a:moveTo>
                    <a:lnTo>
                      <a:pt x="341" y="175"/>
                    </a:lnTo>
                    <a:lnTo>
                      <a:pt x="318" y="222"/>
                    </a:lnTo>
                    <a:lnTo>
                      <a:pt x="269" y="270"/>
                    </a:lnTo>
                    <a:lnTo>
                      <a:pt x="174" y="309"/>
                    </a:lnTo>
                    <a:lnTo>
                      <a:pt x="159" y="381"/>
                    </a:lnTo>
                    <a:lnTo>
                      <a:pt x="127" y="468"/>
                    </a:lnTo>
                    <a:lnTo>
                      <a:pt x="55" y="571"/>
                    </a:lnTo>
                    <a:lnTo>
                      <a:pt x="48" y="650"/>
                    </a:lnTo>
                    <a:lnTo>
                      <a:pt x="0" y="730"/>
                    </a:lnTo>
                    <a:lnTo>
                      <a:pt x="8" y="841"/>
                    </a:lnTo>
                    <a:lnTo>
                      <a:pt x="24" y="920"/>
                    </a:lnTo>
                    <a:lnTo>
                      <a:pt x="31" y="1079"/>
                    </a:lnTo>
                    <a:lnTo>
                      <a:pt x="55" y="1222"/>
                    </a:lnTo>
                    <a:lnTo>
                      <a:pt x="55" y="1356"/>
                    </a:lnTo>
                    <a:lnTo>
                      <a:pt x="79" y="1499"/>
                    </a:lnTo>
                    <a:lnTo>
                      <a:pt x="95" y="1562"/>
                    </a:lnTo>
                    <a:lnTo>
                      <a:pt x="150" y="1610"/>
                    </a:lnTo>
                    <a:lnTo>
                      <a:pt x="198" y="1625"/>
                    </a:lnTo>
                    <a:lnTo>
                      <a:pt x="285" y="1657"/>
                    </a:lnTo>
                    <a:lnTo>
                      <a:pt x="364" y="1633"/>
                    </a:lnTo>
                    <a:lnTo>
                      <a:pt x="396" y="1633"/>
                    </a:lnTo>
                    <a:lnTo>
                      <a:pt x="523" y="1705"/>
                    </a:lnTo>
                    <a:lnTo>
                      <a:pt x="650" y="1681"/>
                    </a:lnTo>
                    <a:lnTo>
                      <a:pt x="776" y="1673"/>
                    </a:lnTo>
                    <a:lnTo>
                      <a:pt x="903" y="1681"/>
                    </a:lnTo>
                    <a:lnTo>
                      <a:pt x="990" y="1681"/>
                    </a:lnTo>
                    <a:lnTo>
                      <a:pt x="1204" y="1705"/>
                    </a:lnTo>
                    <a:lnTo>
                      <a:pt x="1347" y="1721"/>
                    </a:lnTo>
                    <a:lnTo>
                      <a:pt x="1378" y="1713"/>
                    </a:lnTo>
                    <a:lnTo>
                      <a:pt x="1513" y="1665"/>
                    </a:lnTo>
                    <a:lnTo>
                      <a:pt x="1497" y="1555"/>
                    </a:lnTo>
                    <a:lnTo>
                      <a:pt x="1473" y="1507"/>
                    </a:lnTo>
                    <a:lnTo>
                      <a:pt x="1418" y="1373"/>
                    </a:lnTo>
                    <a:lnTo>
                      <a:pt x="1394" y="1301"/>
                    </a:lnTo>
                    <a:lnTo>
                      <a:pt x="1403" y="1222"/>
                    </a:lnTo>
                    <a:lnTo>
                      <a:pt x="1410" y="1126"/>
                    </a:lnTo>
                    <a:lnTo>
                      <a:pt x="1442" y="1023"/>
                    </a:lnTo>
                    <a:lnTo>
                      <a:pt x="1450" y="928"/>
                    </a:lnTo>
                    <a:lnTo>
                      <a:pt x="1465" y="825"/>
                    </a:lnTo>
                    <a:lnTo>
                      <a:pt x="1489" y="753"/>
                    </a:lnTo>
                    <a:lnTo>
                      <a:pt x="1473" y="659"/>
                    </a:lnTo>
                    <a:lnTo>
                      <a:pt x="1450" y="634"/>
                    </a:lnTo>
                    <a:lnTo>
                      <a:pt x="1347" y="524"/>
                    </a:lnTo>
                    <a:lnTo>
                      <a:pt x="1331" y="508"/>
                    </a:lnTo>
                    <a:lnTo>
                      <a:pt x="1275" y="484"/>
                    </a:lnTo>
                    <a:lnTo>
                      <a:pt x="1181" y="436"/>
                    </a:lnTo>
                    <a:lnTo>
                      <a:pt x="1173" y="397"/>
                    </a:lnTo>
                    <a:lnTo>
                      <a:pt x="1156" y="341"/>
                    </a:lnTo>
                    <a:lnTo>
                      <a:pt x="1156" y="317"/>
                    </a:lnTo>
                    <a:lnTo>
                      <a:pt x="1156" y="277"/>
                    </a:lnTo>
                    <a:lnTo>
                      <a:pt x="1109" y="214"/>
                    </a:lnTo>
                    <a:lnTo>
                      <a:pt x="1062" y="206"/>
                    </a:lnTo>
                    <a:lnTo>
                      <a:pt x="1014" y="222"/>
                    </a:lnTo>
                    <a:lnTo>
                      <a:pt x="911" y="159"/>
                    </a:lnTo>
                    <a:lnTo>
                      <a:pt x="935" y="119"/>
                    </a:lnTo>
                    <a:lnTo>
                      <a:pt x="927" y="48"/>
                    </a:lnTo>
                    <a:lnTo>
                      <a:pt x="943" y="24"/>
                    </a:lnTo>
                    <a:lnTo>
                      <a:pt x="951" y="0"/>
                    </a:lnTo>
                    <a:lnTo>
                      <a:pt x="364" y="0"/>
                    </a:lnTo>
                    <a:close/>
                  </a:path>
                </a:pathLst>
              </a:custGeom>
              <a:pattFill prst="pct70">
                <a:fgClr>
                  <a:srgbClr val="0000FF"/>
                </a:fgClr>
                <a:bgClr>
                  <a:srgbClr val="FFFFFF"/>
                </a:bgClr>
              </a:pattFill>
              <a:ln w="25400">
                <a:solidFill>
                  <a:srgbClr val="000000"/>
                </a:solidFill>
                <a:round/>
                <a:headEnd/>
                <a:tailEnd/>
              </a:ln>
            </p:spPr>
            <p:txBody>
              <a:bodyPr wrap="none" lIns="80165" tIns="40083" rIns="80165" bIns="40083" anchor="ctr"/>
              <a:lstStyle/>
              <a:p>
                <a:endParaRPr lang="en-US">
                  <a:ea typeface="ＭＳ Ｐゴシック" pitchFamily="34" charset="-128"/>
                </a:endParaRPr>
              </a:p>
            </p:txBody>
          </p:sp>
          <p:sp>
            <p:nvSpPr>
              <p:cNvPr id="131090" name="Rectangle 18"/>
              <p:cNvSpPr>
                <a:spLocks noChangeArrowheads="1"/>
              </p:cNvSpPr>
              <p:nvPr/>
            </p:nvSpPr>
            <p:spPr bwMode="auto">
              <a:xfrm>
                <a:off x="1875424" y="4125352"/>
                <a:ext cx="1419652" cy="296403"/>
              </a:xfrm>
              <a:prstGeom prst="rect">
                <a:avLst/>
              </a:prstGeom>
              <a:solidFill>
                <a:srgbClr val="FFFFFF"/>
              </a:solidFill>
              <a:ln w="25400">
                <a:solidFill>
                  <a:srgbClr val="000000"/>
                </a:solidFill>
                <a:miter lim="800000"/>
                <a:headEnd/>
                <a:tailEnd/>
              </a:ln>
            </p:spPr>
            <p:txBody>
              <a:bodyPr lIns="0" tIns="0" rIns="0" bIns="0"/>
              <a:lstStyle/>
              <a:p>
                <a:pPr>
                  <a:spcAft>
                    <a:spcPct val="15000"/>
                  </a:spcAft>
                </a:pPr>
                <a:r>
                  <a:rPr lang="en-US" sz="1700" b="1">
                    <a:solidFill>
                      <a:srgbClr val="000000"/>
                    </a:solidFill>
                    <a:latin typeface="Arial MT" charset="0"/>
                    <a:ea typeface="ＭＳ Ｐゴシック" pitchFamily="34" charset="-128"/>
                  </a:rPr>
                  <a:t> RM 6 to 53 </a:t>
                </a:r>
              </a:p>
            </p:txBody>
          </p:sp>
        </p:grpSp>
        <p:sp>
          <p:nvSpPr>
            <p:cNvPr id="131091" name="Line 19"/>
            <p:cNvSpPr>
              <a:spLocks noChangeShapeType="1"/>
            </p:cNvSpPr>
            <p:nvPr/>
          </p:nvSpPr>
          <p:spPr bwMode="auto">
            <a:xfrm flipH="1">
              <a:off x="1718" y="1354"/>
              <a:ext cx="163" cy="158"/>
            </a:xfrm>
            <a:prstGeom prst="line">
              <a:avLst/>
            </a:prstGeom>
            <a:noFill/>
            <a:ln w="25400">
              <a:solidFill>
                <a:srgbClr val="960018"/>
              </a:solidFill>
              <a:round/>
              <a:headEnd/>
              <a:tailEnd type="triangle" w="med" len="med"/>
            </a:ln>
            <a:extLst>
              <a:ext uri="{909E8E84-426E-40DD-AFC4-6F175D3DCCD1}">
                <a14:hiddenFill xmlns:a14="http://schemas.microsoft.com/office/drawing/2010/main">
                  <a:noFill/>
                </a14:hiddenFill>
              </a:ext>
            </a:extLst>
          </p:spPr>
          <p:txBody>
            <a:bodyPr wrap="none" lIns="80165" tIns="40083" rIns="80165" bIns="40083"/>
            <a:lstStyle/>
            <a:p>
              <a:endParaRPr lang="en-MY"/>
            </a:p>
          </p:txBody>
        </p:sp>
        <p:grpSp>
          <p:nvGrpSpPr>
            <p:cNvPr id="3" name="Group 21"/>
            <p:cNvGrpSpPr>
              <a:grpSpLocks/>
            </p:cNvGrpSpPr>
            <p:nvPr/>
          </p:nvGrpSpPr>
          <p:grpSpPr bwMode="auto">
            <a:xfrm>
              <a:off x="2355" y="2037"/>
              <a:ext cx="3021" cy="1602"/>
              <a:chOff x="3738563" y="3233738"/>
              <a:chExt cx="4795837" cy="2543595"/>
            </a:xfrm>
          </p:grpSpPr>
          <p:sp>
            <p:nvSpPr>
              <p:cNvPr id="131093" name="Text Box 13"/>
              <p:cNvSpPr txBox="1">
                <a:spLocks noChangeArrowheads="1"/>
              </p:cNvSpPr>
              <p:nvPr/>
            </p:nvSpPr>
            <p:spPr bwMode="auto">
              <a:xfrm>
                <a:off x="4696527" y="3608450"/>
                <a:ext cx="3837873" cy="216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Aft>
                    <a:spcPct val="15000"/>
                  </a:spcAft>
                </a:pPr>
                <a:r>
                  <a:rPr lang="en-US" sz="1400" b="1">
                    <a:solidFill>
                      <a:srgbClr val="002C7C"/>
                    </a:solidFill>
                    <a:latin typeface="Gill Sans" charset="0"/>
                    <a:ea typeface="ＭＳ Ｐゴシック" pitchFamily="34" charset="-128"/>
                  </a:rPr>
                  <a:t>- Material/Tool/Equipment damage.</a:t>
                </a:r>
              </a:p>
              <a:p>
                <a:pPr>
                  <a:spcAft>
                    <a:spcPct val="15000"/>
                  </a:spcAft>
                </a:pPr>
                <a:r>
                  <a:rPr lang="en-US" sz="1400" b="1">
                    <a:solidFill>
                      <a:srgbClr val="002C7C"/>
                    </a:solidFill>
                    <a:latin typeface="Gill Sans" charset="0"/>
                    <a:ea typeface="ＭＳ Ｐゴシック" pitchFamily="34" charset="-128"/>
                  </a:rPr>
                  <a:t>- Production delays &amp; interruptions.</a:t>
                </a:r>
              </a:p>
              <a:p>
                <a:pPr>
                  <a:spcAft>
                    <a:spcPct val="15000"/>
                  </a:spcAft>
                </a:pPr>
                <a:r>
                  <a:rPr lang="en-US" sz="1400" b="1">
                    <a:solidFill>
                      <a:srgbClr val="002C7C"/>
                    </a:solidFill>
                    <a:latin typeface="Gill Sans" charset="0"/>
                    <a:ea typeface="ＭＳ Ｐゴシック" pitchFamily="34" charset="-128"/>
                  </a:rPr>
                  <a:t>- QUALITY degradation.</a:t>
                </a:r>
              </a:p>
              <a:p>
                <a:pPr>
                  <a:spcAft>
                    <a:spcPct val="15000"/>
                  </a:spcAft>
                </a:pPr>
                <a:r>
                  <a:rPr lang="en-US" sz="1400" b="1">
                    <a:solidFill>
                      <a:srgbClr val="002C7C"/>
                    </a:solidFill>
                    <a:latin typeface="Gill Sans" charset="0"/>
                    <a:ea typeface="ＭＳ Ｐゴシック" pitchFamily="34" charset="-128"/>
                  </a:rPr>
                  <a:t>- Environmental Damage.</a:t>
                </a:r>
              </a:p>
              <a:p>
                <a:pPr>
                  <a:spcAft>
                    <a:spcPct val="15000"/>
                  </a:spcAft>
                </a:pPr>
                <a:r>
                  <a:rPr lang="en-US" sz="1400" b="1">
                    <a:solidFill>
                      <a:srgbClr val="002C7C"/>
                    </a:solidFill>
                    <a:latin typeface="Gill Sans" charset="0"/>
                    <a:ea typeface="ＭＳ Ｐゴシック" pitchFamily="34" charset="-128"/>
                  </a:rPr>
                  <a:t>- Investigation &amp; corrective action time cost.</a:t>
                </a:r>
              </a:p>
              <a:p>
                <a:pPr>
                  <a:spcAft>
                    <a:spcPct val="15000"/>
                  </a:spcAft>
                </a:pPr>
                <a:r>
                  <a:rPr lang="en-US" sz="1400" b="1">
                    <a:solidFill>
                      <a:srgbClr val="002C7C"/>
                    </a:solidFill>
                    <a:latin typeface="Gill Sans" charset="0"/>
                    <a:ea typeface="ＭＳ Ｐゴシック" pitchFamily="34" charset="-128"/>
                  </a:rPr>
                  <a:t>- Time lost wages/OT.</a:t>
                </a:r>
              </a:p>
              <a:p>
                <a:pPr>
                  <a:spcAft>
                    <a:spcPct val="15000"/>
                  </a:spcAft>
                </a:pPr>
                <a:r>
                  <a:rPr lang="en-US" sz="1400" b="1">
                    <a:solidFill>
                      <a:srgbClr val="002C7C"/>
                    </a:solidFill>
                    <a:latin typeface="Gill Sans" charset="0"/>
                    <a:ea typeface="ＭＳ Ｐゴシック" pitchFamily="34" charset="-128"/>
                  </a:rPr>
                  <a:t>- Extra Supervision.</a:t>
                </a:r>
              </a:p>
              <a:p>
                <a:pPr>
                  <a:spcAft>
                    <a:spcPct val="15000"/>
                  </a:spcAft>
                </a:pPr>
                <a:r>
                  <a:rPr lang="en-US" sz="1400" b="1">
                    <a:solidFill>
                      <a:srgbClr val="002C7C"/>
                    </a:solidFill>
                    <a:latin typeface="Gill Sans" charset="0"/>
                    <a:ea typeface="ＭＳ Ｐゴシック" pitchFamily="34" charset="-128"/>
                  </a:rPr>
                  <a:t>- Decreased Output of Injured.</a:t>
                </a:r>
              </a:p>
              <a:p>
                <a:pPr>
                  <a:spcAft>
                    <a:spcPct val="15000"/>
                  </a:spcAft>
                </a:pPr>
                <a:r>
                  <a:rPr lang="en-US" sz="1400" b="1">
                    <a:solidFill>
                      <a:srgbClr val="002C7C"/>
                    </a:solidFill>
                    <a:latin typeface="Gill Sans" charset="0"/>
                    <a:ea typeface="ＭＳ Ｐゴシック" pitchFamily="34" charset="-128"/>
                  </a:rPr>
                  <a:t>- Lost of goodwill &amp; image.</a:t>
                </a:r>
              </a:p>
            </p:txBody>
          </p:sp>
          <p:sp>
            <p:nvSpPr>
              <p:cNvPr id="131094" name="Rectangle 20"/>
              <p:cNvSpPr>
                <a:spLocks noChangeArrowheads="1"/>
              </p:cNvSpPr>
              <p:nvPr/>
            </p:nvSpPr>
            <p:spPr bwMode="auto">
              <a:xfrm>
                <a:off x="4791075" y="3233738"/>
                <a:ext cx="2670175" cy="371475"/>
              </a:xfrm>
              <a:prstGeom prst="rect">
                <a:avLst/>
              </a:prstGeom>
              <a:solidFill>
                <a:srgbClr val="0000FF"/>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nchor="ctr"/>
              <a:lstStyle/>
              <a:p>
                <a:pPr algn="ctr">
                  <a:spcAft>
                    <a:spcPct val="15000"/>
                  </a:spcAft>
                </a:pPr>
                <a:r>
                  <a:rPr lang="en-US" sz="2200" b="1">
                    <a:solidFill>
                      <a:srgbClr val="FFFFFF"/>
                    </a:solidFill>
                    <a:latin typeface="Arial MT" charset="0"/>
                    <a:ea typeface="ＭＳ Ｐゴシック" pitchFamily="34" charset="-128"/>
                  </a:rPr>
                  <a:t>Hidden Costs</a:t>
                </a:r>
              </a:p>
            </p:txBody>
          </p:sp>
          <p:sp>
            <p:nvSpPr>
              <p:cNvPr id="131095" name="Line 21"/>
              <p:cNvSpPr>
                <a:spLocks noChangeShapeType="1"/>
              </p:cNvSpPr>
              <p:nvPr/>
            </p:nvSpPr>
            <p:spPr bwMode="auto">
              <a:xfrm flipH="1">
                <a:off x="3738563" y="3398838"/>
                <a:ext cx="1133475" cy="554037"/>
              </a:xfrm>
              <a:prstGeom prst="line">
                <a:avLst/>
              </a:prstGeom>
              <a:noFill/>
              <a:ln w="25400">
                <a:solidFill>
                  <a:srgbClr val="960018"/>
                </a:solidFill>
                <a:round/>
                <a:headEnd/>
                <a:tailEnd type="triangle" w="med" len="med"/>
              </a:ln>
              <a:extLst>
                <a:ext uri="{909E8E84-426E-40DD-AFC4-6F175D3DCCD1}">
                  <a14:hiddenFill xmlns:a14="http://schemas.microsoft.com/office/drawing/2010/main">
                    <a:noFill/>
                  </a14:hiddenFill>
                </a:ext>
              </a:extLst>
            </p:spPr>
            <p:txBody>
              <a:bodyPr wrap="none" lIns="80165" tIns="40083" rIns="80165" bIns="40083"/>
              <a:lstStyle/>
              <a:p>
                <a:endParaRPr lang="en-MY"/>
              </a:p>
            </p:txBody>
          </p:sp>
        </p:grpSp>
        <p:sp>
          <p:nvSpPr>
            <p:cNvPr id="131096" name="Rectangle 24"/>
            <p:cNvSpPr>
              <a:spLocks noChangeArrowheads="1"/>
            </p:cNvSpPr>
            <p:nvPr/>
          </p:nvSpPr>
          <p:spPr bwMode="auto">
            <a:xfrm>
              <a:off x="288" y="0"/>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3600" b="1" dirty="0">
                  <a:solidFill>
                    <a:srgbClr val="CC0000"/>
                  </a:solidFill>
                </a:rPr>
                <a:t>EFFECT OF DUST </a:t>
              </a:r>
              <a:r>
                <a:rPr lang="en-US" sz="3600" b="1" dirty="0" smtClean="0">
                  <a:solidFill>
                    <a:srgbClr val="CC0000"/>
                  </a:solidFill>
                </a:rPr>
                <a:t>EXPLOSION </a:t>
              </a:r>
              <a:r>
                <a:rPr lang="en-US" sz="3600" b="1" dirty="0" smtClean="0">
                  <a:solidFill>
                    <a:srgbClr val="CC0000"/>
                  </a:solidFill>
                  <a:sym typeface="Wingdings" pitchFamily="2" charset="2"/>
                </a:rPr>
                <a:t></a:t>
              </a:r>
              <a:r>
                <a:rPr lang="en-US" sz="3600" b="1" dirty="0" smtClean="0">
                  <a:solidFill>
                    <a:srgbClr val="CC0000"/>
                  </a:solidFill>
                </a:rPr>
                <a:t> ACCIDENT</a:t>
              </a:r>
              <a:endParaRPr lang="en-US" sz="3600" b="1" dirty="0">
                <a:solidFill>
                  <a:srgbClr val="CC0000"/>
                </a:solidFill>
              </a:endParaRPr>
            </a:p>
          </p:txBody>
        </p:sp>
      </p:grpSp>
      <p:sp>
        <p:nvSpPr>
          <p:cNvPr id="18450" name="Text Box 21"/>
          <p:cNvSpPr txBox="1">
            <a:spLocks noChangeArrowheads="1"/>
          </p:cNvSpPr>
          <p:nvPr/>
        </p:nvSpPr>
        <p:spPr bwMode="auto">
          <a:xfrm>
            <a:off x="0" y="784225"/>
            <a:ext cx="9144000" cy="990600"/>
          </a:xfrm>
          <a:prstGeom prst="rect">
            <a:avLst/>
          </a:prstGeom>
          <a:noFill/>
          <a:ln>
            <a:noFill/>
          </a:ln>
          <a:extLst>
            <a:ext uri="{909E8E84-426E-40DD-AFC4-6F175D3DCCD1}">
              <a14:hiddenFill xmlns:a14="http://schemas.microsoft.com/office/drawing/2010/main">
                <a:solidFill>
                  <a:srgbClr val="DFCDC3"/>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50000"/>
              </a:spcBef>
            </a:pPr>
            <a:r>
              <a:rPr lang="en-US" sz="2000" b="1">
                <a:solidFill>
                  <a:srgbClr val="FF0000"/>
                </a:solidFill>
                <a:latin typeface="Verdana" pitchFamily="34" charset="0"/>
                <a:ea typeface="ＭＳ Ｐゴシック" pitchFamily="34" charset="-128"/>
              </a:rPr>
              <a:t>IF YOU THINK SAFETY IS EXPENSIVE, TRY ACCIDENT…</a:t>
            </a:r>
          </a:p>
          <a:p>
            <a:pPr algn="ctr">
              <a:spcBef>
                <a:spcPct val="50000"/>
              </a:spcBef>
            </a:pPr>
            <a:endParaRPr lang="en-US" sz="2000" b="1">
              <a:solidFill>
                <a:srgbClr val="FF0000"/>
              </a:solidFill>
              <a:latin typeface="Verdana" pitchFamily="34" charset="0"/>
              <a:ea typeface="ＭＳ Ｐゴシック" pitchFamily="34" charset="-128"/>
            </a:endParaRPr>
          </a:p>
        </p:txBody>
      </p:sp>
    </p:spTree>
    <p:extLst>
      <p:ext uri="{BB962C8B-B14F-4D97-AF65-F5344CB8AC3E}">
        <p14:creationId xmlns:p14="http://schemas.microsoft.com/office/powerpoint/2010/main" val="1775907774"/>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0"/>
          <p:cNvGrpSpPr>
            <a:grpSpLocks/>
          </p:cNvGrpSpPr>
          <p:nvPr/>
        </p:nvGrpSpPr>
        <p:grpSpPr bwMode="auto">
          <a:xfrm>
            <a:off x="457200" y="1905000"/>
            <a:ext cx="8000999" cy="4495800"/>
            <a:chOff x="384" y="1047"/>
            <a:chExt cx="5134" cy="3020"/>
          </a:xfrm>
        </p:grpSpPr>
        <p:sp>
          <p:nvSpPr>
            <p:cNvPr id="16389" name="Rectangle 3"/>
            <p:cNvSpPr>
              <a:spLocks noChangeArrowheads="1"/>
            </p:cNvSpPr>
            <p:nvPr/>
          </p:nvSpPr>
          <p:spPr bwMode="auto">
            <a:xfrm>
              <a:off x="1169" y="1047"/>
              <a:ext cx="3341" cy="174"/>
            </a:xfrm>
            <a:prstGeom prst="rect">
              <a:avLst/>
            </a:prstGeom>
            <a:solidFill>
              <a:srgbClr val="D8FFFF"/>
            </a:solidFill>
            <a:ln w="12700">
              <a:solidFill>
                <a:srgbClr val="000000"/>
              </a:solidFill>
              <a:miter lim="800000"/>
              <a:headEnd/>
              <a:tailEnd/>
            </a:ln>
          </p:spPr>
          <p:txBody>
            <a:bodyPr lIns="0" tIns="0" rIns="0" bIns="0" anchor="ctr"/>
            <a:lstStyle/>
            <a:p>
              <a:pPr algn="ctr" defTabSz="801688" eaLnBrk="0" hangingPunct="0">
                <a:spcAft>
                  <a:spcPct val="15000"/>
                </a:spcAft>
              </a:pPr>
              <a:r>
                <a:rPr lang="en-US" sz="2200" dirty="0">
                  <a:solidFill>
                    <a:srgbClr val="DA0030"/>
                  </a:solidFill>
                  <a:latin typeface="Trebuchet MS" pitchFamily="34" charset="0"/>
                </a:rPr>
                <a:t>Most Accidents DO NOT Injure People</a:t>
              </a:r>
            </a:p>
          </p:txBody>
        </p:sp>
        <p:sp>
          <p:nvSpPr>
            <p:cNvPr id="16390" name="AutoShape 4"/>
            <p:cNvSpPr>
              <a:spLocks noChangeArrowheads="1"/>
            </p:cNvSpPr>
            <p:nvPr/>
          </p:nvSpPr>
          <p:spPr bwMode="auto">
            <a:xfrm>
              <a:off x="458" y="1507"/>
              <a:ext cx="2381" cy="2003"/>
            </a:xfrm>
            <a:prstGeom prst="triangle">
              <a:avLst>
                <a:gd name="adj" fmla="val 50000"/>
              </a:avLst>
            </a:prstGeom>
            <a:solidFill>
              <a:srgbClr val="FFF3E8"/>
            </a:solidFill>
            <a:ln w="25400">
              <a:solidFill>
                <a:srgbClr val="000000"/>
              </a:solidFill>
              <a:miter lim="800000"/>
              <a:headEnd/>
              <a:tailEnd/>
            </a:ln>
          </p:spPr>
          <p:txBody>
            <a:bodyPr wrap="none" anchor="ctr"/>
            <a:lstStyle/>
            <a:p>
              <a:endParaRPr lang="en-MY">
                <a:latin typeface="Trebuchet MS" pitchFamily="34" charset="0"/>
              </a:endParaRPr>
            </a:p>
          </p:txBody>
        </p:sp>
        <p:sp>
          <p:nvSpPr>
            <p:cNvPr id="16391" name="AutoShape 5"/>
            <p:cNvSpPr>
              <a:spLocks noChangeArrowheads="1"/>
            </p:cNvSpPr>
            <p:nvPr/>
          </p:nvSpPr>
          <p:spPr bwMode="auto">
            <a:xfrm>
              <a:off x="992" y="1507"/>
              <a:ext cx="1314" cy="1088"/>
            </a:xfrm>
            <a:prstGeom prst="triangle">
              <a:avLst>
                <a:gd name="adj" fmla="val 50000"/>
              </a:avLst>
            </a:prstGeom>
            <a:solidFill>
              <a:srgbClr val="FFCBCB"/>
            </a:solidFill>
            <a:ln w="25400">
              <a:solidFill>
                <a:srgbClr val="000000"/>
              </a:solidFill>
              <a:miter lim="800000"/>
              <a:headEnd/>
              <a:tailEnd/>
            </a:ln>
          </p:spPr>
          <p:txBody>
            <a:bodyPr wrap="none" anchor="ctr"/>
            <a:lstStyle/>
            <a:p>
              <a:endParaRPr lang="en-MY">
                <a:latin typeface="Trebuchet MS" pitchFamily="34" charset="0"/>
              </a:endParaRPr>
            </a:p>
          </p:txBody>
        </p:sp>
        <p:sp>
          <p:nvSpPr>
            <p:cNvPr id="16392" name="AutoShape 6"/>
            <p:cNvSpPr>
              <a:spLocks noChangeArrowheads="1"/>
            </p:cNvSpPr>
            <p:nvPr/>
          </p:nvSpPr>
          <p:spPr bwMode="auto">
            <a:xfrm>
              <a:off x="1320" y="1507"/>
              <a:ext cx="657" cy="566"/>
            </a:xfrm>
            <a:prstGeom prst="triangle">
              <a:avLst>
                <a:gd name="adj" fmla="val 50000"/>
              </a:avLst>
            </a:prstGeom>
            <a:solidFill>
              <a:srgbClr val="FF9494"/>
            </a:solidFill>
            <a:ln w="25400">
              <a:solidFill>
                <a:srgbClr val="000000"/>
              </a:solidFill>
              <a:miter lim="800000"/>
              <a:headEnd/>
              <a:tailEnd/>
            </a:ln>
          </p:spPr>
          <p:txBody>
            <a:bodyPr wrap="none" anchor="ctr"/>
            <a:lstStyle/>
            <a:p>
              <a:endParaRPr lang="en-MY">
                <a:latin typeface="Trebuchet MS" pitchFamily="34" charset="0"/>
              </a:endParaRPr>
            </a:p>
          </p:txBody>
        </p:sp>
        <p:sp>
          <p:nvSpPr>
            <p:cNvPr id="16393" name="AutoShape 7"/>
            <p:cNvSpPr>
              <a:spLocks noChangeArrowheads="1"/>
            </p:cNvSpPr>
            <p:nvPr/>
          </p:nvSpPr>
          <p:spPr bwMode="auto">
            <a:xfrm>
              <a:off x="1485" y="1507"/>
              <a:ext cx="328" cy="305"/>
            </a:xfrm>
            <a:prstGeom prst="triangle">
              <a:avLst>
                <a:gd name="adj" fmla="val 50000"/>
              </a:avLst>
            </a:prstGeom>
            <a:solidFill>
              <a:srgbClr val="DA0030"/>
            </a:solidFill>
            <a:ln w="25400">
              <a:solidFill>
                <a:srgbClr val="000000"/>
              </a:solidFill>
              <a:miter lim="800000"/>
              <a:headEnd/>
              <a:tailEnd/>
            </a:ln>
          </p:spPr>
          <p:txBody>
            <a:bodyPr wrap="none" anchor="ctr"/>
            <a:lstStyle/>
            <a:p>
              <a:endParaRPr lang="en-MY">
                <a:latin typeface="Trebuchet MS" pitchFamily="34" charset="0"/>
              </a:endParaRPr>
            </a:p>
          </p:txBody>
        </p:sp>
        <p:sp>
          <p:nvSpPr>
            <p:cNvPr id="16394" name="Rectangle 8"/>
            <p:cNvSpPr>
              <a:spLocks noChangeArrowheads="1"/>
            </p:cNvSpPr>
            <p:nvPr/>
          </p:nvSpPr>
          <p:spPr bwMode="auto">
            <a:xfrm>
              <a:off x="1608" y="1637"/>
              <a:ext cx="82" cy="88"/>
            </a:xfrm>
            <a:prstGeom prst="rect">
              <a:avLst/>
            </a:prstGeom>
            <a:solidFill>
              <a:srgbClr val="DA003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801688" eaLnBrk="0" hangingPunct="0">
                <a:spcAft>
                  <a:spcPct val="15000"/>
                </a:spcAft>
              </a:pPr>
              <a:r>
                <a:rPr lang="en-US" sz="1200">
                  <a:solidFill>
                    <a:srgbClr val="000000"/>
                  </a:solidFill>
                  <a:latin typeface="Trebuchet MS" pitchFamily="34" charset="0"/>
                </a:rPr>
                <a:t> 1</a:t>
              </a:r>
            </a:p>
          </p:txBody>
        </p:sp>
        <p:sp>
          <p:nvSpPr>
            <p:cNvPr id="16395" name="Rectangle 9"/>
            <p:cNvSpPr>
              <a:spLocks noChangeArrowheads="1"/>
            </p:cNvSpPr>
            <p:nvPr/>
          </p:nvSpPr>
          <p:spPr bwMode="auto">
            <a:xfrm>
              <a:off x="1542" y="1872"/>
              <a:ext cx="282" cy="124"/>
            </a:xfrm>
            <a:prstGeom prst="rect">
              <a:avLst/>
            </a:prstGeom>
            <a:solidFill>
              <a:srgbClr val="FF949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801688" eaLnBrk="0" hangingPunct="0">
                <a:spcAft>
                  <a:spcPct val="15000"/>
                </a:spcAft>
              </a:pPr>
              <a:r>
                <a:rPr lang="en-US" sz="1700">
                  <a:solidFill>
                    <a:srgbClr val="000000"/>
                  </a:solidFill>
                  <a:latin typeface="Trebuchet MS" pitchFamily="34" charset="0"/>
                </a:rPr>
                <a:t> 10 </a:t>
              </a:r>
            </a:p>
          </p:txBody>
        </p:sp>
        <p:sp>
          <p:nvSpPr>
            <p:cNvPr id="16396" name="Rectangle 10"/>
            <p:cNvSpPr>
              <a:spLocks noChangeArrowheads="1"/>
            </p:cNvSpPr>
            <p:nvPr/>
          </p:nvSpPr>
          <p:spPr bwMode="auto">
            <a:xfrm>
              <a:off x="1485" y="2243"/>
              <a:ext cx="391" cy="265"/>
            </a:xfrm>
            <a:prstGeom prst="rect">
              <a:avLst/>
            </a:prstGeom>
            <a:solidFill>
              <a:srgbClr val="FFCBC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801688" eaLnBrk="0" hangingPunct="0">
                <a:spcAft>
                  <a:spcPct val="15000"/>
                </a:spcAft>
              </a:pPr>
              <a:r>
                <a:rPr lang="en-US" sz="2500">
                  <a:solidFill>
                    <a:srgbClr val="000000"/>
                  </a:solidFill>
                  <a:latin typeface="Trebuchet MS" pitchFamily="34" charset="0"/>
                </a:rPr>
                <a:t> 30 </a:t>
              </a:r>
            </a:p>
          </p:txBody>
        </p:sp>
        <p:sp>
          <p:nvSpPr>
            <p:cNvPr id="16397" name="Rectangle 11"/>
            <p:cNvSpPr>
              <a:spLocks noChangeArrowheads="1"/>
            </p:cNvSpPr>
            <p:nvPr/>
          </p:nvSpPr>
          <p:spPr bwMode="auto">
            <a:xfrm>
              <a:off x="1320" y="2857"/>
              <a:ext cx="712" cy="412"/>
            </a:xfrm>
            <a:prstGeom prst="rect">
              <a:avLst/>
            </a:prstGeom>
            <a:solidFill>
              <a:srgbClr val="FFF3E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801688" eaLnBrk="0" hangingPunct="0">
                <a:spcAft>
                  <a:spcPct val="15000"/>
                </a:spcAft>
              </a:pPr>
              <a:r>
                <a:rPr lang="en-US" sz="2500">
                  <a:solidFill>
                    <a:srgbClr val="000000"/>
                  </a:solidFill>
                  <a:latin typeface="Trebuchet MS" pitchFamily="34" charset="0"/>
                </a:rPr>
                <a:t> </a:t>
              </a:r>
              <a:r>
                <a:rPr lang="en-US" sz="3900">
                  <a:solidFill>
                    <a:srgbClr val="000000"/>
                  </a:solidFill>
                  <a:latin typeface="Trebuchet MS" pitchFamily="34" charset="0"/>
                </a:rPr>
                <a:t>600</a:t>
              </a:r>
            </a:p>
          </p:txBody>
        </p:sp>
        <p:grpSp>
          <p:nvGrpSpPr>
            <p:cNvPr id="3" name="Group 12"/>
            <p:cNvGrpSpPr>
              <a:grpSpLocks/>
            </p:cNvGrpSpPr>
            <p:nvPr/>
          </p:nvGrpSpPr>
          <p:grpSpPr bwMode="auto">
            <a:xfrm>
              <a:off x="3578" y="3050"/>
              <a:ext cx="1936" cy="721"/>
              <a:chOff x="4184" y="3218"/>
              <a:chExt cx="2263" cy="795"/>
            </a:xfrm>
          </p:grpSpPr>
          <p:sp>
            <p:nvSpPr>
              <p:cNvPr id="16411" name="Rectangle 13"/>
              <p:cNvSpPr>
                <a:spLocks noChangeArrowheads="1"/>
              </p:cNvSpPr>
              <p:nvPr/>
            </p:nvSpPr>
            <p:spPr bwMode="auto">
              <a:xfrm>
                <a:off x="4186" y="3218"/>
                <a:ext cx="2261" cy="178"/>
              </a:xfrm>
              <a:prstGeom prst="rect">
                <a:avLst/>
              </a:prstGeom>
              <a:solidFill>
                <a:srgbClr val="FFFF00"/>
              </a:solidFill>
              <a:ln w="25400">
                <a:solidFill>
                  <a:srgbClr val="000000"/>
                </a:solidFill>
                <a:miter lim="800000"/>
                <a:headEnd/>
                <a:tailEnd/>
              </a:ln>
            </p:spPr>
            <p:txBody>
              <a:bodyPr lIns="0" tIns="0" rIns="0" bIns="0" anchor="ctr"/>
              <a:lstStyle/>
              <a:p>
                <a:pPr marL="63500" algn="ctr" defTabSz="801688" eaLnBrk="0" hangingPunct="0"/>
                <a:r>
                  <a:rPr lang="en-US" sz="1300">
                    <a:solidFill>
                      <a:srgbClr val="000000"/>
                    </a:solidFill>
                    <a:latin typeface="Trebuchet MS" pitchFamily="34" charset="0"/>
                  </a:rPr>
                  <a:t>BASIS OF STUDY</a:t>
                </a:r>
              </a:p>
            </p:txBody>
          </p:sp>
          <p:sp>
            <p:nvSpPr>
              <p:cNvPr id="16412" name="Rectangle 14"/>
              <p:cNvSpPr>
                <a:spLocks noChangeArrowheads="1"/>
              </p:cNvSpPr>
              <p:nvPr/>
            </p:nvSpPr>
            <p:spPr bwMode="auto">
              <a:xfrm>
                <a:off x="4186" y="3389"/>
                <a:ext cx="2261" cy="161"/>
              </a:xfrm>
              <a:prstGeom prst="rect">
                <a:avLst/>
              </a:prstGeom>
              <a:solidFill>
                <a:srgbClr val="FFFF00"/>
              </a:solidFill>
              <a:ln w="25400">
                <a:solidFill>
                  <a:srgbClr val="000000"/>
                </a:solidFill>
                <a:miter lim="800000"/>
                <a:headEnd/>
                <a:tailEnd/>
              </a:ln>
            </p:spPr>
            <p:txBody>
              <a:bodyPr lIns="0" tIns="0" rIns="0" bIns="0"/>
              <a:lstStyle/>
              <a:p>
                <a:pPr marL="63500" defTabSz="801688" eaLnBrk="0" hangingPunct="0"/>
                <a:r>
                  <a:rPr lang="en-US" sz="1300">
                    <a:solidFill>
                      <a:srgbClr val="000000"/>
                    </a:solidFill>
                    <a:latin typeface="Trebuchet MS" pitchFamily="34" charset="0"/>
                  </a:rPr>
                  <a:t>- 1,753,498 accidents</a:t>
                </a:r>
              </a:p>
            </p:txBody>
          </p:sp>
          <p:sp>
            <p:nvSpPr>
              <p:cNvPr id="16413" name="Rectangle 15"/>
              <p:cNvSpPr>
                <a:spLocks noChangeArrowheads="1"/>
              </p:cNvSpPr>
              <p:nvPr/>
            </p:nvSpPr>
            <p:spPr bwMode="auto">
              <a:xfrm>
                <a:off x="4184" y="3533"/>
                <a:ext cx="2261" cy="160"/>
              </a:xfrm>
              <a:prstGeom prst="rect">
                <a:avLst/>
              </a:prstGeom>
              <a:solidFill>
                <a:srgbClr val="FFFF00"/>
              </a:solidFill>
              <a:ln w="25400">
                <a:solidFill>
                  <a:srgbClr val="000000"/>
                </a:solidFill>
                <a:miter lim="800000"/>
                <a:headEnd/>
                <a:tailEnd/>
              </a:ln>
            </p:spPr>
            <p:txBody>
              <a:bodyPr lIns="0" tIns="0" rIns="0" bIns="0"/>
              <a:lstStyle/>
              <a:p>
                <a:pPr marL="63500" defTabSz="801688" eaLnBrk="0" hangingPunct="0"/>
                <a:r>
                  <a:rPr lang="en-US" sz="1300">
                    <a:solidFill>
                      <a:srgbClr val="000000"/>
                    </a:solidFill>
                    <a:latin typeface="Trebuchet MS" pitchFamily="34" charset="0"/>
                  </a:rPr>
                  <a:t>- 297 organisations</a:t>
                </a:r>
              </a:p>
            </p:txBody>
          </p:sp>
          <p:sp>
            <p:nvSpPr>
              <p:cNvPr id="16414" name="Rectangle 16"/>
              <p:cNvSpPr>
                <a:spLocks noChangeArrowheads="1"/>
              </p:cNvSpPr>
              <p:nvPr/>
            </p:nvSpPr>
            <p:spPr bwMode="auto">
              <a:xfrm>
                <a:off x="4186" y="3698"/>
                <a:ext cx="2261" cy="160"/>
              </a:xfrm>
              <a:prstGeom prst="rect">
                <a:avLst/>
              </a:prstGeom>
              <a:solidFill>
                <a:srgbClr val="FFFF00"/>
              </a:solidFill>
              <a:ln w="25400">
                <a:solidFill>
                  <a:srgbClr val="000000"/>
                </a:solidFill>
                <a:miter lim="800000"/>
                <a:headEnd/>
                <a:tailEnd/>
              </a:ln>
            </p:spPr>
            <p:txBody>
              <a:bodyPr lIns="0" tIns="0" rIns="0" bIns="0"/>
              <a:lstStyle/>
              <a:p>
                <a:pPr marL="63500" defTabSz="801688" eaLnBrk="0" hangingPunct="0"/>
                <a:r>
                  <a:rPr lang="en-US" sz="1300">
                    <a:solidFill>
                      <a:srgbClr val="000000"/>
                    </a:solidFill>
                    <a:latin typeface="Trebuchet MS" pitchFamily="34" charset="0"/>
                  </a:rPr>
                  <a:t>- 3 billion work-hours</a:t>
                </a:r>
              </a:p>
            </p:txBody>
          </p:sp>
          <p:sp>
            <p:nvSpPr>
              <p:cNvPr id="16415" name="Rectangle 17"/>
              <p:cNvSpPr>
                <a:spLocks noChangeArrowheads="1"/>
              </p:cNvSpPr>
              <p:nvPr/>
            </p:nvSpPr>
            <p:spPr bwMode="auto">
              <a:xfrm>
                <a:off x="4186" y="3852"/>
                <a:ext cx="2261" cy="161"/>
              </a:xfrm>
              <a:prstGeom prst="rect">
                <a:avLst/>
              </a:prstGeom>
              <a:solidFill>
                <a:srgbClr val="FFFF00"/>
              </a:solidFill>
              <a:ln w="25400">
                <a:solidFill>
                  <a:srgbClr val="000000"/>
                </a:solidFill>
                <a:miter lim="800000"/>
                <a:headEnd/>
                <a:tailEnd/>
              </a:ln>
            </p:spPr>
            <p:txBody>
              <a:bodyPr lIns="0" tIns="0" rIns="0" bIns="0"/>
              <a:lstStyle/>
              <a:p>
                <a:pPr marL="63500" defTabSz="801688" eaLnBrk="0" hangingPunct="0"/>
                <a:r>
                  <a:rPr lang="en-US" sz="1300">
                    <a:solidFill>
                      <a:srgbClr val="000000"/>
                    </a:solidFill>
                    <a:latin typeface="Trebuchet MS" pitchFamily="34" charset="0"/>
                  </a:rPr>
                  <a:t>- 4,000 work-hours interview</a:t>
                </a:r>
              </a:p>
            </p:txBody>
          </p:sp>
        </p:grpSp>
        <p:sp>
          <p:nvSpPr>
            <p:cNvPr id="16399" name="Rectangle 18"/>
            <p:cNvSpPr>
              <a:spLocks noChangeArrowheads="1"/>
            </p:cNvSpPr>
            <p:nvPr/>
          </p:nvSpPr>
          <p:spPr bwMode="auto">
            <a:xfrm>
              <a:off x="384" y="3816"/>
              <a:ext cx="5134" cy="251"/>
            </a:xfrm>
            <a:prstGeom prst="rect">
              <a:avLst/>
            </a:prstGeom>
            <a:gradFill rotWithShape="0">
              <a:gsLst>
                <a:gs pos="0">
                  <a:srgbClr val="BCFFBC"/>
                </a:gs>
                <a:gs pos="50000">
                  <a:srgbClr val="BCFFBC"/>
                </a:gs>
                <a:gs pos="100000">
                  <a:srgbClr val="BCFFBC"/>
                </a:gs>
              </a:gsLst>
              <a:lin ang="16200000" scaled="1"/>
            </a:gradFill>
            <a:ln w="25400">
              <a:solidFill>
                <a:srgbClr val="000000"/>
              </a:solidFill>
              <a:miter lim="800000"/>
              <a:headEnd/>
              <a:tailEnd/>
            </a:ln>
          </p:spPr>
          <p:txBody>
            <a:bodyPr lIns="0" tIns="0" rIns="0" bIns="0" anchor="ctr"/>
            <a:lstStyle/>
            <a:p>
              <a:pPr algn="ctr" defTabSz="801688" eaLnBrk="0" hangingPunct="0">
                <a:spcAft>
                  <a:spcPct val="15000"/>
                </a:spcAft>
              </a:pPr>
              <a:r>
                <a:rPr lang="en-US" sz="1300" dirty="0">
                  <a:solidFill>
                    <a:srgbClr val="000000"/>
                  </a:solidFill>
                  <a:latin typeface="Trebuchet MS" pitchFamily="34" charset="0"/>
                </a:rPr>
                <a:t>Proactive Management through HIRARC, Inspection, Improvement Initiatives.</a:t>
              </a:r>
            </a:p>
          </p:txBody>
        </p:sp>
        <p:grpSp>
          <p:nvGrpSpPr>
            <p:cNvPr id="4" name="Group 19"/>
            <p:cNvGrpSpPr>
              <a:grpSpLocks/>
            </p:cNvGrpSpPr>
            <p:nvPr/>
          </p:nvGrpSpPr>
          <p:grpSpPr bwMode="auto">
            <a:xfrm>
              <a:off x="1813" y="1431"/>
              <a:ext cx="3079" cy="685"/>
              <a:chOff x="2072" y="1277"/>
              <a:chExt cx="3600" cy="756"/>
            </a:xfrm>
          </p:grpSpPr>
          <p:sp>
            <p:nvSpPr>
              <p:cNvPr id="16406" name="AutoShape 20"/>
              <p:cNvSpPr>
                <a:spLocks noChangeArrowheads="1"/>
              </p:cNvSpPr>
              <p:nvPr/>
            </p:nvSpPr>
            <p:spPr bwMode="auto">
              <a:xfrm>
                <a:off x="2072" y="1316"/>
                <a:ext cx="825" cy="297"/>
              </a:xfrm>
              <a:prstGeom prst="leftArrow">
                <a:avLst>
                  <a:gd name="adj1" fmla="val 50000"/>
                  <a:gd name="adj2" fmla="val 69444"/>
                </a:avLst>
              </a:prstGeom>
              <a:solidFill>
                <a:srgbClr val="808080"/>
              </a:solidFill>
              <a:ln w="25400">
                <a:solidFill>
                  <a:srgbClr val="000000"/>
                </a:solidFill>
                <a:miter lim="800000"/>
                <a:headEnd/>
                <a:tailEnd/>
              </a:ln>
            </p:spPr>
            <p:txBody>
              <a:bodyPr wrap="none" anchor="ctr"/>
              <a:lstStyle/>
              <a:p>
                <a:endParaRPr lang="en-MY">
                  <a:latin typeface="Trebuchet MS" pitchFamily="34" charset="0"/>
                </a:endParaRPr>
              </a:p>
            </p:txBody>
          </p:sp>
          <p:sp>
            <p:nvSpPr>
              <p:cNvPr id="16407" name="AutoShape 21"/>
              <p:cNvSpPr>
                <a:spLocks noChangeArrowheads="1"/>
              </p:cNvSpPr>
              <p:nvPr/>
            </p:nvSpPr>
            <p:spPr bwMode="auto">
              <a:xfrm>
                <a:off x="2257" y="1652"/>
                <a:ext cx="825" cy="297"/>
              </a:xfrm>
              <a:prstGeom prst="leftArrow">
                <a:avLst>
                  <a:gd name="adj1" fmla="val 50000"/>
                  <a:gd name="adj2" fmla="val 69444"/>
                </a:avLst>
              </a:prstGeom>
              <a:solidFill>
                <a:srgbClr val="808080"/>
              </a:solidFill>
              <a:ln w="25400">
                <a:solidFill>
                  <a:srgbClr val="000000"/>
                </a:solidFill>
                <a:miter lim="800000"/>
                <a:headEnd/>
                <a:tailEnd/>
              </a:ln>
            </p:spPr>
            <p:txBody>
              <a:bodyPr wrap="none" anchor="ctr"/>
              <a:lstStyle/>
              <a:p>
                <a:endParaRPr lang="en-MY">
                  <a:latin typeface="Trebuchet MS" pitchFamily="34" charset="0"/>
                </a:endParaRPr>
              </a:p>
            </p:txBody>
          </p:sp>
          <p:sp>
            <p:nvSpPr>
              <p:cNvPr id="16408" name="Rectangle 22" descr="50%"/>
              <p:cNvSpPr>
                <a:spLocks noChangeArrowheads="1"/>
              </p:cNvSpPr>
              <p:nvPr/>
            </p:nvSpPr>
            <p:spPr bwMode="auto">
              <a:xfrm>
                <a:off x="2551" y="1325"/>
                <a:ext cx="2032" cy="296"/>
              </a:xfrm>
              <a:prstGeom prst="rect">
                <a:avLst/>
              </a:prstGeom>
              <a:pattFill prst="pct50">
                <a:fgClr>
                  <a:srgbClr val="00FF00"/>
                </a:fgClr>
                <a:bgClr>
                  <a:srgbClr val="FFFFFF"/>
                </a:bgClr>
              </a:pattFill>
              <a:ln w="25400">
                <a:solidFill>
                  <a:srgbClr val="000000"/>
                </a:solidFill>
                <a:miter lim="800000"/>
                <a:headEnd/>
                <a:tailEnd/>
              </a:ln>
            </p:spPr>
            <p:txBody>
              <a:bodyPr lIns="0" tIns="0" rIns="0" bIns="0" anchor="ctr"/>
              <a:lstStyle/>
              <a:p>
                <a:pPr algn="ctr" defTabSz="801688" eaLnBrk="0" hangingPunct="0">
                  <a:spcAft>
                    <a:spcPct val="15000"/>
                  </a:spcAft>
                </a:pPr>
                <a:r>
                  <a:rPr lang="en-US" sz="1500">
                    <a:solidFill>
                      <a:srgbClr val="000000"/>
                    </a:solidFill>
                    <a:latin typeface="Trebuchet MS" pitchFamily="34" charset="0"/>
                  </a:rPr>
                  <a:t>Serious or Major Injury</a:t>
                </a:r>
              </a:p>
            </p:txBody>
          </p:sp>
          <p:sp>
            <p:nvSpPr>
              <p:cNvPr id="16409" name="Rectangle 23" descr="50%"/>
              <p:cNvSpPr>
                <a:spLocks noChangeArrowheads="1"/>
              </p:cNvSpPr>
              <p:nvPr/>
            </p:nvSpPr>
            <p:spPr bwMode="auto">
              <a:xfrm>
                <a:off x="2725" y="1654"/>
                <a:ext cx="1853" cy="296"/>
              </a:xfrm>
              <a:prstGeom prst="rect">
                <a:avLst/>
              </a:prstGeom>
              <a:pattFill prst="pct50">
                <a:fgClr>
                  <a:srgbClr val="00FF00"/>
                </a:fgClr>
                <a:bgClr>
                  <a:srgbClr val="FFFFFF"/>
                </a:bgClr>
              </a:pattFill>
              <a:ln w="25400">
                <a:solidFill>
                  <a:srgbClr val="000000"/>
                </a:solidFill>
                <a:miter lim="800000"/>
                <a:headEnd/>
                <a:tailEnd/>
              </a:ln>
            </p:spPr>
            <p:txBody>
              <a:bodyPr lIns="0" tIns="0" rIns="0" bIns="0" anchor="ctr"/>
              <a:lstStyle/>
              <a:p>
                <a:pPr algn="ctr" defTabSz="801688" eaLnBrk="0" hangingPunct="0">
                  <a:spcAft>
                    <a:spcPct val="15000"/>
                  </a:spcAft>
                </a:pPr>
                <a:r>
                  <a:rPr lang="en-US" sz="1500">
                    <a:solidFill>
                      <a:srgbClr val="000000"/>
                    </a:solidFill>
                    <a:latin typeface="Trebuchet MS" pitchFamily="34" charset="0"/>
                  </a:rPr>
                  <a:t>Minor Injury</a:t>
                </a:r>
              </a:p>
            </p:txBody>
          </p:sp>
          <p:sp>
            <p:nvSpPr>
              <p:cNvPr id="16410" name="Rectangle 24"/>
              <p:cNvSpPr>
                <a:spLocks noChangeArrowheads="1"/>
              </p:cNvSpPr>
              <p:nvPr/>
            </p:nvSpPr>
            <p:spPr bwMode="auto">
              <a:xfrm>
                <a:off x="4520" y="1277"/>
                <a:ext cx="1152" cy="756"/>
              </a:xfrm>
              <a:prstGeom prst="rect">
                <a:avLst/>
              </a:prstGeom>
              <a:solidFill>
                <a:srgbClr val="DA0030"/>
              </a:solidFill>
              <a:ln w="25400">
                <a:solidFill>
                  <a:srgbClr val="000000"/>
                </a:solidFill>
                <a:miter lim="800000"/>
                <a:headEnd/>
                <a:tailEnd/>
              </a:ln>
            </p:spPr>
            <p:txBody>
              <a:bodyPr lIns="0" tIns="0" rIns="0" bIns="0" anchor="ctr"/>
              <a:lstStyle/>
              <a:p>
                <a:pPr algn="ctr" defTabSz="801688" eaLnBrk="0" hangingPunct="0">
                  <a:spcAft>
                    <a:spcPct val="15000"/>
                  </a:spcAft>
                </a:pPr>
                <a:r>
                  <a:rPr lang="en-US" sz="1500">
                    <a:solidFill>
                      <a:srgbClr val="FFFFFF"/>
                    </a:solidFill>
                    <a:latin typeface="Trebuchet MS" pitchFamily="34" charset="0"/>
                  </a:rPr>
                  <a:t>Reactive</a:t>
                </a:r>
              </a:p>
              <a:p>
                <a:pPr algn="ctr" defTabSz="801688" eaLnBrk="0" hangingPunct="0">
                  <a:spcAft>
                    <a:spcPct val="15000"/>
                  </a:spcAft>
                </a:pPr>
                <a:r>
                  <a:rPr lang="en-US" sz="1500">
                    <a:solidFill>
                      <a:srgbClr val="FFFFFF"/>
                    </a:solidFill>
                    <a:latin typeface="Trebuchet MS" pitchFamily="34" charset="0"/>
                  </a:rPr>
                  <a:t>Management</a:t>
                </a:r>
                <a:endParaRPr lang="en-US" sz="2200">
                  <a:solidFill>
                    <a:srgbClr val="FFFFFF"/>
                  </a:solidFill>
                  <a:latin typeface="Trebuchet MS" pitchFamily="34" charset="0"/>
                </a:endParaRPr>
              </a:p>
              <a:p>
                <a:pPr algn="ctr" defTabSz="801688" eaLnBrk="0" hangingPunct="0">
                  <a:spcAft>
                    <a:spcPct val="15000"/>
                  </a:spcAft>
                </a:pPr>
                <a:r>
                  <a:rPr lang="en-US" sz="1400">
                    <a:solidFill>
                      <a:srgbClr val="FFFFFF"/>
                    </a:solidFill>
                    <a:latin typeface="Trebuchet MS" pitchFamily="34" charset="0"/>
                  </a:rPr>
                  <a:t>(Narrow Base)</a:t>
                </a:r>
              </a:p>
            </p:txBody>
          </p:sp>
        </p:grpSp>
        <p:sp>
          <p:nvSpPr>
            <p:cNvPr id="16401" name="AutoShape 25"/>
            <p:cNvSpPr>
              <a:spLocks noChangeArrowheads="1"/>
            </p:cNvSpPr>
            <p:nvPr/>
          </p:nvSpPr>
          <p:spPr bwMode="auto">
            <a:xfrm>
              <a:off x="2265" y="2321"/>
              <a:ext cx="731" cy="269"/>
            </a:xfrm>
            <a:prstGeom prst="leftArrow">
              <a:avLst>
                <a:gd name="adj1" fmla="val 50000"/>
                <a:gd name="adj2" fmla="val 67937"/>
              </a:avLst>
            </a:prstGeom>
            <a:solidFill>
              <a:srgbClr val="808080"/>
            </a:solidFill>
            <a:ln w="25400">
              <a:solidFill>
                <a:srgbClr val="000000"/>
              </a:solidFill>
              <a:miter lim="800000"/>
              <a:headEnd/>
              <a:tailEnd/>
            </a:ln>
          </p:spPr>
          <p:txBody>
            <a:bodyPr wrap="none" anchor="ctr"/>
            <a:lstStyle/>
            <a:p>
              <a:endParaRPr lang="en-MY">
                <a:latin typeface="Trebuchet MS" pitchFamily="34" charset="0"/>
              </a:endParaRPr>
            </a:p>
          </p:txBody>
        </p:sp>
        <p:sp>
          <p:nvSpPr>
            <p:cNvPr id="16402" name="AutoShape 26"/>
            <p:cNvSpPr>
              <a:spLocks noChangeArrowheads="1"/>
            </p:cNvSpPr>
            <p:nvPr/>
          </p:nvSpPr>
          <p:spPr bwMode="auto">
            <a:xfrm>
              <a:off x="2545" y="2624"/>
              <a:ext cx="731" cy="271"/>
            </a:xfrm>
            <a:prstGeom prst="leftArrow">
              <a:avLst>
                <a:gd name="adj1" fmla="val 50000"/>
                <a:gd name="adj2" fmla="val 67435"/>
              </a:avLst>
            </a:prstGeom>
            <a:solidFill>
              <a:srgbClr val="808080"/>
            </a:solidFill>
            <a:ln w="25400">
              <a:solidFill>
                <a:srgbClr val="000000"/>
              </a:solidFill>
              <a:miter lim="800000"/>
              <a:headEnd/>
              <a:tailEnd/>
            </a:ln>
          </p:spPr>
          <p:txBody>
            <a:bodyPr wrap="none" anchor="ctr"/>
            <a:lstStyle/>
            <a:p>
              <a:endParaRPr lang="en-MY">
                <a:latin typeface="Trebuchet MS" pitchFamily="34" charset="0"/>
              </a:endParaRPr>
            </a:p>
          </p:txBody>
        </p:sp>
        <p:sp>
          <p:nvSpPr>
            <p:cNvPr id="16403" name="Rectangle 27" descr="50%"/>
            <p:cNvSpPr>
              <a:spLocks noChangeArrowheads="1"/>
            </p:cNvSpPr>
            <p:nvPr/>
          </p:nvSpPr>
          <p:spPr bwMode="auto">
            <a:xfrm>
              <a:off x="2671" y="2321"/>
              <a:ext cx="1680" cy="269"/>
            </a:xfrm>
            <a:prstGeom prst="rect">
              <a:avLst/>
            </a:prstGeom>
            <a:pattFill prst="pct50">
              <a:fgClr>
                <a:srgbClr val="00FF00"/>
              </a:fgClr>
              <a:bgClr>
                <a:srgbClr val="FFFFFF"/>
              </a:bgClr>
            </a:pattFill>
            <a:ln w="25400">
              <a:solidFill>
                <a:srgbClr val="000000"/>
              </a:solidFill>
              <a:miter lim="800000"/>
              <a:headEnd/>
              <a:tailEnd/>
            </a:ln>
          </p:spPr>
          <p:txBody>
            <a:bodyPr lIns="0" tIns="0" rIns="0" bIns="0" anchor="ctr"/>
            <a:lstStyle/>
            <a:p>
              <a:pPr algn="ctr" defTabSz="801688" eaLnBrk="0" hangingPunct="0">
                <a:spcAft>
                  <a:spcPct val="15000"/>
                </a:spcAft>
              </a:pPr>
              <a:r>
                <a:rPr lang="en-US" sz="1500">
                  <a:solidFill>
                    <a:srgbClr val="000000"/>
                  </a:solidFill>
                  <a:latin typeface="Trebuchet MS" pitchFamily="34" charset="0"/>
                </a:rPr>
                <a:t>Property Damage</a:t>
              </a:r>
            </a:p>
          </p:txBody>
        </p:sp>
        <p:sp>
          <p:nvSpPr>
            <p:cNvPr id="16404" name="Rectangle 28" descr="50%"/>
            <p:cNvSpPr>
              <a:spLocks noChangeArrowheads="1"/>
            </p:cNvSpPr>
            <p:nvPr/>
          </p:nvSpPr>
          <p:spPr bwMode="auto">
            <a:xfrm>
              <a:off x="2971" y="2634"/>
              <a:ext cx="1398" cy="261"/>
            </a:xfrm>
            <a:prstGeom prst="rect">
              <a:avLst/>
            </a:prstGeom>
            <a:pattFill prst="pct50">
              <a:fgClr>
                <a:srgbClr val="00FF00"/>
              </a:fgClr>
              <a:bgClr>
                <a:srgbClr val="FFFFFF"/>
              </a:bgClr>
            </a:pattFill>
            <a:ln w="25400">
              <a:solidFill>
                <a:srgbClr val="000000"/>
              </a:solidFill>
              <a:miter lim="800000"/>
              <a:headEnd/>
              <a:tailEnd/>
            </a:ln>
          </p:spPr>
          <p:txBody>
            <a:bodyPr lIns="0" tIns="0" rIns="0" bIns="0" anchor="ctr"/>
            <a:lstStyle/>
            <a:p>
              <a:pPr algn="ctr" defTabSz="801688" eaLnBrk="0" hangingPunct="0">
                <a:spcAft>
                  <a:spcPct val="15000"/>
                </a:spcAft>
              </a:pPr>
              <a:r>
                <a:rPr lang="en-US" sz="1500">
                  <a:solidFill>
                    <a:srgbClr val="000000"/>
                  </a:solidFill>
                  <a:latin typeface="Trebuchet MS" pitchFamily="34" charset="0"/>
                </a:rPr>
                <a:t>Incident (Near Miss)</a:t>
              </a:r>
            </a:p>
          </p:txBody>
        </p:sp>
        <p:sp>
          <p:nvSpPr>
            <p:cNvPr id="16405" name="Rectangle 29"/>
            <p:cNvSpPr>
              <a:spLocks noChangeArrowheads="1"/>
            </p:cNvSpPr>
            <p:nvPr/>
          </p:nvSpPr>
          <p:spPr bwMode="auto">
            <a:xfrm>
              <a:off x="4339" y="2232"/>
              <a:ext cx="1023" cy="755"/>
            </a:xfrm>
            <a:prstGeom prst="rect">
              <a:avLst/>
            </a:prstGeom>
            <a:solidFill>
              <a:srgbClr val="009999"/>
            </a:solidFill>
            <a:ln w="25400">
              <a:solidFill>
                <a:srgbClr val="000000"/>
              </a:solidFill>
              <a:miter lim="800000"/>
              <a:headEnd/>
              <a:tailEnd/>
            </a:ln>
          </p:spPr>
          <p:txBody>
            <a:bodyPr lIns="0" tIns="0" rIns="0" bIns="0" anchor="ctr"/>
            <a:lstStyle/>
            <a:p>
              <a:pPr algn="ctr" defTabSz="801688" eaLnBrk="0" hangingPunct="0">
                <a:spcAft>
                  <a:spcPct val="15000"/>
                </a:spcAft>
              </a:pPr>
              <a:r>
                <a:rPr lang="en-US" sz="1500">
                  <a:solidFill>
                    <a:srgbClr val="FFFFFF"/>
                  </a:solidFill>
                  <a:latin typeface="Trebuchet MS" pitchFamily="34" charset="0"/>
                </a:rPr>
                <a:t>Proactive</a:t>
              </a:r>
            </a:p>
            <a:p>
              <a:pPr algn="ctr" defTabSz="801688" eaLnBrk="0" hangingPunct="0">
                <a:spcAft>
                  <a:spcPct val="15000"/>
                </a:spcAft>
              </a:pPr>
              <a:r>
                <a:rPr lang="en-US" sz="1500">
                  <a:solidFill>
                    <a:srgbClr val="FFFFFF"/>
                  </a:solidFill>
                  <a:latin typeface="Trebuchet MS" pitchFamily="34" charset="0"/>
                </a:rPr>
                <a:t>Management</a:t>
              </a:r>
              <a:endParaRPr lang="en-US" sz="2200">
                <a:solidFill>
                  <a:srgbClr val="FFFFFF"/>
                </a:solidFill>
                <a:latin typeface="Trebuchet MS" pitchFamily="34" charset="0"/>
              </a:endParaRPr>
            </a:p>
            <a:p>
              <a:pPr algn="ctr" defTabSz="801688" eaLnBrk="0" hangingPunct="0">
                <a:spcAft>
                  <a:spcPct val="15000"/>
                </a:spcAft>
              </a:pPr>
              <a:r>
                <a:rPr lang="en-US" sz="1400">
                  <a:solidFill>
                    <a:srgbClr val="FFFFFF"/>
                  </a:solidFill>
                  <a:latin typeface="Trebuchet MS" pitchFamily="34" charset="0"/>
                </a:rPr>
                <a:t>(Wide Base)</a:t>
              </a:r>
            </a:p>
          </p:txBody>
        </p:sp>
      </p:grpSp>
      <p:sp>
        <p:nvSpPr>
          <p:cNvPr id="34" name="Title 1"/>
          <p:cNvSpPr txBox="1">
            <a:spLocks/>
          </p:cNvSpPr>
          <p:nvPr/>
        </p:nvSpPr>
        <p:spPr>
          <a:xfrm>
            <a:off x="228600" y="0"/>
            <a:ext cx="7315200" cy="762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tx1"/>
                </a:solidFill>
                <a:effectLst/>
                <a:uLnTx/>
                <a:uFillTx/>
                <a:latin typeface="Arial Rounded MT Bold" pitchFamily="34" charset="0"/>
                <a:ea typeface="+mj-ea"/>
                <a:cs typeface="+mj-cs"/>
              </a:rPr>
              <a:t>CAUSE OF ACCIDENT</a:t>
            </a:r>
            <a:endParaRPr kumimoji="0" lang="en-MY" sz="2400" b="1" i="0" u="none" strike="noStrike" kern="1200" cap="none" spc="0" normalizeH="0" baseline="0" noProof="0" dirty="0" smtClean="0">
              <a:ln>
                <a:noFill/>
              </a:ln>
              <a:solidFill>
                <a:schemeClr val="tx1"/>
              </a:solidFill>
              <a:effectLst/>
              <a:uLnTx/>
              <a:uFillTx/>
              <a:latin typeface="Arial Rounded MT Bold" pitchFamily="34" charset="0"/>
              <a:ea typeface="+mj-ea"/>
              <a:cs typeface="+mj-cs"/>
            </a:endParaRPr>
          </a:p>
        </p:txBody>
      </p:sp>
      <p:grpSp>
        <p:nvGrpSpPr>
          <p:cNvPr id="35" name="Group 34"/>
          <p:cNvGrpSpPr/>
          <p:nvPr/>
        </p:nvGrpSpPr>
        <p:grpSpPr>
          <a:xfrm>
            <a:off x="228600" y="776067"/>
            <a:ext cx="8153400" cy="824133"/>
            <a:chOff x="0" y="7033"/>
            <a:chExt cx="8153400" cy="900333"/>
          </a:xfrm>
        </p:grpSpPr>
        <p:sp>
          <p:nvSpPr>
            <p:cNvPr id="36" name="Rounded Rectangle 35"/>
            <p:cNvSpPr/>
            <p:nvPr/>
          </p:nvSpPr>
          <p:spPr>
            <a:xfrm>
              <a:off x="0" y="7033"/>
              <a:ext cx="8153400" cy="900333"/>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MY">
                <a:solidFill>
                  <a:schemeClr val="bg1"/>
                </a:solidFill>
                <a:latin typeface="Trebuchet MS" pitchFamily="34" charset="0"/>
              </a:endParaRPr>
            </a:p>
          </p:txBody>
        </p:sp>
        <p:sp>
          <p:nvSpPr>
            <p:cNvPr id="37" name="Rounded Rectangle 4"/>
            <p:cNvSpPr/>
            <p:nvPr/>
          </p:nvSpPr>
          <p:spPr>
            <a:xfrm>
              <a:off x="43951" y="50984"/>
              <a:ext cx="8065498" cy="8124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defTabSz="1066800">
                <a:lnSpc>
                  <a:spcPct val="90000"/>
                </a:lnSpc>
                <a:spcBef>
                  <a:spcPct val="0"/>
                </a:spcBef>
                <a:spcAft>
                  <a:spcPct val="35000"/>
                </a:spcAft>
              </a:pPr>
              <a:r>
                <a:rPr lang="en-US" sz="2400" b="1" dirty="0" smtClean="0">
                  <a:solidFill>
                    <a:schemeClr val="bg1"/>
                  </a:solidFill>
                  <a:latin typeface="Trebuchet MS" pitchFamily="34" charset="0"/>
                </a:rPr>
                <a:t>Accident Ratio – </a:t>
              </a:r>
              <a:r>
                <a:rPr lang="en-US" sz="2400" b="1" dirty="0" err="1" smtClean="0">
                  <a:solidFill>
                    <a:schemeClr val="bg1"/>
                  </a:solidFill>
                  <a:latin typeface="Trebuchet MS" pitchFamily="34" charset="0"/>
                </a:rPr>
                <a:t>Henrich</a:t>
              </a:r>
              <a:r>
                <a:rPr lang="en-US" sz="2400" b="1" dirty="0" smtClean="0">
                  <a:solidFill>
                    <a:schemeClr val="bg1"/>
                  </a:solidFill>
                  <a:latin typeface="Trebuchet MS" pitchFamily="34" charset="0"/>
                </a:rPr>
                <a:t> Theory</a:t>
              </a:r>
              <a:endParaRPr lang="en-US" sz="2400" kern="1200" dirty="0">
                <a:solidFill>
                  <a:schemeClr val="bg1"/>
                </a:solidFill>
                <a:latin typeface="Trebuchet MS" pitchFamily="34" charset="0"/>
              </a:endParaRPr>
            </a:p>
          </p:txBody>
        </p:sp>
      </p:grpSp>
    </p:spTree>
    <p:extLst>
      <p:ext uri="{BB962C8B-B14F-4D97-AF65-F5344CB8AC3E}">
        <p14:creationId xmlns:p14="http://schemas.microsoft.com/office/powerpoint/2010/main" val="66297820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048000" y="1905000"/>
            <a:ext cx="2971800" cy="4724400"/>
          </a:xfrm>
          <a:prstGeom prst="rect">
            <a:avLst/>
          </a:prstGeom>
          <a:solidFill>
            <a:srgbClr val="E1FFE2"/>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latin typeface="Trebuchet MS" pitchFamily="34" charset="0"/>
            </a:endParaRPr>
          </a:p>
        </p:txBody>
      </p:sp>
      <p:sp>
        <p:nvSpPr>
          <p:cNvPr id="1019906" name="Rectangle 2"/>
          <p:cNvSpPr>
            <a:spLocks noChangeArrowheads="1"/>
          </p:cNvSpPr>
          <p:nvPr/>
        </p:nvSpPr>
        <p:spPr bwMode="auto">
          <a:xfrm>
            <a:off x="1066800" y="2687638"/>
            <a:ext cx="1879211" cy="2750334"/>
          </a:xfrm>
          <a:prstGeom prst="rect">
            <a:avLst/>
          </a:prstGeom>
          <a:solidFill>
            <a:srgbClr val="FFAD2C"/>
          </a:solidFill>
          <a:ln w="25400">
            <a:solidFill>
              <a:srgbClr val="280078"/>
            </a:solidFill>
            <a:miter lim="800000"/>
            <a:headEnd/>
            <a:tailEnd/>
          </a:ln>
          <a:effectLst/>
        </p:spPr>
        <p:txBody>
          <a:bodyPr lIns="0" tIns="0" rIns="0" bIns="0" anchor="ctr"/>
          <a:lstStyle/>
          <a:p>
            <a:pPr algn="ctr" defTabSz="801688" eaLnBrk="0" hangingPunct="0">
              <a:lnSpc>
                <a:spcPct val="100000"/>
              </a:lnSpc>
              <a:spcBef>
                <a:spcPct val="0"/>
              </a:spcBef>
              <a:spcAft>
                <a:spcPct val="15000"/>
              </a:spcAft>
              <a:buClrTx/>
              <a:buSzTx/>
              <a:buFontTx/>
              <a:buNone/>
            </a:pPr>
            <a:r>
              <a:rPr lang="en-US" sz="3200" dirty="0">
                <a:solidFill>
                  <a:srgbClr val="280078"/>
                </a:solidFill>
                <a:latin typeface="Trebuchet MS" pitchFamily="34" charset="0"/>
              </a:rPr>
              <a:t>HUMAN</a:t>
            </a:r>
          </a:p>
          <a:p>
            <a:pPr algn="ctr" defTabSz="801688" eaLnBrk="0" hangingPunct="0">
              <a:lnSpc>
                <a:spcPct val="100000"/>
              </a:lnSpc>
              <a:spcBef>
                <a:spcPct val="0"/>
              </a:spcBef>
              <a:spcAft>
                <a:spcPct val="15000"/>
              </a:spcAft>
              <a:buClrTx/>
              <a:buSzTx/>
              <a:buFontTx/>
              <a:buNone/>
            </a:pPr>
            <a:r>
              <a:rPr lang="en-US" sz="3200" dirty="0">
                <a:solidFill>
                  <a:srgbClr val="280078"/>
                </a:solidFill>
                <a:latin typeface="Trebuchet MS" pitchFamily="34" charset="0"/>
              </a:rPr>
              <a:t>ACTION</a:t>
            </a:r>
          </a:p>
          <a:p>
            <a:pPr algn="ctr" defTabSz="801688" eaLnBrk="0" hangingPunct="0">
              <a:lnSpc>
                <a:spcPct val="100000"/>
              </a:lnSpc>
              <a:spcBef>
                <a:spcPct val="0"/>
              </a:spcBef>
              <a:spcAft>
                <a:spcPct val="15000"/>
              </a:spcAft>
              <a:buClrTx/>
              <a:buSzTx/>
              <a:buFontTx/>
              <a:buNone/>
            </a:pPr>
            <a:r>
              <a:rPr lang="en-US" sz="3200" dirty="0">
                <a:solidFill>
                  <a:srgbClr val="280078"/>
                </a:solidFill>
                <a:latin typeface="Trebuchet MS" pitchFamily="34" charset="0"/>
              </a:rPr>
              <a:t>98%</a:t>
            </a:r>
          </a:p>
        </p:txBody>
      </p:sp>
      <p:sp>
        <p:nvSpPr>
          <p:cNvPr id="1019907" name="Rectangle 3"/>
          <p:cNvSpPr>
            <a:spLocks noChangeArrowheads="1"/>
          </p:cNvSpPr>
          <p:nvPr/>
        </p:nvSpPr>
        <p:spPr bwMode="auto">
          <a:xfrm>
            <a:off x="1066800" y="5954713"/>
            <a:ext cx="1873784" cy="497415"/>
          </a:xfrm>
          <a:prstGeom prst="rect">
            <a:avLst/>
          </a:prstGeom>
          <a:solidFill>
            <a:srgbClr val="808080"/>
          </a:solidFill>
          <a:ln w="25400">
            <a:solidFill>
              <a:srgbClr val="8000C0"/>
            </a:solidFill>
            <a:miter lim="800000"/>
            <a:headEnd/>
            <a:tailEnd/>
          </a:ln>
          <a:effectLst/>
        </p:spPr>
        <p:txBody>
          <a:bodyPr lIns="0" tIns="0" rIns="0" bIns="0" anchor="ctr"/>
          <a:lstStyle/>
          <a:p>
            <a:pPr algn="ctr" defTabSz="801688" eaLnBrk="0" hangingPunct="0">
              <a:lnSpc>
                <a:spcPct val="100000"/>
              </a:lnSpc>
              <a:spcBef>
                <a:spcPct val="0"/>
              </a:spcBef>
              <a:spcAft>
                <a:spcPct val="15000"/>
              </a:spcAft>
              <a:buClrTx/>
              <a:buSzTx/>
              <a:buFontTx/>
              <a:buNone/>
            </a:pPr>
            <a:r>
              <a:rPr lang="en-US" sz="1500" dirty="0">
                <a:solidFill>
                  <a:srgbClr val="FFFFFF"/>
                </a:solidFill>
                <a:latin typeface="Trebuchet MS" pitchFamily="34" charset="0"/>
              </a:rPr>
              <a:t>ACT OF GOD  2%</a:t>
            </a:r>
          </a:p>
        </p:txBody>
      </p:sp>
      <p:sp>
        <p:nvSpPr>
          <p:cNvPr id="1019908" name="Text Box 4"/>
          <p:cNvSpPr txBox="1">
            <a:spLocks noChangeArrowheads="1"/>
          </p:cNvSpPr>
          <p:nvPr/>
        </p:nvSpPr>
        <p:spPr bwMode="auto">
          <a:xfrm>
            <a:off x="1219200" y="2159913"/>
            <a:ext cx="1605132" cy="215444"/>
          </a:xfrm>
          <a:prstGeom prst="rect">
            <a:avLst/>
          </a:prstGeom>
          <a:noFill/>
          <a:ln w="25400">
            <a:noFill/>
            <a:miter lim="800000"/>
            <a:headEnd/>
            <a:tailEnd/>
          </a:ln>
          <a:effectLst/>
        </p:spPr>
        <p:txBody>
          <a:bodyPr wrap="square" lIns="0" tIns="0" rIns="0" bIns="0">
            <a:spAutoFit/>
          </a:bodyPr>
          <a:lstStyle/>
          <a:p>
            <a:pPr algn="ctr" defTabSz="801688" eaLnBrk="0" hangingPunct="0">
              <a:lnSpc>
                <a:spcPct val="100000"/>
              </a:lnSpc>
              <a:spcBef>
                <a:spcPct val="0"/>
              </a:spcBef>
              <a:spcAft>
                <a:spcPct val="15000"/>
              </a:spcAft>
              <a:buClrTx/>
              <a:buSzTx/>
              <a:buFontTx/>
              <a:buNone/>
            </a:pPr>
            <a:r>
              <a:rPr lang="en-US" sz="1400" dirty="0">
                <a:solidFill>
                  <a:schemeClr val="tx2"/>
                </a:solidFill>
                <a:latin typeface="Trebuchet MS" pitchFamily="34" charset="0"/>
              </a:rPr>
              <a:t>IMMEDIATE CAUSE</a:t>
            </a:r>
          </a:p>
        </p:txBody>
      </p:sp>
      <p:sp>
        <p:nvSpPr>
          <p:cNvPr id="1019909" name="Text Box 5"/>
          <p:cNvSpPr txBox="1">
            <a:spLocks noChangeArrowheads="1"/>
          </p:cNvSpPr>
          <p:nvPr/>
        </p:nvSpPr>
        <p:spPr bwMode="auto">
          <a:xfrm>
            <a:off x="3875086" y="2286001"/>
            <a:ext cx="1113959" cy="215444"/>
          </a:xfrm>
          <a:prstGeom prst="rect">
            <a:avLst/>
          </a:prstGeom>
          <a:noFill/>
          <a:ln w="25400">
            <a:noFill/>
            <a:miter lim="800000"/>
            <a:headEnd/>
            <a:tailEnd/>
          </a:ln>
          <a:effectLst/>
        </p:spPr>
        <p:txBody>
          <a:bodyPr wrap="square" lIns="0" tIns="0" rIns="0" bIns="0">
            <a:spAutoFit/>
          </a:bodyPr>
          <a:lstStyle/>
          <a:p>
            <a:pPr algn="ctr" defTabSz="801688" eaLnBrk="0" hangingPunct="0">
              <a:lnSpc>
                <a:spcPct val="100000"/>
              </a:lnSpc>
              <a:spcBef>
                <a:spcPct val="0"/>
              </a:spcBef>
              <a:spcAft>
                <a:spcPct val="15000"/>
              </a:spcAft>
              <a:buClrTx/>
              <a:buSzTx/>
              <a:buFontTx/>
              <a:buNone/>
            </a:pPr>
            <a:r>
              <a:rPr lang="en-US" sz="1400" dirty="0">
                <a:solidFill>
                  <a:schemeClr val="tx2"/>
                </a:solidFill>
                <a:latin typeface="Trebuchet MS" pitchFamily="34" charset="0"/>
              </a:rPr>
              <a:t>ROOT CAUSE</a:t>
            </a:r>
          </a:p>
        </p:txBody>
      </p:sp>
      <p:sp>
        <p:nvSpPr>
          <p:cNvPr id="1019910" name="Rectangle 6"/>
          <p:cNvSpPr>
            <a:spLocks noChangeArrowheads="1"/>
          </p:cNvSpPr>
          <p:nvPr/>
        </p:nvSpPr>
        <p:spPr bwMode="auto">
          <a:xfrm>
            <a:off x="3646486" y="2743200"/>
            <a:ext cx="1823582" cy="2286000"/>
          </a:xfrm>
          <a:prstGeom prst="rect">
            <a:avLst/>
          </a:prstGeom>
          <a:solidFill>
            <a:srgbClr val="FF0000"/>
          </a:solidFill>
          <a:ln w="63500">
            <a:solidFill>
              <a:srgbClr val="00B0BC"/>
            </a:solidFill>
            <a:miter lim="800000"/>
            <a:headEnd/>
            <a:tailEnd/>
          </a:ln>
          <a:effectLst/>
        </p:spPr>
        <p:txBody>
          <a:bodyPr lIns="0" tIns="0" rIns="0" bIns="0" anchor="ctr"/>
          <a:lstStyle/>
          <a:p>
            <a:pPr algn="ctr" defTabSz="801688" eaLnBrk="0" hangingPunct="0">
              <a:lnSpc>
                <a:spcPct val="100000"/>
              </a:lnSpc>
              <a:spcBef>
                <a:spcPct val="0"/>
              </a:spcBef>
              <a:spcAft>
                <a:spcPct val="15000"/>
              </a:spcAft>
              <a:buClrTx/>
              <a:buSzTx/>
              <a:buFontTx/>
              <a:buNone/>
            </a:pPr>
            <a:r>
              <a:rPr lang="en-US" sz="2400" dirty="0">
                <a:solidFill>
                  <a:schemeClr val="bg1"/>
                </a:solidFill>
                <a:latin typeface="Trebuchet MS" pitchFamily="34" charset="0"/>
              </a:rPr>
              <a:t>WORK</a:t>
            </a:r>
          </a:p>
          <a:p>
            <a:pPr algn="ctr" defTabSz="801688" eaLnBrk="0" hangingPunct="0">
              <a:lnSpc>
                <a:spcPct val="100000"/>
              </a:lnSpc>
              <a:spcBef>
                <a:spcPct val="0"/>
              </a:spcBef>
              <a:spcAft>
                <a:spcPct val="15000"/>
              </a:spcAft>
              <a:buClrTx/>
              <a:buSzTx/>
              <a:buFontTx/>
              <a:buNone/>
            </a:pPr>
            <a:r>
              <a:rPr lang="en-US" sz="2400" dirty="0">
                <a:solidFill>
                  <a:schemeClr val="bg1"/>
                </a:solidFill>
                <a:latin typeface="Trebuchet MS" pitchFamily="34" charset="0"/>
              </a:rPr>
              <a:t>SYSTEM</a:t>
            </a:r>
          </a:p>
          <a:p>
            <a:pPr algn="ctr" defTabSz="801688" eaLnBrk="0" hangingPunct="0">
              <a:lnSpc>
                <a:spcPct val="100000"/>
              </a:lnSpc>
              <a:spcBef>
                <a:spcPct val="0"/>
              </a:spcBef>
              <a:spcAft>
                <a:spcPct val="15000"/>
              </a:spcAft>
              <a:buClrTx/>
              <a:buSzTx/>
              <a:buFontTx/>
              <a:buNone/>
            </a:pPr>
            <a:r>
              <a:rPr lang="en-US" sz="2400" dirty="0">
                <a:solidFill>
                  <a:schemeClr val="bg1"/>
                </a:solidFill>
                <a:latin typeface="Trebuchet MS" pitchFamily="34" charset="0"/>
              </a:rPr>
              <a:t>85%</a:t>
            </a:r>
          </a:p>
        </p:txBody>
      </p:sp>
      <p:sp>
        <p:nvSpPr>
          <p:cNvPr id="1019911" name="Rectangle 7" descr="5%"/>
          <p:cNvSpPr>
            <a:spLocks noChangeArrowheads="1"/>
          </p:cNvSpPr>
          <p:nvPr/>
        </p:nvSpPr>
        <p:spPr bwMode="auto">
          <a:xfrm>
            <a:off x="3646486" y="5105400"/>
            <a:ext cx="1823582" cy="711198"/>
          </a:xfrm>
          <a:prstGeom prst="rect">
            <a:avLst/>
          </a:prstGeom>
          <a:solidFill>
            <a:srgbClr val="FFFF00"/>
          </a:solidFill>
          <a:ln w="63500">
            <a:solidFill>
              <a:srgbClr val="400097"/>
            </a:solidFill>
            <a:miter lim="800000"/>
            <a:headEnd/>
            <a:tailEnd/>
          </a:ln>
          <a:effectLst/>
        </p:spPr>
        <p:txBody>
          <a:bodyPr lIns="0" tIns="0" rIns="0" bIns="0" anchor="ctr"/>
          <a:lstStyle/>
          <a:p>
            <a:pPr algn="ctr" defTabSz="801688" eaLnBrk="0" hangingPunct="0">
              <a:lnSpc>
                <a:spcPct val="100000"/>
              </a:lnSpc>
              <a:spcBef>
                <a:spcPct val="0"/>
              </a:spcBef>
              <a:spcAft>
                <a:spcPct val="15000"/>
              </a:spcAft>
              <a:buClrTx/>
              <a:buSzTx/>
              <a:buFontTx/>
              <a:buNone/>
            </a:pPr>
            <a:r>
              <a:rPr lang="en-US" b="1" dirty="0">
                <a:solidFill>
                  <a:srgbClr val="280078"/>
                </a:solidFill>
                <a:latin typeface="Trebuchet MS" pitchFamily="34" charset="0"/>
              </a:rPr>
              <a:t>ATTITUDE</a:t>
            </a:r>
          </a:p>
          <a:p>
            <a:pPr algn="ctr" defTabSz="801688" eaLnBrk="0" hangingPunct="0">
              <a:lnSpc>
                <a:spcPct val="100000"/>
              </a:lnSpc>
              <a:spcBef>
                <a:spcPct val="0"/>
              </a:spcBef>
              <a:spcAft>
                <a:spcPct val="15000"/>
              </a:spcAft>
              <a:buClrTx/>
              <a:buSzTx/>
              <a:buFontTx/>
              <a:buNone/>
            </a:pPr>
            <a:r>
              <a:rPr lang="en-US" b="1" dirty="0">
                <a:solidFill>
                  <a:srgbClr val="280078"/>
                </a:solidFill>
                <a:latin typeface="Trebuchet MS" pitchFamily="34" charset="0"/>
              </a:rPr>
              <a:t>15%</a:t>
            </a:r>
          </a:p>
        </p:txBody>
      </p:sp>
      <p:sp>
        <p:nvSpPr>
          <p:cNvPr id="1019912" name="Text Box 8"/>
          <p:cNvSpPr txBox="1">
            <a:spLocks noChangeArrowheads="1"/>
          </p:cNvSpPr>
          <p:nvPr/>
        </p:nvSpPr>
        <p:spPr bwMode="auto">
          <a:xfrm>
            <a:off x="6019800" y="2209800"/>
            <a:ext cx="1860240" cy="215444"/>
          </a:xfrm>
          <a:prstGeom prst="rect">
            <a:avLst/>
          </a:prstGeom>
          <a:noFill/>
          <a:ln w="25400">
            <a:noFill/>
            <a:miter lim="800000"/>
            <a:headEnd/>
            <a:tailEnd/>
          </a:ln>
          <a:effectLst/>
        </p:spPr>
        <p:txBody>
          <a:bodyPr wrap="square" lIns="0" tIns="0" rIns="0" bIns="0">
            <a:spAutoFit/>
          </a:bodyPr>
          <a:lstStyle/>
          <a:p>
            <a:pPr algn="ctr" defTabSz="801688" eaLnBrk="0" hangingPunct="0">
              <a:lnSpc>
                <a:spcPct val="100000"/>
              </a:lnSpc>
              <a:spcBef>
                <a:spcPct val="0"/>
              </a:spcBef>
              <a:spcAft>
                <a:spcPct val="15000"/>
              </a:spcAft>
              <a:buClrTx/>
              <a:buSzTx/>
              <a:buFontTx/>
              <a:buNone/>
            </a:pPr>
            <a:r>
              <a:rPr lang="en-US" sz="1400" dirty="0">
                <a:solidFill>
                  <a:schemeClr val="tx2"/>
                </a:solidFill>
                <a:latin typeface="Trebuchet MS" pitchFamily="34" charset="0"/>
              </a:rPr>
              <a:t>CORRECTIVE ACTION</a:t>
            </a:r>
          </a:p>
        </p:txBody>
      </p:sp>
      <p:sp>
        <p:nvSpPr>
          <p:cNvPr id="1019913" name="Rectangle 9"/>
          <p:cNvSpPr>
            <a:spLocks noChangeArrowheads="1"/>
          </p:cNvSpPr>
          <p:nvPr/>
        </p:nvSpPr>
        <p:spPr bwMode="auto">
          <a:xfrm>
            <a:off x="6084886" y="4724400"/>
            <a:ext cx="1852099" cy="1828799"/>
          </a:xfrm>
          <a:prstGeom prst="rect">
            <a:avLst/>
          </a:prstGeom>
          <a:gradFill rotWithShape="0">
            <a:gsLst>
              <a:gs pos="0">
                <a:srgbClr val="FFB672"/>
              </a:gs>
              <a:gs pos="50000">
                <a:srgbClr val="FFF3E8"/>
              </a:gs>
              <a:gs pos="100000">
                <a:srgbClr val="FFB672"/>
              </a:gs>
            </a:gsLst>
            <a:lin ang="18900000" scaled="1"/>
          </a:gradFill>
          <a:ln w="63500">
            <a:solidFill>
              <a:srgbClr val="400097"/>
            </a:solidFill>
            <a:miter lim="800000"/>
            <a:headEnd/>
            <a:tailEnd/>
          </a:ln>
          <a:effectLst/>
        </p:spPr>
        <p:txBody>
          <a:bodyPr lIns="0" tIns="0" rIns="0" bIns="0" anchor="ctr"/>
          <a:lstStyle/>
          <a:p>
            <a:pPr algn="ctr" defTabSz="801688" eaLnBrk="0" hangingPunct="0">
              <a:lnSpc>
                <a:spcPct val="100000"/>
              </a:lnSpc>
              <a:spcBef>
                <a:spcPct val="0"/>
              </a:spcBef>
              <a:spcAft>
                <a:spcPct val="15000"/>
              </a:spcAft>
              <a:buClrTx/>
              <a:buSzTx/>
              <a:buFontTx/>
              <a:buNone/>
            </a:pPr>
            <a:r>
              <a:rPr lang="en-US" b="0" dirty="0">
                <a:solidFill>
                  <a:srgbClr val="000000"/>
                </a:solidFill>
                <a:latin typeface="Trebuchet MS" pitchFamily="34" charset="0"/>
              </a:rPr>
              <a:t>Attitude Comes</a:t>
            </a:r>
          </a:p>
          <a:p>
            <a:pPr algn="ctr" defTabSz="801688" eaLnBrk="0" hangingPunct="0">
              <a:lnSpc>
                <a:spcPct val="100000"/>
              </a:lnSpc>
              <a:spcBef>
                <a:spcPct val="0"/>
              </a:spcBef>
              <a:spcAft>
                <a:spcPct val="15000"/>
              </a:spcAft>
              <a:buClrTx/>
              <a:buSzTx/>
              <a:buFontTx/>
              <a:buNone/>
            </a:pPr>
            <a:r>
              <a:rPr lang="en-US" b="0" dirty="0">
                <a:solidFill>
                  <a:srgbClr val="000000"/>
                </a:solidFill>
                <a:latin typeface="Trebuchet MS" pitchFamily="34" charset="0"/>
              </a:rPr>
              <a:t>After Training.</a:t>
            </a:r>
          </a:p>
          <a:p>
            <a:pPr algn="ctr" defTabSz="801688" eaLnBrk="0" hangingPunct="0">
              <a:lnSpc>
                <a:spcPct val="100000"/>
              </a:lnSpc>
              <a:spcBef>
                <a:spcPct val="0"/>
              </a:spcBef>
              <a:spcAft>
                <a:spcPct val="15000"/>
              </a:spcAft>
              <a:buClrTx/>
              <a:buSzTx/>
              <a:buFontTx/>
              <a:buNone/>
            </a:pPr>
            <a:r>
              <a:rPr lang="en-US" sz="1400" b="0" dirty="0">
                <a:solidFill>
                  <a:srgbClr val="000000"/>
                </a:solidFill>
                <a:latin typeface="Trebuchet MS" pitchFamily="34" charset="0"/>
              </a:rPr>
              <a:t>Attitude can be </a:t>
            </a:r>
            <a:r>
              <a:rPr lang="en-US" sz="1400" dirty="0">
                <a:solidFill>
                  <a:srgbClr val="000000"/>
                </a:solidFill>
                <a:latin typeface="Trebuchet MS" pitchFamily="34" charset="0"/>
              </a:rPr>
              <a:t>changed</a:t>
            </a:r>
            <a:r>
              <a:rPr lang="en-US" sz="1400" b="0" dirty="0">
                <a:solidFill>
                  <a:srgbClr val="000000"/>
                </a:solidFill>
                <a:latin typeface="Trebuchet MS" pitchFamily="34" charset="0"/>
              </a:rPr>
              <a:t> </a:t>
            </a:r>
            <a:r>
              <a:rPr lang="en-US" sz="1400" dirty="0">
                <a:solidFill>
                  <a:srgbClr val="000000"/>
                </a:solidFill>
                <a:latin typeface="Trebuchet MS" pitchFamily="34" charset="0"/>
              </a:rPr>
              <a:t>not trained</a:t>
            </a:r>
            <a:endParaRPr lang="en-US" sz="1400" b="0" dirty="0">
              <a:solidFill>
                <a:srgbClr val="000000"/>
              </a:solidFill>
              <a:latin typeface="Trebuchet MS" pitchFamily="34" charset="0"/>
            </a:endParaRPr>
          </a:p>
          <a:p>
            <a:pPr algn="ctr" defTabSz="801688" eaLnBrk="0" hangingPunct="0">
              <a:lnSpc>
                <a:spcPct val="100000"/>
              </a:lnSpc>
              <a:spcBef>
                <a:spcPct val="0"/>
              </a:spcBef>
              <a:spcAft>
                <a:spcPct val="15000"/>
              </a:spcAft>
              <a:buClrTx/>
              <a:buSzTx/>
              <a:buFontTx/>
              <a:buNone/>
            </a:pPr>
            <a:r>
              <a:rPr lang="en-US" b="0" dirty="0">
                <a:solidFill>
                  <a:srgbClr val="000000"/>
                </a:solidFill>
                <a:latin typeface="Trebuchet MS" pitchFamily="34" charset="0"/>
              </a:rPr>
              <a:t>- </a:t>
            </a:r>
            <a:r>
              <a:rPr lang="en-US" dirty="0">
                <a:solidFill>
                  <a:srgbClr val="000000"/>
                </a:solidFill>
                <a:latin typeface="Trebuchet MS" pitchFamily="34" charset="0"/>
              </a:rPr>
              <a:t>Supervision</a:t>
            </a:r>
          </a:p>
          <a:p>
            <a:pPr algn="ctr" defTabSz="801688" eaLnBrk="0" hangingPunct="0">
              <a:lnSpc>
                <a:spcPct val="100000"/>
              </a:lnSpc>
              <a:spcBef>
                <a:spcPct val="0"/>
              </a:spcBef>
              <a:spcAft>
                <a:spcPct val="15000"/>
              </a:spcAft>
              <a:buClrTx/>
              <a:buSzTx/>
              <a:buFontTx/>
              <a:buNone/>
            </a:pPr>
            <a:r>
              <a:rPr lang="en-US" dirty="0">
                <a:solidFill>
                  <a:srgbClr val="000000"/>
                </a:solidFill>
                <a:latin typeface="Trebuchet MS" pitchFamily="34" charset="0"/>
              </a:rPr>
              <a:t>-  Enforcemen</a:t>
            </a:r>
            <a:r>
              <a:rPr lang="en-US" b="0" dirty="0">
                <a:solidFill>
                  <a:srgbClr val="000000"/>
                </a:solidFill>
                <a:latin typeface="Trebuchet MS" pitchFamily="34" charset="0"/>
              </a:rPr>
              <a:t>t </a:t>
            </a:r>
          </a:p>
        </p:txBody>
      </p:sp>
      <p:sp>
        <p:nvSpPr>
          <p:cNvPr id="1019914" name="Rectangle 10"/>
          <p:cNvSpPr>
            <a:spLocks noChangeArrowheads="1"/>
          </p:cNvSpPr>
          <p:nvPr/>
        </p:nvSpPr>
        <p:spPr bwMode="auto">
          <a:xfrm>
            <a:off x="6084887" y="2743200"/>
            <a:ext cx="1852099" cy="1905000"/>
          </a:xfrm>
          <a:prstGeom prst="rect">
            <a:avLst/>
          </a:prstGeom>
          <a:gradFill rotWithShape="0">
            <a:gsLst>
              <a:gs pos="0">
                <a:srgbClr val="82EBFF"/>
              </a:gs>
              <a:gs pos="50000">
                <a:srgbClr val="A9FFFF"/>
              </a:gs>
              <a:gs pos="100000">
                <a:srgbClr val="82EBFF"/>
              </a:gs>
            </a:gsLst>
            <a:lin ang="18900000" scaled="1"/>
          </a:gradFill>
          <a:ln w="63500">
            <a:solidFill>
              <a:srgbClr val="00B0BC"/>
            </a:solidFill>
            <a:miter lim="800000"/>
            <a:headEnd/>
            <a:tailEnd/>
          </a:ln>
          <a:effectLst/>
        </p:spPr>
        <p:txBody>
          <a:bodyPr lIns="0" tIns="0" rIns="0" bIns="0" anchor="ctr"/>
          <a:lstStyle/>
          <a:p>
            <a:pPr algn="ctr" defTabSz="801688" eaLnBrk="0" hangingPunct="0">
              <a:lnSpc>
                <a:spcPct val="100000"/>
              </a:lnSpc>
              <a:spcBef>
                <a:spcPct val="0"/>
              </a:spcBef>
              <a:spcAft>
                <a:spcPct val="15000"/>
              </a:spcAft>
              <a:buClrTx/>
              <a:buSzTx/>
              <a:buFontTx/>
              <a:buNone/>
            </a:pPr>
            <a:r>
              <a:rPr lang="en-US" dirty="0">
                <a:solidFill>
                  <a:srgbClr val="000000"/>
                </a:solidFill>
                <a:latin typeface="Trebuchet MS" pitchFamily="34" charset="0"/>
              </a:rPr>
              <a:t>Can</a:t>
            </a:r>
            <a:r>
              <a:rPr lang="en-US" b="0" dirty="0">
                <a:solidFill>
                  <a:srgbClr val="000000"/>
                </a:solidFill>
                <a:latin typeface="Trebuchet MS" pitchFamily="34" charset="0"/>
              </a:rPr>
              <a:t> make</a:t>
            </a:r>
          </a:p>
          <a:p>
            <a:pPr algn="ctr" defTabSz="801688" eaLnBrk="0" hangingPunct="0">
              <a:lnSpc>
                <a:spcPct val="100000"/>
              </a:lnSpc>
              <a:spcBef>
                <a:spcPct val="0"/>
              </a:spcBef>
              <a:spcAft>
                <a:spcPct val="15000"/>
              </a:spcAft>
              <a:buClrTx/>
              <a:buSzTx/>
              <a:buFontTx/>
              <a:buNone/>
            </a:pPr>
            <a:r>
              <a:rPr lang="en-US" b="0" dirty="0">
                <a:solidFill>
                  <a:srgbClr val="000000"/>
                </a:solidFill>
                <a:latin typeface="Trebuchet MS" pitchFamily="34" charset="0"/>
              </a:rPr>
              <a:t>immediate </a:t>
            </a:r>
            <a:r>
              <a:rPr lang="en-US" dirty="0">
                <a:solidFill>
                  <a:srgbClr val="000000"/>
                </a:solidFill>
                <a:latin typeface="Trebuchet MS" pitchFamily="34" charset="0"/>
              </a:rPr>
              <a:t>changes.</a:t>
            </a:r>
            <a:endParaRPr lang="en-US" sz="1400" b="0" dirty="0">
              <a:solidFill>
                <a:srgbClr val="000000"/>
              </a:solidFill>
              <a:latin typeface="Trebuchet MS" pitchFamily="34" charset="0"/>
            </a:endParaRPr>
          </a:p>
          <a:p>
            <a:pPr algn="ctr" defTabSz="801688" eaLnBrk="0" hangingPunct="0">
              <a:lnSpc>
                <a:spcPct val="100000"/>
              </a:lnSpc>
              <a:spcBef>
                <a:spcPct val="0"/>
              </a:spcBef>
              <a:spcAft>
                <a:spcPct val="15000"/>
              </a:spcAft>
              <a:buClrTx/>
              <a:buSzTx/>
              <a:buFontTx/>
              <a:buNone/>
            </a:pPr>
            <a:r>
              <a:rPr lang="en-US" sz="1300" b="0" dirty="0">
                <a:solidFill>
                  <a:srgbClr val="000000"/>
                </a:solidFill>
                <a:latin typeface="Trebuchet MS" pitchFamily="34" charset="0"/>
              </a:rPr>
              <a:t>Followed by</a:t>
            </a:r>
            <a:endParaRPr lang="en-US" sz="1100" b="0" dirty="0">
              <a:solidFill>
                <a:srgbClr val="000000"/>
              </a:solidFill>
              <a:latin typeface="Trebuchet MS" pitchFamily="34" charset="0"/>
            </a:endParaRPr>
          </a:p>
          <a:p>
            <a:pPr algn="ctr" defTabSz="801688" eaLnBrk="0" hangingPunct="0">
              <a:lnSpc>
                <a:spcPct val="100000"/>
              </a:lnSpc>
              <a:spcBef>
                <a:spcPct val="0"/>
              </a:spcBef>
              <a:spcAft>
                <a:spcPct val="15000"/>
              </a:spcAft>
              <a:buClrTx/>
              <a:buSzTx/>
              <a:buFontTx/>
              <a:buNone/>
            </a:pPr>
            <a:r>
              <a:rPr lang="en-US" sz="1600" b="0" dirty="0">
                <a:solidFill>
                  <a:srgbClr val="000000"/>
                </a:solidFill>
                <a:latin typeface="Trebuchet MS" pitchFamily="34" charset="0"/>
              </a:rPr>
              <a:t>- </a:t>
            </a:r>
            <a:r>
              <a:rPr lang="en-US" sz="1600" dirty="0">
                <a:solidFill>
                  <a:srgbClr val="000000"/>
                </a:solidFill>
                <a:latin typeface="Trebuchet MS" pitchFamily="34" charset="0"/>
              </a:rPr>
              <a:t>Communication</a:t>
            </a:r>
            <a:endParaRPr lang="en-US" sz="1600" b="0" dirty="0">
              <a:solidFill>
                <a:srgbClr val="000000"/>
              </a:solidFill>
              <a:latin typeface="Trebuchet MS" pitchFamily="34" charset="0"/>
            </a:endParaRPr>
          </a:p>
          <a:p>
            <a:pPr algn="ctr" defTabSz="801688" eaLnBrk="0" hangingPunct="0">
              <a:lnSpc>
                <a:spcPct val="100000"/>
              </a:lnSpc>
              <a:spcBef>
                <a:spcPct val="0"/>
              </a:spcBef>
              <a:spcAft>
                <a:spcPct val="15000"/>
              </a:spcAft>
              <a:buClrTx/>
              <a:buSzTx/>
              <a:buFontTx/>
              <a:buNone/>
            </a:pPr>
            <a:r>
              <a:rPr lang="en-US" sz="1600" b="0" dirty="0">
                <a:solidFill>
                  <a:srgbClr val="000000"/>
                </a:solidFill>
                <a:latin typeface="Trebuchet MS" pitchFamily="34" charset="0"/>
              </a:rPr>
              <a:t>- </a:t>
            </a:r>
            <a:r>
              <a:rPr lang="en-US" sz="1600" dirty="0">
                <a:solidFill>
                  <a:srgbClr val="000000"/>
                </a:solidFill>
                <a:latin typeface="Trebuchet MS" pitchFamily="34" charset="0"/>
              </a:rPr>
              <a:t>Training</a:t>
            </a:r>
            <a:r>
              <a:rPr lang="en-US" sz="1600" b="0" dirty="0">
                <a:solidFill>
                  <a:srgbClr val="000000"/>
                </a:solidFill>
                <a:latin typeface="Trebuchet MS" pitchFamily="34" charset="0"/>
              </a:rPr>
              <a:t> </a:t>
            </a:r>
          </a:p>
        </p:txBody>
      </p:sp>
      <p:sp>
        <p:nvSpPr>
          <p:cNvPr id="1019916" name="Line 12"/>
          <p:cNvSpPr>
            <a:spLocks noChangeShapeType="1"/>
          </p:cNvSpPr>
          <p:nvPr/>
        </p:nvSpPr>
        <p:spPr bwMode="auto">
          <a:xfrm>
            <a:off x="5486400" y="3810000"/>
            <a:ext cx="533400" cy="0"/>
          </a:xfrm>
          <a:prstGeom prst="line">
            <a:avLst/>
          </a:prstGeom>
          <a:noFill/>
          <a:ln w="57150">
            <a:solidFill>
              <a:schemeClr val="tx1"/>
            </a:solidFill>
            <a:round/>
            <a:headEnd/>
            <a:tailEnd type="triangle" w="med" len="med"/>
          </a:ln>
          <a:effectLst/>
        </p:spPr>
        <p:txBody>
          <a:bodyPr/>
          <a:lstStyle/>
          <a:p>
            <a:endParaRPr lang="en-MY" dirty="0">
              <a:latin typeface="Trebuchet MS" pitchFamily="34" charset="0"/>
            </a:endParaRPr>
          </a:p>
        </p:txBody>
      </p:sp>
      <p:sp>
        <p:nvSpPr>
          <p:cNvPr id="1019917" name="Line 13"/>
          <p:cNvSpPr>
            <a:spLocks noChangeShapeType="1"/>
          </p:cNvSpPr>
          <p:nvPr/>
        </p:nvSpPr>
        <p:spPr bwMode="auto">
          <a:xfrm>
            <a:off x="5486400" y="5486400"/>
            <a:ext cx="533400" cy="0"/>
          </a:xfrm>
          <a:prstGeom prst="line">
            <a:avLst/>
          </a:prstGeom>
          <a:noFill/>
          <a:ln w="57150">
            <a:solidFill>
              <a:schemeClr val="tx1"/>
            </a:solidFill>
            <a:round/>
            <a:headEnd/>
            <a:tailEnd type="triangle" w="med" len="med"/>
          </a:ln>
          <a:effectLst/>
        </p:spPr>
        <p:txBody>
          <a:bodyPr/>
          <a:lstStyle/>
          <a:p>
            <a:endParaRPr lang="en-MY" dirty="0">
              <a:latin typeface="Trebuchet MS" pitchFamily="34" charset="0"/>
            </a:endParaRPr>
          </a:p>
        </p:txBody>
      </p:sp>
      <p:sp>
        <p:nvSpPr>
          <p:cNvPr id="1019918" name="Line 14"/>
          <p:cNvSpPr>
            <a:spLocks noChangeShapeType="1"/>
          </p:cNvSpPr>
          <p:nvPr/>
        </p:nvSpPr>
        <p:spPr bwMode="auto">
          <a:xfrm>
            <a:off x="3048000" y="5181600"/>
            <a:ext cx="609600" cy="0"/>
          </a:xfrm>
          <a:prstGeom prst="line">
            <a:avLst/>
          </a:prstGeom>
          <a:noFill/>
          <a:ln w="57150">
            <a:solidFill>
              <a:schemeClr val="tx1"/>
            </a:solidFill>
            <a:round/>
            <a:headEnd/>
            <a:tailEnd type="triangle" w="med" len="med"/>
          </a:ln>
          <a:effectLst/>
        </p:spPr>
        <p:txBody>
          <a:bodyPr/>
          <a:lstStyle/>
          <a:p>
            <a:endParaRPr lang="en-MY" dirty="0">
              <a:latin typeface="Trebuchet MS" pitchFamily="34" charset="0"/>
            </a:endParaRPr>
          </a:p>
        </p:txBody>
      </p:sp>
      <p:sp>
        <p:nvSpPr>
          <p:cNvPr id="18" name="Title 1"/>
          <p:cNvSpPr txBox="1">
            <a:spLocks/>
          </p:cNvSpPr>
          <p:nvPr/>
        </p:nvSpPr>
        <p:spPr>
          <a:xfrm>
            <a:off x="228600" y="0"/>
            <a:ext cx="7315200" cy="762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tx1"/>
                </a:solidFill>
                <a:effectLst/>
                <a:uLnTx/>
                <a:uFillTx/>
                <a:latin typeface="Arial Rounded MT Bold" pitchFamily="34" charset="0"/>
                <a:ea typeface="+mj-ea"/>
                <a:cs typeface="+mj-cs"/>
              </a:rPr>
              <a:t>CAUSE OF ACCIDENT</a:t>
            </a:r>
            <a:endParaRPr kumimoji="0" lang="en-MY" sz="2400" b="1" i="0" u="none" strike="noStrike" kern="1200" cap="none" spc="0" normalizeH="0" baseline="0" noProof="0" dirty="0" smtClean="0">
              <a:ln>
                <a:noFill/>
              </a:ln>
              <a:solidFill>
                <a:schemeClr val="tx1"/>
              </a:solidFill>
              <a:effectLst/>
              <a:uLnTx/>
              <a:uFillTx/>
              <a:latin typeface="Arial Rounded MT Bold" pitchFamily="34" charset="0"/>
              <a:ea typeface="+mj-ea"/>
              <a:cs typeface="+mj-cs"/>
            </a:endParaRPr>
          </a:p>
        </p:txBody>
      </p:sp>
      <p:grpSp>
        <p:nvGrpSpPr>
          <p:cNvPr id="19" name="Group 18"/>
          <p:cNvGrpSpPr/>
          <p:nvPr/>
        </p:nvGrpSpPr>
        <p:grpSpPr>
          <a:xfrm>
            <a:off x="228600" y="776067"/>
            <a:ext cx="8153400" cy="824133"/>
            <a:chOff x="0" y="7033"/>
            <a:chExt cx="8153400" cy="900333"/>
          </a:xfrm>
        </p:grpSpPr>
        <p:sp>
          <p:nvSpPr>
            <p:cNvPr id="20" name="Rounded Rectangle 19"/>
            <p:cNvSpPr/>
            <p:nvPr/>
          </p:nvSpPr>
          <p:spPr>
            <a:xfrm>
              <a:off x="0" y="7033"/>
              <a:ext cx="8153400" cy="900333"/>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MY">
                <a:solidFill>
                  <a:schemeClr val="bg1"/>
                </a:solidFill>
                <a:latin typeface="Trebuchet MS" pitchFamily="34" charset="0"/>
              </a:endParaRPr>
            </a:p>
          </p:txBody>
        </p:sp>
        <p:sp>
          <p:nvSpPr>
            <p:cNvPr id="21" name="Rounded Rectangle 4"/>
            <p:cNvSpPr/>
            <p:nvPr/>
          </p:nvSpPr>
          <p:spPr>
            <a:xfrm>
              <a:off x="43951" y="50984"/>
              <a:ext cx="8065498" cy="8124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defTabSz="1066800">
                <a:lnSpc>
                  <a:spcPct val="90000"/>
                </a:lnSpc>
                <a:spcBef>
                  <a:spcPct val="0"/>
                </a:spcBef>
                <a:spcAft>
                  <a:spcPct val="35000"/>
                </a:spcAft>
              </a:pPr>
              <a:r>
                <a:rPr lang="en-US" sz="2400" b="1" dirty="0" smtClean="0">
                  <a:solidFill>
                    <a:schemeClr val="bg1"/>
                  </a:solidFill>
                  <a:latin typeface="Trebuchet MS" pitchFamily="34" charset="0"/>
                </a:rPr>
                <a:t>Causes</a:t>
              </a:r>
              <a:endParaRPr lang="en-US" sz="2400" kern="1200" dirty="0">
                <a:solidFill>
                  <a:schemeClr val="bg1"/>
                </a:solidFill>
                <a:latin typeface="Trebuchet MS" pitchFamily="34" charset="0"/>
              </a:endParaRPr>
            </a:p>
          </p:txBody>
        </p:sp>
      </p:grpSp>
    </p:spTree>
    <p:extLst>
      <p:ext uri="{BB962C8B-B14F-4D97-AF65-F5344CB8AC3E}">
        <p14:creationId xmlns:p14="http://schemas.microsoft.com/office/powerpoint/2010/main" val="4035859727"/>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Arc 2"/>
          <p:cNvSpPr>
            <a:spLocks/>
          </p:cNvSpPr>
          <p:nvPr/>
        </p:nvSpPr>
        <p:spPr bwMode="auto">
          <a:xfrm>
            <a:off x="4360864" y="1370013"/>
            <a:ext cx="452437" cy="1712912"/>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585"/>
                </a:moveTo>
                <a:cubicBezTo>
                  <a:pt x="8" y="9700"/>
                  <a:pt x="9615" y="55"/>
                  <a:pt x="21499" y="0"/>
                </a:cubicBezTo>
              </a:path>
              <a:path w="21600" h="21600" stroke="0" extrusionOk="0">
                <a:moveTo>
                  <a:pt x="0" y="21585"/>
                </a:moveTo>
                <a:cubicBezTo>
                  <a:pt x="8" y="9700"/>
                  <a:pt x="9615" y="55"/>
                  <a:pt x="21499" y="0"/>
                </a:cubicBezTo>
                <a:lnTo>
                  <a:pt x="21600" y="21600"/>
                </a:lnTo>
                <a:lnTo>
                  <a:pt x="0" y="21585"/>
                </a:lnTo>
                <a:close/>
              </a:path>
            </a:pathLst>
          </a:custGeom>
          <a:noFill/>
          <a:ln w="101600" cap="rnd">
            <a:solidFill>
              <a:srgbClr val="00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Trebuchet MS" pitchFamily="34" charset="0"/>
            </a:endParaRPr>
          </a:p>
        </p:txBody>
      </p:sp>
      <p:sp>
        <p:nvSpPr>
          <p:cNvPr id="48131" name="Arc 3"/>
          <p:cNvSpPr>
            <a:spLocks/>
          </p:cNvSpPr>
          <p:nvPr/>
        </p:nvSpPr>
        <p:spPr bwMode="auto">
          <a:xfrm>
            <a:off x="4610100" y="1370013"/>
            <a:ext cx="107950" cy="31750"/>
          </a:xfrm>
          <a:custGeom>
            <a:avLst/>
            <a:gdLst>
              <a:gd name="T0" fmla="*/ 0 w 21585"/>
              <a:gd name="T1" fmla="*/ 21396169 h 21596"/>
              <a:gd name="T2" fmla="*/ 2147483647 w 21585"/>
              <a:gd name="T3" fmla="*/ 0 h 21596"/>
              <a:gd name="T4" fmla="*/ 2147483647 w 21585"/>
              <a:gd name="T5" fmla="*/ 22235080 h 21596"/>
              <a:gd name="T6" fmla="*/ 0 60000 65536"/>
              <a:gd name="T7" fmla="*/ 0 60000 65536"/>
              <a:gd name="T8" fmla="*/ 0 60000 65536"/>
              <a:gd name="T9" fmla="*/ 0 w 21585"/>
              <a:gd name="T10" fmla="*/ 0 h 21596"/>
              <a:gd name="T11" fmla="*/ 21585 w 21585"/>
              <a:gd name="T12" fmla="*/ 21596 h 21596"/>
            </a:gdLst>
            <a:ahLst/>
            <a:cxnLst>
              <a:cxn ang="T6">
                <a:pos x="T0" y="T1"/>
              </a:cxn>
              <a:cxn ang="T7">
                <a:pos x="T2" y="T3"/>
              </a:cxn>
              <a:cxn ang="T8">
                <a:pos x="T4" y="T5"/>
              </a:cxn>
            </a:cxnLst>
            <a:rect l="T9" t="T10" r="T11" b="T12"/>
            <a:pathLst>
              <a:path w="21585" h="21596" fill="none" extrusionOk="0">
                <a:moveTo>
                  <a:pt x="0" y="20781"/>
                </a:moveTo>
                <a:cubicBezTo>
                  <a:pt x="432" y="9337"/>
                  <a:pt x="9719" y="220"/>
                  <a:pt x="21169" y="0"/>
                </a:cubicBezTo>
              </a:path>
              <a:path w="21585" h="21596" stroke="0" extrusionOk="0">
                <a:moveTo>
                  <a:pt x="0" y="20781"/>
                </a:moveTo>
                <a:cubicBezTo>
                  <a:pt x="432" y="9337"/>
                  <a:pt x="9719" y="220"/>
                  <a:pt x="21169" y="0"/>
                </a:cubicBezTo>
                <a:lnTo>
                  <a:pt x="21585" y="21596"/>
                </a:lnTo>
                <a:lnTo>
                  <a:pt x="0" y="20781"/>
                </a:lnTo>
                <a:close/>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Trebuchet MS" pitchFamily="34" charset="0"/>
            </a:endParaRPr>
          </a:p>
        </p:txBody>
      </p:sp>
      <p:sp>
        <p:nvSpPr>
          <p:cNvPr id="48132" name="Arc 4"/>
          <p:cNvSpPr>
            <a:spLocks/>
          </p:cNvSpPr>
          <p:nvPr/>
        </p:nvSpPr>
        <p:spPr bwMode="auto">
          <a:xfrm>
            <a:off x="3246439" y="3160713"/>
            <a:ext cx="949325" cy="709612"/>
          </a:xfrm>
          <a:custGeom>
            <a:avLst/>
            <a:gdLst>
              <a:gd name="T0" fmla="*/ 0 w 21648"/>
              <a:gd name="T1" fmla="*/ 0 h 21600"/>
              <a:gd name="T2" fmla="*/ 2147483647 w 21648"/>
              <a:gd name="T3" fmla="*/ 2147483647 h 21600"/>
              <a:gd name="T4" fmla="*/ 2147483647 w 21648"/>
              <a:gd name="T5" fmla="*/ 2147483647 h 21600"/>
              <a:gd name="T6" fmla="*/ 0 60000 65536"/>
              <a:gd name="T7" fmla="*/ 0 60000 65536"/>
              <a:gd name="T8" fmla="*/ 0 60000 65536"/>
              <a:gd name="T9" fmla="*/ 0 w 21648"/>
              <a:gd name="T10" fmla="*/ 0 h 21600"/>
              <a:gd name="T11" fmla="*/ 21648 w 21648"/>
              <a:gd name="T12" fmla="*/ 21600 h 21600"/>
            </a:gdLst>
            <a:ahLst/>
            <a:cxnLst>
              <a:cxn ang="T6">
                <a:pos x="T0" y="T1"/>
              </a:cxn>
              <a:cxn ang="T7">
                <a:pos x="T2" y="T3"/>
              </a:cxn>
              <a:cxn ang="T8">
                <a:pos x="T4" y="T5"/>
              </a:cxn>
            </a:cxnLst>
            <a:rect l="T9" t="T10" r="T11" b="T12"/>
            <a:pathLst>
              <a:path w="21648" h="21600" fill="none" extrusionOk="0">
                <a:moveTo>
                  <a:pt x="0" y="0"/>
                </a:moveTo>
                <a:cubicBezTo>
                  <a:pt x="16" y="0"/>
                  <a:pt x="32" y="-1"/>
                  <a:pt x="48" y="0"/>
                </a:cubicBezTo>
                <a:cubicBezTo>
                  <a:pt x="11977" y="0"/>
                  <a:pt x="21648" y="9670"/>
                  <a:pt x="21648" y="21600"/>
                </a:cubicBezTo>
              </a:path>
              <a:path w="21648" h="21600" stroke="0" extrusionOk="0">
                <a:moveTo>
                  <a:pt x="0" y="0"/>
                </a:moveTo>
                <a:cubicBezTo>
                  <a:pt x="16" y="0"/>
                  <a:pt x="32" y="-1"/>
                  <a:pt x="48" y="0"/>
                </a:cubicBezTo>
                <a:cubicBezTo>
                  <a:pt x="11977" y="0"/>
                  <a:pt x="21648" y="9670"/>
                  <a:pt x="21648" y="21600"/>
                </a:cubicBezTo>
                <a:lnTo>
                  <a:pt x="48" y="21600"/>
                </a:lnTo>
                <a:lnTo>
                  <a:pt x="0" y="0"/>
                </a:lnTo>
                <a:close/>
              </a:path>
            </a:pathLst>
          </a:custGeom>
          <a:noFill/>
          <a:ln w="101600" cap="rnd">
            <a:solidFill>
              <a:srgbClr val="3399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Trebuchet MS" pitchFamily="34" charset="0"/>
            </a:endParaRPr>
          </a:p>
        </p:txBody>
      </p:sp>
      <p:sp>
        <p:nvSpPr>
          <p:cNvPr id="48133" name="Arc 5"/>
          <p:cNvSpPr>
            <a:spLocks/>
          </p:cNvSpPr>
          <p:nvPr/>
        </p:nvSpPr>
        <p:spPr bwMode="auto">
          <a:xfrm>
            <a:off x="3894139" y="2182815"/>
            <a:ext cx="314325" cy="1716087"/>
          </a:xfrm>
          <a:custGeom>
            <a:avLst/>
            <a:gdLst>
              <a:gd name="T0" fmla="*/ 0 w 21746"/>
              <a:gd name="T1" fmla="*/ 0 h 21600"/>
              <a:gd name="T2" fmla="*/ 2147483647 w 21746"/>
              <a:gd name="T3" fmla="*/ 2147483647 h 21600"/>
              <a:gd name="T4" fmla="*/ 2147483647 w 21746"/>
              <a:gd name="T5" fmla="*/ 2147483647 h 21600"/>
              <a:gd name="T6" fmla="*/ 0 60000 65536"/>
              <a:gd name="T7" fmla="*/ 0 60000 65536"/>
              <a:gd name="T8" fmla="*/ 0 60000 65536"/>
              <a:gd name="T9" fmla="*/ 0 w 21746"/>
              <a:gd name="T10" fmla="*/ 0 h 21600"/>
              <a:gd name="T11" fmla="*/ 21746 w 21746"/>
              <a:gd name="T12" fmla="*/ 21600 h 21600"/>
            </a:gdLst>
            <a:ahLst/>
            <a:cxnLst>
              <a:cxn ang="T6">
                <a:pos x="T0" y="T1"/>
              </a:cxn>
              <a:cxn ang="T7">
                <a:pos x="T2" y="T3"/>
              </a:cxn>
              <a:cxn ang="T8">
                <a:pos x="T4" y="T5"/>
              </a:cxn>
            </a:cxnLst>
            <a:rect l="T9" t="T10" r="T11" b="T12"/>
            <a:pathLst>
              <a:path w="21746" h="21600" fill="none" extrusionOk="0">
                <a:moveTo>
                  <a:pt x="0" y="0"/>
                </a:moveTo>
                <a:cubicBezTo>
                  <a:pt x="48" y="0"/>
                  <a:pt x="97" y="-1"/>
                  <a:pt x="146" y="0"/>
                </a:cubicBezTo>
                <a:cubicBezTo>
                  <a:pt x="12075" y="0"/>
                  <a:pt x="21746" y="9670"/>
                  <a:pt x="21746" y="21600"/>
                </a:cubicBezTo>
              </a:path>
              <a:path w="21746" h="21600" stroke="0" extrusionOk="0">
                <a:moveTo>
                  <a:pt x="0" y="0"/>
                </a:moveTo>
                <a:cubicBezTo>
                  <a:pt x="48" y="0"/>
                  <a:pt x="97" y="-1"/>
                  <a:pt x="146" y="0"/>
                </a:cubicBezTo>
                <a:cubicBezTo>
                  <a:pt x="12075" y="0"/>
                  <a:pt x="21746" y="9670"/>
                  <a:pt x="21746" y="21600"/>
                </a:cubicBezTo>
                <a:lnTo>
                  <a:pt x="146" y="21600"/>
                </a:lnTo>
                <a:lnTo>
                  <a:pt x="0" y="0"/>
                </a:lnTo>
                <a:close/>
              </a:path>
            </a:pathLst>
          </a:custGeom>
          <a:noFill/>
          <a:ln w="101600" cap="rnd">
            <a:solidFill>
              <a:srgbClr val="00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Trebuchet MS" pitchFamily="34" charset="0"/>
            </a:endParaRPr>
          </a:p>
        </p:txBody>
      </p:sp>
      <p:sp>
        <p:nvSpPr>
          <p:cNvPr id="48134" name="Arc 6"/>
          <p:cNvSpPr>
            <a:spLocks/>
          </p:cNvSpPr>
          <p:nvPr/>
        </p:nvSpPr>
        <p:spPr bwMode="auto">
          <a:xfrm>
            <a:off x="3043238" y="2355852"/>
            <a:ext cx="1149350" cy="1514475"/>
          </a:xfrm>
          <a:custGeom>
            <a:avLst/>
            <a:gdLst>
              <a:gd name="T0" fmla="*/ 0 w 21600"/>
              <a:gd name="T1" fmla="*/ 0 h 21617"/>
              <a:gd name="T2" fmla="*/ 2147483647 w 21600"/>
              <a:gd name="T3" fmla="*/ 2147483647 h 21617"/>
              <a:gd name="T4" fmla="*/ 0 w 21600"/>
              <a:gd name="T5" fmla="*/ 2147483647 h 21617"/>
              <a:gd name="T6" fmla="*/ 0 60000 65536"/>
              <a:gd name="T7" fmla="*/ 0 60000 65536"/>
              <a:gd name="T8" fmla="*/ 0 60000 65536"/>
              <a:gd name="T9" fmla="*/ 0 w 21600"/>
              <a:gd name="T10" fmla="*/ 0 h 21617"/>
              <a:gd name="T11" fmla="*/ 21600 w 21600"/>
              <a:gd name="T12" fmla="*/ 21617 h 21617"/>
            </a:gdLst>
            <a:ahLst/>
            <a:cxnLst>
              <a:cxn ang="T6">
                <a:pos x="T0" y="T1"/>
              </a:cxn>
              <a:cxn ang="T7">
                <a:pos x="T2" y="T3"/>
              </a:cxn>
              <a:cxn ang="T8">
                <a:pos x="T4" y="T5"/>
              </a:cxn>
            </a:cxnLst>
            <a:rect l="T9" t="T10" r="T11" b="T12"/>
            <a:pathLst>
              <a:path w="21600" h="21617" fill="none" extrusionOk="0">
                <a:moveTo>
                  <a:pt x="-1" y="0"/>
                </a:moveTo>
                <a:cubicBezTo>
                  <a:pt x="11929" y="0"/>
                  <a:pt x="21600" y="9670"/>
                  <a:pt x="21600" y="21600"/>
                </a:cubicBezTo>
                <a:cubicBezTo>
                  <a:pt x="21600" y="21605"/>
                  <a:pt x="21599" y="21611"/>
                  <a:pt x="21599" y="21616"/>
                </a:cubicBezTo>
              </a:path>
              <a:path w="21600" h="21617" stroke="0" extrusionOk="0">
                <a:moveTo>
                  <a:pt x="-1" y="0"/>
                </a:moveTo>
                <a:cubicBezTo>
                  <a:pt x="11929" y="0"/>
                  <a:pt x="21600" y="9670"/>
                  <a:pt x="21600" y="21600"/>
                </a:cubicBezTo>
                <a:cubicBezTo>
                  <a:pt x="21600" y="21605"/>
                  <a:pt x="21599" y="21611"/>
                  <a:pt x="21599" y="21616"/>
                </a:cubicBezTo>
                <a:lnTo>
                  <a:pt x="0" y="21600"/>
                </a:lnTo>
                <a:lnTo>
                  <a:pt x="-1" y="0"/>
                </a:lnTo>
                <a:close/>
              </a:path>
            </a:pathLst>
          </a:custGeom>
          <a:noFill/>
          <a:ln w="101600" cap="rnd">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Trebuchet MS" pitchFamily="34" charset="0"/>
            </a:endParaRPr>
          </a:p>
        </p:txBody>
      </p:sp>
      <p:sp>
        <p:nvSpPr>
          <p:cNvPr id="48135" name="Arc 7"/>
          <p:cNvSpPr>
            <a:spLocks/>
          </p:cNvSpPr>
          <p:nvPr/>
        </p:nvSpPr>
        <p:spPr bwMode="auto">
          <a:xfrm>
            <a:off x="3246439" y="2698752"/>
            <a:ext cx="949325" cy="117157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01600" cap="rnd">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Trebuchet MS" pitchFamily="34" charset="0"/>
            </a:endParaRPr>
          </a:p>
        </p:txBody>
      </p:sp>
      <p:sp>
        <p:nvSpPr>
          <p:cNvPr id="48136" name="Arc 8"/>
          <p:cNvSpPr>
            <a:spLocks/>
          </p:cNvSpPr>
          <p:nvPr/>
        </p:nvSpPr>
        <p:spPr bwMode="auto">
          <a:xfrm>
            <a:off x="4330701" y="3446463"/>
            <a:ext cx="439738" cy="423862"/>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11"/>
                  <a:pt x="9607" y="57"/>
                  <a:pt x="21496" y="0"/>
                </a:cubicBezTo>
              </a:path>
              <a:path w="21600" h="21600" stroke="0" extrusionOk="0">
                <a:moveTo>
                  <a:pt x="0" y="21600"/>
                </a:moveTo>
                <a:cubicBezTo>
                  <a:pt x="0" y="9711"/>
                  <a:pt x="9607" y="57"/>
                  <a:pt x="21496" y="0"/>
                </a:cubicBezTo>
                <a:lnTo>
                  <a:pt x="21600" y="21600"/>
                </a:lnTo>
                <a:lnTo>
                  <a:pt x="0" y="21600"/>
                </a:lnTo>
                <a:close/>
              </a:path>
            </a:pathLst>
          </a:custGeom>
          <a:noFill/>
          <a:ln w="101600" cap="rnd">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Trebuchet MS" pitchFamily="34" charset="0"/>
            </a:endParaRPr>
          </a:p>
        </p:txBody>
      </p:sp>
      <p:sp>
        <p:nvSpPr>
          <p:cNvPr id="48137" name="Freeform 9"/>
          <p:cNvSpPr>
            <a:spLocks/>
          </p:cNvSpPr>
          <p:nvPr/>
        </p:nvSpPr>
        <p:spPr bwMode="auto">
          <a:xfrm>
            <a:off x="5783264" y="3121027"/>
            <a:ext cx="1927225" cy="460375"/>
          </a:xfrm>
          <a:custGeom>
            <a:avLst/>
            <a:gdLst>
              <a:gd name="T0" fmla="*/ 2147483647 w 911"/>
              <a:gd name="T1" fmla="*/ 2147483647 h 387"/>
              <a:gd name="T2" fmla="*/ 2147483647 w 911"/>
              <a:gd name="T3" fmla="*/ 2147483647 h 387"/>
              <a:gd name="T4" fmla="*/ 2147483647 w 911"/>
              <a:gd name="T5" fmla="*/ 2147483647 h 387"/>
              <a:gd name="T6" fmla="*/ 2147483647 w 911"/>
              <a:gd name="T7" fmla="*/ 2147483647 h 387"/>
              <a:gd name="T8" fmla="*/ 2147483647 w 911"/>
              <a:gd name="T9" fmla="*/ 2147483647 h 387"/>
              <a:gd name="T10" fmla="*/ 2147483647 w 911"/>
              <a:gd name="T11" fmla="*/ 2147483647 h 387"/>
              <a:gd name="T12" fmla="*/ 2147483647 w 911"/>
              <a:gd name="T13" fmla="*/ 2147483647 h 387"/>
              <a:gd name="T14" fmla="*/ 2147483647 w 911"/>
              <a:gd name="T15" fmla="*/ 2147483647 h 387"/>
              <a:gd name="T16" fmla="*/ 2147483647 w 911"/>
              <a:gd name="T17" fmla="*/ 2147483647 h 387"/>
              <a:gd name="T18" fmla="*/ 2147483647 w 911"/>
              <a:gd name="T19" fmla="*/ 2147483647 h 387"/>
              <a:gd name="T20" fmla="*/ 2147483647 w 911"/>
              <a:gd name="T21" fmla="*/ 2147483647 h 387"/>
              <a:gd name="T22" fmla="*/ 2147483647 w 911"/>
              <a:gd name="T23" fmla="*/ 2147483647 h 387"/>
              <a:gd name="T24" fmla="*/ 2147483647 w 911"/>
              <a:gd name="T25" fmla="*/ 2147483647 h 387"/>
              <a:gd name="T26" fmla="*/ 2147483647 w 911"/>
              <a:gd name="T27" fmla="*/ 0 h 387"/>
              <a:gd name="T28" fmla="*/ 2147483647 w 911"/>
              <a:gd name="T29" fmla="*/ 2147483647 h 387"/>
              <a:gd name="T30" fmla="*/ 0 w 911"/>
              <a:gd name="T31" fmla="*/ 2147483647 h 387"/>
              <a:gd name="T32" fmla="*/ 2147483647 w 911"/>
              <a:gd name="T33" fmla="*/ 2147483647 h 3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11"/>
              <a:gd name="T52" fmla="*/ 0 h 387"/>
              <a:gd name="T53" fmla="*/ 911 w 911"/>
              <a:gd name="T54" fmla="*/ 387 h 3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11" h="387">
                <a:moveTo>
                  <a:pt x="95" y="241"/>
                </a:moveTo>
                <a:lnTo>
                  <a:pt x="191" y="290"/>
                </a:lnTo>
                <a:lnTo>
                  <a:pt x="191" y="241"/>
                </a:lnTo>
                <a:lnTo>
                  <a:pt x="383" y="338"/>
                </a:lnTo>
                <a:lnTo>
                  <a:pt x="383" y="290"/>
                </a:lnTo>
                <a:lnTo>
                  <a:pt x="622" y="386"/>
                </a:lnTo>
                <a:lnTo>
                  <a:pt x="622" y="338"/>
                </a:lnTo>
                <a:lnTo>
                  <a:pt x="910" y="338"/>
                </a:lnTo>
                <a:lnTo>
                  <a:pt x="670" y="145"/>
                </a:lnTo>
                <a:lnTo>
                  <a:pt x="718" y="96"/>
                </a:lnTo>
                <a:lnTo>
                  <a:pt x="431" y="96"/>
                </a:lnTo>
                <a:lnTo>
                  <a:pt x="478" y="48"/>
                </a:lnTo>
                <a:lnTo>
                  <a:pt x="239" y="48"/>
                </a:lnTo>
                <a:lnTo>
                  <a:pt x="239" y="0"/>
                </a:lnTo>
                <a:lnTo>
                  <a:pt x="95" y="48"/>
                </a:lnTo>
                <a:lnTo>
                  <a:pt x="0" y="145"/>
                </a:lnTo>
                <a:lnTo>
                  <a:pt x="95" y="241"/>
                </a:lnTo>
              </a:path>
            </a:pathLst>
          </a:custGeom>
          <a:solidFill>
            <a:srgbClr val="009900"/>
          </a:solidFill>
          <a:ln w="12700" cap="rnd">
            <a:solidFill>
              <a:srgbClr val="919191"/>
            </a:solidFill>
            <a:round/>
            <a:headEnd/>
            <a:tailEnd/>
          </a:ln>
        </p:spPr>
        <p:txBody>
          <a:bodyPr/>
          <a:lstStyle/>
          <a:p>
            <a:endParaRPr lang="en-US">
              <a:latin typeface="Trebuchet MS" pitchFamily="34" charset="0"/>
            </a:endParaRPr>
          </a:p>
        </p:txBody>
      </p:sp>
      <p:sp>
        <p:nvSpPr>
          <p:cNvPr id="48138" name="Freeform 10"/>
          <p:cNvSpPr>
            <a:spLocks/>
          </p:cNvSpPr>
          <p:nvPr/>
        </p:nvSpPr>
        <p:spPr bwMode="auto">
          <a:xfrm>
            <a:off x="584201" y="2832102"/>
            <a:ext cx="2665413" cy="519113"/>
          </a:xfrm>
          <a:custGeom>
            <a:avLst/>
            <a:gdLst>
              <a:gd name="T0" fmla="*/ 2147483647 w 1259"/>
              <a:gd name="T1" fmla="*/ 2147483647 h 436"/>
              <a:gd name="T2" fmla="*/ 2147483647 w 1259"/>
              <a:gd name="T3" fmla="*/ 2147483647 h 436"/>
              <a:gd name="T4" fmla="*/ 2147483647 w 1259"/>
              <a:gd name="T5" fmla="*/ 2147483647 h 436"/>
              <a:gd name="T6" fmla="*/ 2147483647 w 1259"/>
              <a:gd name="T7" fmla="*/ 2147483647 h 436"/>
              <a:gd name="T8" fmla="*/ 2147483647 w 1259"/>
              <a:gd name="T9" fmla="*/ 2147483647 h 436"/>
              <a:gd name="T10" fmla="*/ 2147483647 w 1259"/>
              <a:gd name="T11" fmla="*/ 0 h 436"/>
              <a:gd name="T12" fmla="*/ 2147483647 w 1259"/>
              <a:gd name="T13" fmla="*/ 2147483647 h 436"/>
              <a:gd name="T14" fmla="*/ 0 w 1259"/>
              <a:gd name="T15" fmla="*/ 2147483647 h 436"/>
              <a:gd name="T16" fmla="*/ 2147483647 w 1259"/>
              <a:gd name="T17" fmla="*/ 2147483647 h 436"/>
              <a:gd name="T18" fmla="*/ 2147483647 w 1259"/>
              <a:gd name="T19" fmla="*/ 2147483647 h 436"/>
              <a:gd name="T20" fmla="*/ 2147483647 w 1259"/>
              <a:gd name="T21" fmla="*/ 2147483647 h 436"/>
              <a:gd name="T22" fmla="*/ 2147483647 w 1259"/>
              <a:gd name="T23" fmla="*/ 2147483647 h 436"/>
              <a:gd name="T24" fmla="*/ 2147483647 w 1259"/>
              <a:gd name="T25" fmla="*/ 2147483647 h 436"/>
              <a:gd name="T26" fmla="*/ 2147483647 w 1259"/>
              <a:gd name="T27" fmla="*/ 2147483647 h 436"/>
              <a:gd name="T28" fmla="*/ 2147483647 w 1259"/>
              <a:gd name="T29" fmla="*/ 2147483647 h 436"/>
              <a:gd name="T30" fmla="*/ 2147483647 w 1259"/>
              <a:gd name="T31" fmla="*/ 2147483647 h 436"/>
              <a:gd name="T32" fmla="*/ 2147483647 w 1259"/>
              <a:gd name="T33" fmla="*/ 2147483647 h 4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59"/>
              <a:gd name="T52" fmla="*/ 0 h 436"/>
              <a:gd name="T53" fmla="*/ 1259 w 1259"/>
              <a:gd name="T54" fmla="*/ 436 h 4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59" h="436">
                <a:moveTo>
                  <a:pt x="1161" y="145"/>
                </a:moveTo>
                <a:lnTo>
                  <a:pt x="1066" y="97"/>
                </a:lnTo>
                <a:lnTo>
                  <a:pt x="1042" y="109"/>
                </a:lnTo>
                <a:lnTo>
                  <a:pt x="874" y="49"/>
                </a:lnTo>
                <a:lnTo>
                  <a:pt x="857" y="73"/>
                </a:lnTo>
                <a:lnTo>
                  <a:pt x="635" y="0"/>
                </a:lnTo>
                <a:lnTo>
                  <a:pt x="635" y="49"/>
                </a:lnTo>
                <a:lnTo>
                  <a:pt x="0" y="369"/>
                </a:lnTo>
                <a:lnTo>
                  <a:pt x="533" y="344"/>
                </a:lnTo>
                <a:lnTo>
                  <a:pt x="605" y="435"/>
                </a:lnTo>
                <a:lnTo>
                  <a:pt x="718" y="387"/>
                </a:lnTo>
                <a:lnTo>
                  <a:pt x="803" y="338"/>
                </a:lnTo>
                <a:lnTo>
                  <a:pt x="1000" y="362"/>
                </a:lnTo>
                <a:lnTo>
                  <a:pt x="1018" y="387"/>
                </a:lnTo>
                <a:lnTo>
                  <a:pt x="1161" y="338"/>
                </a:lnTo>
                <a:lnTo>
                  <a:pt x="1258" y="242"/>
                </a:lnTo>
                <a:lnTo>
                  <a:pt x="1161" y="145"/>
                </a:lnTo>
              </a:path>
            </a:pathLst>
          </a:custGeom>
          <a:solidFill>
            <a:srgbClr val="009900"/>
          </a:solidFill>
          <a:ln w="12700" cap="rnd">
            <a:solidFill>
              <a:srgbClr val="919191"/>
            </a:solidFill>
            <a:round/>
            <a:headEnd/>
            <a:tailEnd/>
          </a:ln>
        </p:spPr>
        <p:txBody>
          <a:bodyPr/>
          <a:lstStyle/>
          <a:p>
            <a:endParaRPr lang="en-US">
              <a:latin typeface="Trebuchet MS" pitchFamily="34" charset="0"/>
            </a:endParaRPr>
          </a:p>
        </p:txBody>
      </p:sp>
      <p:sp>
        <p:nvSpPr>
          <p:cNvPr id="48139" name="Freeform 11"/>
          <p:cNvSpPr>
            <a:spLocks/>
          </p:cNvSpPr>
          <p:nvPr/>
        </p:nvSpPr>
        <p:spPr bwMode="auto">
          <a:xfrm>
            <a:off x="4710114" y="3271838"/>
            <a:ext cx="2257425" cy="471487"/>
          </a:xfrm>
          <a:custGeom>
            <a:avLst/>
            <a:gdLst>
              <a:gd name="T0" fmla="*/ 2147483647 w 1067"/>
              <a:gd name="T1" fmla="*/ 2147483647 h 396"/>
              <a:gd name="T2" fmla="*/ 2147483647 w 1067"/>
              <a:gd name="T3" fmla="*/ 2147483647 h 396"/>
              <a:gd name="T4" fmla="*/ 2147483647 w 1067"/>
              <a:gd name="T5" fmla="*/ 2147483647 h 396"/>
              <a:gd name="T6" fmla="*/ 2147483647 w 1067"/>
              <a:gd name="T7" fmla="*/ 2147483647 h 396"/>
              <a:gd name="T8" fmla="*/ 2147483647 w 1067"/>
              <a:gd name="T9" fmla="*/ 2147483647 h 396"/>
              <a:gd name="T10" fmla="*/ 2147483647 w 1067"/>
              <a:gd name="T11" fmla="*/ 2147483647 h 396"/>
              <a:gd name="T12" fmla="*/ 2147483647 w 1067"/>
              <a:gd name="T13" fmla="*/ 2147483647 h 396"/>
              <a:gd name="T14" fmla="*/ 2147483647 w 1067"/>
              <a:gd name="T15" fmla="*/ 2147483647 h 396"/>
              <a:gd name="T16" fmla="*/ 2147483647 w 1067"/>
              <a:gd name="T17" fmla="*/ 2147483647 h 396"/>
              <a:gd name="T18" fmla="*/ 2147483647 w 1067"/>
              <a:gd name="T19" fmla="*/ 2147483647 h 396"/>
              <a:gd name="T20" fmla="*/ 2147483647 w 1067"/>
              <a:gd name="T21" fmla="*/ 2147483647 h 396"/>
              <a:gd name="T22" fmla="*/ 2147483647 w 1067"/>
              <a:gd name="T23" fmla="*/ 2147483647 h 396"/>
              <a:gd name="T24" fmla="*/ 2147483647 w 1067"/>
              <a:gd name="T25" fmla="*/ 2147483647 h 396"/>
              <a:gd name="T26" fmla="*/ 2147483647 w 1067"/>
              <a:gd name="T27" fmla="*/ 0 h 396"/>
              <a:gd name="T28" fmla="*/ 2147483647 w 1067"/>
              <a:gd name="T29" fmla="*/ 2147483647 h 396"/>
              <a:gd name="T30" fmla="*/ 2147483647 w 1067"/>
              <a:gd name="T31" fmla="*/ 0 h 396"/>
              <a:gd name="T32" fmla="*/ 2147483647 w 1067"/>
              <a:gd name="T33" fmla="*/ 2147483647 h 396"/>
              <a:gd name="T34" fmla="*/ 0 w 1067"/>
              <a:gd name="T35" fmla="*/ 2147483647 h 396"/>
              <a:gd name="T36" fmla="*/ 2147483647 w 1067"/>
              <a:gd name="T37" fmla="*/ 2147483647 h 3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67"/>
              <a:gd name="T58" fmla="*/ 0 h 396"/>
              <a:gd name="T59" fmla="*/ 1067 w 1067"/>
              <a:gd name="T60" fmla="*/ 396 h 39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67" h="396">
                <a:moveTo>
                  <a:pt x="96" y="241"/>
                </a:moveTo>
                <a:lnTo>
                  <a:pt x="174" y="268"/>
                </a:lnTo>
                <a:lnTo>
                  <a:pt x="198" y="286"/>
                </a:lnTo>
                <a:lnTo>
                  <a:pt x="204" y="319"/>
                </a:lnTo>
                <a:lnTo>
                  <a:pt x="234" y="253"/>
                </a:lnTo>
                <a:lnTo>
                  <a:pt x="381" y="341"/>
                </a:lnTo>
                <a:lnTo>
                  <a:pt x="402" y="247"/>
                </a:lnTo>
                <a:lnTo>
                  <a:pt x="641" y="395"/>
                </a:lnTo>
                <a:lnTo>
                  <a:pt x="638" y="317"/>
                </a:lnTo>
                <a:lnTo>
                  <a:pt x="1066" y="278"/>
                </a:lnTo>
                <a:lnTo>
                  <a:pt x="746" y="118"/>
                </a:lnTo>
                <a:lnTo>
                  <a:pt x="734" y="54"/>
                </a:lnTo>
                <a:lnTo>
                  <a:pt x="473" y="87"/>
                </a:lnTo>
                <a:lnTo>
                  <a:pt x="533" y="0"/>
                </a:lnTo>
                <a:lnTo>
                  <a:pt x="240" y="48"/>
                </a:lnTo>
                <a:lnTo>
                  <a:pt x="240" y="0"/>
                </a:lnTo>
                <a:lnTo>
                  <a:pt x="96" y="48"/>
                </a:lnTo>
                <a:lnTo>
                  <a:pt x="0" y="145"/>
                </a:lnTo>
                <a:lnTo>
                  <a:pt x="96" y="241"/>
                </a:lnTo>
              </a:path>
            </a:pathLst>
          </a:custGeom>
          <a:solidFill>
            <a:srgbClr val="00CC66"/>
          </a:solidFill>
          <a:ln w="12700" cap="rnd">
            <a:solidFill>
              <a:srgbClr val="00CC66"/>
            </a:solidFill>
            <a:round/>
            <a:headEnd/>
            <a:tailEnd/>
          </a:ln>
        </p:spPr>
        <p:txBody>
          <a:bodyPr/>
          <a:lstStyle/>
          <a:p>
            <a:endParaRPr lang="en-US">
              <a:latin typeface="Trebuchet MS" pitchFamily="34" charset="0"/>
            </a:endParaRPr>
          </a:p>
        </p:txBody>
      </p:sp>
      <p:sp>
        <p:nvSpPr>
          <p:cNvPr id="48140" name="Freeform 12"/>
          <p:cNvSpPr>
            <a:spLocks/>
          </p:cNvSpPr>
          <p:nvPr/>
        </p:nvSpPr>
        <p:spPr bwMode="auto">
          <a:xfrm>
            <a:off x="711200" y="2027238"/>
            <a:ext cx="2332038" cy="461962"/>
          </a:xfrm>
          <a:custGeom>
            <a:avLst/>
            <a:gdLst>
              <a:gd name="T0" fmla="*/ 2147483647 w 1102"/>
              <a:gd name="T1" fmla="*/ 2147483647 h 388"/>
              <a:gd name="T2" fmla="*/ 2147483647 w 1102"/>
              <a:gd name="T3" fmla="*/ 2147483647 h 388"/>
              <a:gd name="T4" fmla="*/ 2147483647 w 1102"/>
              <a:gd name="T5" fmla="*/ 2147483647 h 388"/>
              <a:gd name="T6" fmla="*/ 2147483647 w 1102"/>
              <a:gd name="T7" fmla="*/ 2147483647 h 388"/>
              <a:gd name="T8" fmla="*/ 2147483647 w 1102"/>
              <a:gd name="T9" fmla="*/ 2147483647 h 388"/>
              <a:gd name="T10" fmla="*/ 2147483647 w 1102"/>
              <a:gd name="T11" fmla="*/ 0 h 388"/>
              <a:gd name="T12" fmla="*/ 2147483647 w 1102"/>
              <a:gd name="T13" fmla="*/ 2147483647 h 388"/>
              <a:gd name="T14" fmla="*/ 0 w 1102"/>
              <a:gd name="T15" fmla="*/ 2147483647 h 388"/>
              <a:gd name="T16" fmla="*/ 2147483647 w 1102"/>
              <a:gd name="T17" fmla="*/ 2147483647 h 388"/>
              <a:gd name="T18" fmla="*/ 2147483647 w 1102"/>
              <a:gd name="T19" fmla="*/ 2147483647 h 388"/>
              <a:gd name="T20" fmla="*/ 2147483647 w 1102"/>
              <a:gd name="T21" fmla="*/ 2147483647 h 388"/>
              <a:gd name="T22" fmla="*/ 2147483647 w 1102"/>
              <a:gd name="T23" fmla="*/ 2147483647 h 388"/>
              <a:gd name="T24" fmla="*/ 2147483647 w 1102"/>
              <a:gd name="T25" fmla="*/ 2147483647 h 388"/>
              <a:gd name="T26" fmla="*/ 2147483647 w 1102"/>
              <a:gd name="T27" fmla="*/ 2147483647 h 388"/>
              <a:gd name="T28" fmla="*/ 2147483647 w 1102"/>
              <a:gd name="T29" fmla="*/ 2147483647 h 388"/>
              <a:gd name="T30" fmla="*/ 2147483647 w 1102"/>
              <a:gd name="T31" fmla="*/ 2147483647 h 388"/>
              <a:gd name="T32" fmla="*/ 2147483647 w 1102"/>
              <a:gd name="T33" fmla="*/ 2147483647 h 3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2"/>
              <a:gd name="T52" fmla="*/ 0 h 388"/>
              <a:gd name="T53" fmla="*/ 1102 w 1102"/>
              <a:gd name="T54" fmla="*/ 388 h 3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2" h="388">
                <a:moveTo>
                  <a:pt x="1006" y="145"/>
                </a:moveTo>
                <a:lnTo>
                  <a:pt x="910" y="97"/>
                </a:lnTo>
                <a:lnTo>
                  <a:pt x="910" y="145"/>
                </a:lnTo>
                <a:lnTo>
                  <a:pt x="718" y="49"/>
                </a:lnTo>
                <a:lnTo>
                  <a:pt x="718" y="97"/>
                </a:lnTo>
                <a:lnTo>
                  <a:pt x="478" y="0"/>
                </a:lnTo>
                <a:lnTo>
                  <a:pt x="478" y="49"/>
                </a:lnTo>
                <a:lnTo>
                  <a:pt x="0" y="121"/>
                </a:lnTo>
                <a:lnTo>
                  <a:pt x="389" y="248"/>
                </a:lnTo>
                <a:lnTo>
                  <a:pt x="383" y="290"/>
                </a:lnTo>
                <a:lnTo>
                  <a:pt x="641" y="296"/>
                </a:lnTo>
                <a:lnTo>
                  <a:pt x="623" y="338"/>
                </a:lnTo>
                <a:lnTo>
                  <a:pt x="862" y="338"/>
                </a:lnTo>
                <a:lnTo>
                  <a:pt x="862" y="387"/>
                </a:lnTo>
                <a:lnTo>
                  <a:pt x="1006" y="338"/>
                </a:lnTo>
                <a:lnTo>
                  <a:pt x="1101" y="242"/>
                </a:lnTo>
                <a:lnTo>
                  <a:pt x="1006" y="145"/>
                </a:lnTo>
              </a:path>
            </a:pathLst>
          </a:custGeom>
          <a:solidFill>
            <a:srgbClr val="009900"/>
          </a:solidFill>
          <a:ln w="12700" cap="rnd">
            <a:solidFill>
              <a:srgbClr val="919191"/>
            </a:solidFill>
            <a:round/>
            <a:headEnd/>
            <a:tailEnd/>
          </a:ln>
        </p:spPr>
        <p:txBody>
          <a:bodyPr/>
          <a:lstStyle/>
          <a:p>
            <a:endParaRPr lang="en-US">
              <a:latin typeface="Trebuchet MS" pitchFamily="34" charset="0"/>
            </a:endParaRPr>
          </a:p>
        </p:txBody>
      </p:sp>
      <p:sp>
        <p:nvSpPr>
          <p:cNvPr id="48141" name="Freeform 13"/>
          <p:cNvSpPr>
            <a:spLocks/>
          </p:cNvSpPr>
          <p:nvPr/>
        </p:nvSpPr>
        <p:spPr bwMode="auto">
          <a:xfrm>
            <a:off x="1484313" y="1898652"/>
            <a:ext cx="2409825" cy="454025"/>
          </a:xfrm>
          <a:custGeom>
            <a:avLst/>
            <a:gdLst>
              <a:gd name="T0" fmla="*/ 2147483647 w 1139"/>
              <a:gd name="T1" fmla="*/ 2147483647 h 381"/>
              <a:gd name="T2" fmla="*/ 2147483647 w 1139"/>
              <a:gd name="T3" fmla="*/ 2147483647 h 381"/>
              <a:gd name="T4" fmla="*/ 2147483647 w 1139"/>
              <a:gd name="T5" fmla="*/ 2147483647 h 381"/>
              <a:gd name="T6" fmla="*/ 2147483647 w 1139"/>
              <a:gd name="T7" fmla="*/ 2147483647 h 381"/>
              <a:gd name="T8" fmla="*/ 2147483647 w 1139"/>
              <a:gd name="T9" fmla="*/ 2147483647 h 381"/>
              <a:gd name="T10" fmla="*/ 2147483647 w 1139"/>
              <a:gd name="T11" fmla="*/ 0 h 381"/>
              <a:gd name="T12" fmla="*/ 2147483647 w 1139"/>
              <a:gd name="T13" fmla="*/ 2147483647 h 381"/>
              <a:gd name="T14" fmla="*/ 0 w 1139"/>
              <a:gd name="T15" fmla="*/ 2147483647 h 381"/>
              <a:gd name="T16" fmla="*/ 2147483647 w 1139"/>
              <a:gd name="T17" fmla="*/ 2147483647 h 381"/>
              <a:gd name="T18" fmla="*/ 2147483647 w 1139"/>
              <a:gd name="T19" fmla="*/ 2147483647 h 381"/>
              <a:gd name="T20" fmla="*/ 2147483647 w 1139"/>
              <a:gd name="T21" fmla="*/ 2147483647 h 381"/>
              <a:gd name="T22" fmla="*/ 2147483647 w 1139"/>
              <a:gd name="T23" fmla="*/ 2147483647 h 381"/>
              <a:gd name="T24" fmla="*/ 2147483647 w 1139"/>
              <a:gd name="T25" fmla="*/ 2147483647 h 381"/>
              <a:gd name="T26" fmla="*/ 2147483647 w 1139"/>
              <a:gd name="T27" fmla="*/ 2147483647 h 381"/>
              <a:gd name="T28" fmla="*/ 2147483647 w 1139"/>
              <a:gd name="T29" fmla="*/ 2147483647 h 381"/>
              <a:gd name="T30" fmla="*/ 2147483647 w 1139"/>
              <a:gd name="T31" fmla="*/ 2147483647 h 381"/>
              <a:gd name="T32" fmla="*/ 2147483647 w 1139"/>
              <a:gd name="T33" fmla="*/ 2147483647 h 38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9"/>
              <a:gd name="T52" fmla="*/ 0 h 381"/>
              <a:gd name="T53" fmla="*/ 1139 w 1139"/>
              <a:gd name="T54" fmla="*/ 381 h 38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9" h="381">
                <a:moveTo>
                  <a:pt x="1042" y="139"/>
                </a:moveTo>
                <a:lnTo>
                  <a:pt x="946" y="90"/>
                </a:lnTo>
                <a:lnTo>
                  <a:pt x="946" y="120"/>
                </a:lnTo>
                <a:lnTo>
                  <a:pt x="755" y="42"/>
                </a:lnTo>
                <a:lnTo>
                  <a:pt x="755" y="78"/>
                </a:lnTo>
                <a:lnTo>
                  <a:pt x="417" y="0"/>
                </a:lnTo>
                <a:lnTo>
                  <a:pt x="419" y="78"/>
                </a:lnTo>
                <a:lnTo>
                  <a:pt x="0" y="162"/>
                </a:lnTo>
                <a:lnTo>
                  <a:pt x="383" y="262"/>
                </a:lnTo>
                <a:lnTo>
                  <a:pt x="338" y="325"/>
                </a:lnTo>
                <a:lnTo>
                  <a:pt x="665" y="289"/>
                </a:lnTo>
                <a:lnTo>
                  <a:pt x="659" y="332"/>
                </a:lnTo>
                <a:lnTo>
                  <a:pt x="880" y="295"/>
                </a:lnTo>
                <a:lnTo>
                  <a:pt x="899" y="380"/>
                </a:lnTo>
                <a:lnTo>
                  <a:pt x="1042" y="332"/>
                </a:lnTo>
                <a:lnTo>
                  <a:pt x="1138" y="235"/>
                </a:lnTo>
                <a:lnTo>
                  <a:pt x="1042" y="139"/>
                </a:lnTo>
              </a:path>
            </a:pathLst>
          </a:custGeom>
          <a:solidFill>
            <a:srgbClr val="00CC66"/>
          </a:solidFill>
          <a:ln w="12700" cap="rnd">
            <a:solidFill>
              <a:srgbClr val="DADADA"/>
            </a:solidFill>
            <a:round/>
            <a:headEnd/>
            <a:tailEnd/>
          </a:ln>
        </p:spPr>
        <p:txBody>
          <a:bodyPr/>
          <a:lstStyle/>
          <a:p>
            <a:endParaRPr lang="en-US">
              <a:latin typeface="Trebuchet MS" pitchFamily="34" charset="0"/>
            </a:endParaRPr>
          </a:p>
        </p:txBody>
      </p:sp>
      <p:sp>
        <p:nvSpPr>
          <p:cNvPr id="48142" name="Arc 14"/>
          <p:cNvSpPr>
            <a:spLocks/>
          </p:cNvSpPr>
          <p:nvPr/>
        </p:nvSpPr>
        <p:spPr bwMode="auto">
          <a:xfrm>
            <a:off x="4330701" y="2297113"/>
            <a:ext cx="1758950" cy="1573212"/>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80"/>
                  <a:pt x="9654" y="14"/>
                  <a:pt x="21574" y="0"/>
                </a:cubicBezTo>
              </a:path>
              <a:path w="21600" h="21600" stroke="0" extrusionOk="0">
                <a:moveTo>
                  <a:pt x="0" y="21600"/>
                </a:moveTo>
                <a:cubicBezTo>
                  <a:pt x="0" y="9680"/>
                  <a:pt x="9654" y="14"/>
                  <a:pt x="21574" y="0"/>
                </a:cubicBezTo>
                <a:lnTo>
                  <a:pt x="21600" y="21600"/>
                </a:lnTo>
                <a:lnTo>
                  <a:pt x="0" y="21600"/>
                </a:lnTo>
                <a:close/>
              </a:path>
            </a:pathLst>
          </a:custGeom>
          <a:noFill/>
          <a:ln w="101600" cap="rnd">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Trebuchet MS" pitchFamily="34" charset="0"/>
            </a:endParaRPr>
          </a:p>
        </p:txBody>
      </p:sp>
      <p:sp>
        <p:nvSpPr>
          <p:cNvPr id="48143" name="Arc 15"/>
          <p:cNvSpPr>
            <a:spLocks/>
          </p:cNvSpPr>
          <p:nvPr/>
        </p:nvSpPr>
        <p:spPr bwMode="auto">
          <a:xfrm>
            <a:off x="3549651" y="1779590"/>
            <a:ext cx="742950" cy="2090737"/>
          </a:xfrm>
          <a:custGeom>
            <a:avLst/>
            <a:gdLst>
              <a:gd name="T0" fmla="*/ 2147483647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61" y="0"/>
                </a:moveTo>
                <a:cubicBezTo>
                  <a:pt x="11957" y="34"/>
                  <a:pt x="21586" y="9679"/>
                  <a:pt x="21599" y="21575"/>
                </a:cubicBezTo>
              </a:path>
              <a:path w="21600" h="21600" stroke="0" extrusionOk="0">
                <a:moveTo>
                  <a:pt x="61" y="0"/>
                </a:moveTo>
                <a:cubicBezTo>
                  <a:pt x="11957" y="34"/>
                  <a:pt x="21586" y="9679"/>
                  <a:pt x="21599" y="21575"/>
                </a:cubicBezTo>
                <a:lnTo>
                  <a:pt x="0" y="21600"/>
                </a:lnTo>
                <a:lnTo>
                  <a:pt x="61" y="0"/>
                </a:lnTo>
                <a:close/>
              </a:path>
            </a:pathLst>
          </a:custGeom>
          <a:noFill/>
          <a:ln w="101600" cap="rnd">
            <a:solidFill>
              <a:srgbClr val="00CC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Trebuchet MS" pitchFamily="34" charset="0"/>
            </a:endParaRPr>
          </a:p>
        </p:txBody>
      </p:sp>
      <p:sp>
        <p:nvSpPr>
          <p:cNvPr id="48144" name="Freeform 16"/>
          <p:cNvSpPr>
            <a:spLocks/>
          </p:cNvSpPr>
          <p:nvPr/>
        </p:nvSpPr>
        <p:spPr bwMode="auto">
          <a:xfrm>
            <a:off x="6088063" y="2430463"/>
            <a:ext cx="2130425" cy="461962"/>
          </a:xfrm>
          <a:custGeom>
            <a:avLst/>
            <a:gdLst>
              <a:gd name="T0" fmla="*/ 2147483647 w 1007"/>
              <a:gd name="T1" fmla="*/ 2147483647 h 388"/>
              <a:gd name="T2" fmla="*/ 2147483647 w 1007"/>
              <a:gd name="T3" fmla="*/ 2147483647 h 388"/>
              <a:gd name="T4" fmla="*/ 2147483647 w 1007"/>
              <a:gd name="T5" fmla="*/ 2147483647 h 388"/>
              <a:gd name="T6" fmla="*/ 2147483647 w 1007"/>
              <a:gd name="T7" fmla="*/ 2147483647 h 388"/>
              <a:gd name="T8" fmla="*/ 2147483647 w 1007"/>
              <a:gd name="T9" fmla="*/ 2147483647 h 388"/>
              <a:gd name="T10" fmla="*/ 2147483647 w 1007"/>
              <a:gd name="T11" fmla="*/ 0 h 388"/>
              <a:gd name="T12" fmla="*/ 2147483647 w 1007"/>
              <a:gd name="T13" fmla="*/ 2147483647 h 388"/>
              <a:gd name="T14" fmla="*/ 2147483647 w 1007"/>
              <a:gd name="T15" fmla="*/ 2147483647 h 388"/>
              <a:gd name="T16" fmla="*/ 2147483647 w 1007"/>
              <a:gd name="T17" fmla="*/ 2147483647 h 388"/>
              <a:gd name="T18" fmla="*/ 2147483647 w 1007"/>
              <a:gd name="T19" fmla="*/ 2147483647 h 388"/>
              <a:gd name="T20" fmla="*/ 2147483647 w 1007"/>
              <a:gd name="T21" fmla="*/ 2147483647 h 388"/>
              <a:gd name="T22" fmla="*/ 2147483647 w 1007"/>
              <a:gd name="T23" fmla="*/ 2147483647 h 388"/>
              <a:gd name="T24" fmla="*/ 2147483647 w 1007"/>
              <a:gd name="T25" fmla="*/ 2147483647 h 388"/>
              <a:gd name="T26" fmla="*/ 2147483647 w 1007"/>
              <a:gd name="T27" fmla="*/ 2147483647 h 388"/>
              <a:gd name="T28" fmla="*/ 2147483647 w 1007"/>
              <a:gd name="T29" fmla="*/ 2147483647 h 388"/>
              <a:gd name="T30" fmla="*/ 0 w 1007"/>
              <a:gd name="T31" fmla="*/ 2147483647 h 388"/>
              <a:gd name="T32" fmla="*/ 2147483647 w 1007"/>
              <a:gd name="T33" fmla="*/ 2147483647 h 3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07"/>
              <a:gd name="T52" fmla="*/ 0 h 388"/>
              <a:gd name="T53" fmla="*/ 1007 w 1007"/>
              <a:gd name="T54" fmla="*/ 388 h 3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07" h="388">
                <a:moveTo>
                  <a:pt x="95" y="145"/>
                </a:moveTo>
                <a:lnTo>
                  <a:pt x="191" y="97"/>
                </a:lnTo>
                <a:lnTo>
                  <a:pt x="221" y="121"/>
                </a:lnTo>
                <a:lnTo>
                  <a:pt x="383" y="49"/>
                </a:lnTo>
                <a:lnTo>
                  <a:pt x="413" y="67"/>
                </a:lnTo>
                <a:lnTo>
                  <a:pt x="623" y="0"/>
                </a:lnTo>
                <a:lnTo>
                  <a:pt x="640" y="49"/>
                </a:lnTo>
                <a:lnTo>
                  <a:pt x="1006" y="193"/>
                </a:lnTo>
                <a:lnTo>
                  <a:pt x="706" y="217"/>
                </a:lnTo>
                <a:lnTo>
                  <a:pt x="718" y="290"/>
                </a:lnTo>
                <a:lnTo>
                  <a:pt x="478" y="290"/>
                </a:lnTo>
                <a:lnTo>
                  <a:pt x="478" y="338"/>
                </a:lnTo>
                <a:lnTo>
                  <a:pt x="239" y="338"/>
                </a:lnTo>
                <a:lnTo>
                  <a:pt x="239" y="387"/>
                </a:lnTo>
                <a:lnTo>
                  <a:pt x="95" y="338"/>
                </a:lnTo>
                <a:lnTo>
                  <a:pt x="0" y="242"/>
                </a:lnTo>
                <a:lnTo>
                  <a:pt x="95" y="145"/>
                </a:lnTo>
              </a:path>
            </a:pathLst>
          </a:custGeom>
          <a:solidFill>
            <a:srgbClr val="009900"/>
          </a:solidFill>
          <a:ln w="12700" cap="rnd">
            <a:solidFill>
              <a:srgbClr val="919191"/>
            </a:solidFill>
            <a:round/>
            <a:headEnd/>
            <a:tailEnd/>
          </a:ln>
        </p:spPr>
        <p:txBody>
          <a:bodyPr/>
          <a:lstStyle/>
          <a:p>
            <a:endParaRPr lang="en-US">
              <a:latin typeface="Trebuchet MS" pitchFamily="34" charset="0"/>
            </a:endParaRPr>
          </a:p>
        </p:txBody>
      </p:sp>
      <p:sp>
        <p:nvSpPr>
          <p:cNvPr id="48145" name="Freeform 17"/>
          <p:cNvSpPr>
            <a:spLocks/>
          </p:cNvSpPr>
          <p:nvPr/>
        </p:nvSpPr>
        <p:spPr bwMode="auto">
          <a:xfrm>
            <a:off x="1497014" y="1470025"/>
            <a:ext cx="2066925" cy="458788"/>
          </a:xfrm>
          <a:custGeom>
            <a:avLst/>
            <a:gdLst>
              <a:gd name="T0" fmla="*/ 2147483647 w 977"/>
              <a:gd name="T1" fmla="*/ 2147483647 h 385"/>
              <a:gd name="T2" fmla="*/ 2147483647 w 977"/>
              <a:gd name="T3" fmla="*/ 2147483647 h 385"/>
              <a:gd name="T4" fmla="*/ 2147483647 w 977"/>
              <a:gd name="T5" fmla="*/ 2147483647 h 385"/>
              <a:gd name="T6" fmla="*/ 2147483647 w 977"/>
              <a:gd name="T7" fmla="*/ 2147483647 h 385"/>
              <a:gd name="T8" fmla="*/ 2147483647 w 977"/>
              <a:gd name="T9" fmla="*/ 2147483647 h 385"/>
              <a:gd name="T10" fmla="*/ 2147483647 w 977"/>
              <a:gd name="T11" fmla="*/ 2147483647 h 385"/>
              <a:gd name="T12" fmla="*/ 2147483647 w 977"/>
              <a:gd name="T13" fmla="*/ 0 h 385"/>
              <a:gd name="T14" fmla="*/ 2147483647 w 977"/>
              <a:gd name="T15" fmla="*/ 2147483647 h 385"/>
              <a:gd name="T16" fmla="*/ 0 w 977"/>
              <a:gd name="T17" fmla="*/ 2147483647 h 385"/>
              <a:gd name="T18" fmla="*/ 2147483647 w 977"/>
              <a:gd name="T19" fmla="*/ 2147483647 h 385"/>
              <a:gd name="T20" fmla="*/ 2147483647 w 977"/>
              <a:gd name="T21" fmla="*/ 2147483647 h 385"/>
              <a:gd name="T22" fmla="*/ 2147483647 w 977"/>
              <a:gd name="T23" fmla="*/ 2147483647 h 385"/>
              <a:gd name="T24" fmla="*/ 2147483647 w 977"/>
              <a:gd name="T25" fmla="*/ 2147483647 h 385"/>
              <a:gd name="T26" fmla="*/ 2147483647 w 977"/>
              <a:gd name="T27" fmla="*/ 2147483647 h 385"/>
              <a:gd name="T28" fmla="*/ 2147483647 w 977"/>
              <a:gd name="T29" fmla="*/ 2147483647 h 385"/>
              <a:gd name="T30" fmla="*/ 2147483647 w 977"/>
              <a:gd name="T31" fmla="*/ 2147483647 h 385"/>
              <a:gd name="T32" fmla="*/ 2147483647 w 977"/>
              <a:gd name="T33" fmla="*/ 2147483647 h 385"/>
              <a:gd name="T34" fmla="*/ 2147483647 w 977"/>
              <a:gd name="T35" fmla="*/ 2147483647 h 3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77"/>
              <a:gd name="T55" fmla="*/ 0 h 385"/>
              <a:gd name="T56" fmla="*/ 977 w 977"/>
              <a:gd name="T57" fmla="*/ 385 h 38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77" h="385">
                <a:moveTo>
                  <a:pt x="880" y="145"/>
                </a:moveTo>
                <a:lnTo>
                  <a:pt x="790" y="76"/>
                </a:lnTo>
                <a:lnTo>
                  <a:pt x="785" y="97"/>
                </a:lnTo>
                <a:lnTo>
                  <a:pt x="760" y="139"/>
                </a:lnTo>
                <a:lnTo>
                  <a:pt x="593" y="49"/>
                </a:lnTo>
                <a:lnTo>
                  <a:pt x="581" y="109"/>
                </a:lnTo>
                <a:lnTo>
                  <a:pt x="353" y="0"/>
                </a:lnTo>
                <a:lnTo>
                  <a:pt x="351" y="88"/>
                </a:lnTo>
                <a:lnTo>
                  <a:pt x="0" y="227"/>
                </a:lnTo>
                <a:lnTo>
                  <a:pt x="248" y="263"/>
                </a:lnTo>
                <a:lnTo>
                  <a:pt x="231" y="327"/>
                </a:lnTo>
                <a:lnTo>
                  <a:pt x="530" y="287"/>
                </a:lnTo>
                <a:lnTo>
                  <a:pt x="497" y="339"/>
                </a:lnTo>
                <a:lnTo>
                  <a:pt x="737" y="314"/>
                </a:lnTo>
                <a:lnTo>
                  <a:pt x="692" y="384"/>
                </a:lnTo>
                <a:lnTo>
                  <a:pt x="880" y="339"/>
                </a:lnTo>
                <a:lnTo>
                  <a:pt x="976" y="242"/>
                </a:lnTo>
                <a:lnTo>
                  <a:pt x="880" y="145"/>
                </a:lnTo>
              </a:path>
            </a:pathLst>
          </a:custGeom>
          <a:solidFill>
            <a:srgbClr val="00CC66"/>
          </a:solidFill>
          <a:ln w="12700" cap="rnd">
            <a:solidFill>
              <a:srgbClr val="DADADA"/>
            </a:solidFill>
            <a:round/>
            <a:headEnd/>
            <a:tailEnd/>
          </a:ln>
        </p:spPr>
        <p:txBody>
          <a:bodyPr/>
          <a:lstStyle/>
          <a:p>
            <a:endParaRPr lang="en-US">
              <a:latin typeface="Trebuchet MS" pitchFamily="34" charset="0"/>
            </a:endParaRPr>
          </a:p>
        </p:txBody>
      </p:sp>
      <p:sp>
        <p:nvSpPr>
          <p:cNvPr id="48146" name="Freeform 18"/>
          <p:cNvSpPr>
            <a:spLocks/>
          </p:cNvSpPr>
          <p:nvPr/>
        </p:nvSpPr>
        <p:spPr bwMode="auto">
          <a:xfrm>
            <a:off x="5983288" y="1970088"/>
            <a:ext cx="2235200" cy="461962"/>
          </a:xfrm>
          <a:custGeom>
            <a:avLst/>
            <a:gdLst>
              <a:gd name="T0" fmla="*/ 2147483647 w 1056"/>
              <a:gd name="T1" fmla="*/ 2147483647 h 387"/>
              <a:gd name="T2" fmla="*/ 2147483647 w 1056"/>
              <a:gd name="T3" fmla="*/ 2147483647 h 387"/>
              <a:gd name="T4" fmla="*/ 2147483647 w 1056"/>
              <a:gd name="T5" fmla="*/ 2147483647 h 387"/>
              <a:gd name="T6" fmla="*/ 2147483647 w 1056"/>
              <a:gd name="T7" fmla="*/ 2147483647 h 387"/>
              <a:gd name="T8" fmla="*/ 2147483647 w 1056"/>
              <a:gd name="T9" fmla="*/ 2147483647 h 387"/>
              <a:gd name="T10" fmla="*/ 2147483647 w 1056"/>
              <a:gd name="T11" fmla="*/ 0 h 387"/>
              <a:gd name="T12" fmla="*/ 2147483647 w 1056"/>
              <a:gd name="T13" fmla="*/ 2147483647 h 387"/>
              <a:gd name="T14" fmla="*/ 2147483647 w 1056"/>
              <a:gd name="T15" fmla="*/ 2147483647 h 387"/>
              <a:gd name="T16" fmla="*/ 2147483647 w 1056"/>
              <a:gd name="T17" fmla="*/ 2147483647 h 387"/>
              <a:gd name="T18" fmla="*/ 2147483647 w 1056"/>
              <a:gd name="T19" fmla="*/ 2147483647 h 387"/>
              <a:gd name="T20" fmla="*/ 2147483647 w 1056"/>
              <a:gd name="T21" fmla="*/ 2147483647 h 387"/>
              <a:gd name="T22" fmla="*/ 2147483647 w 1056"/>
              <a:gd name="T23" fmla="*/ 2147483647 h 387"/>
              <a:gd name="T24" fmla="*/ 2147483647 w 1056"/>
              <a:gd name="T25" fmla="*/ 2147483647 h 387"/>
              <a:gd name="T26" fmla="*/ 2147483647 w 1056"/>
              <a:gd name="T27" fmla="*/ 2147483647 h 387"/>
              <a:gd name="T28" fmla="*/ 2147483647 w 1056"/>
              <a:gd name="T29" fmla="*/ 2147483647 h 387"/>
              <a:gd name="T30" fmla="*/ 0 w 1056"/>
              <a:gd name="T31" fmla="*/ 2147483647 h 387"/>
              <a:gd name="T32" fmla="*/ 2147483647 w 1056"/>
              <a:gd name="T33" fmla="*/ 2147483647 h 3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56"/>
              <a:gd name="T52" fmla="*/ 0 h 387"/>
              <a:gd name="T53" fmla="*/ 1056 w 1056"/>
              <a:gd name="T54" fmla="*/ 387 h 3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56" h="387">
                <a:moveTo>
                  <a:pt x="96" y="145"/>
                </a:moveTo>
                <a:lnTo>
                  <a:pt x="192" y="97"/>
                </a:lnTo>
                <a:lnTo>
                  <a:pt x="216" y="126"/>
                </a:lnTo>
                <a:lnTo>
                  <a:pt x="383" y="48"/>
                </a:lnTo>
                <a:lnTo>
                  <a:pt x="413" y="73"/>
                </a:lnTo>
                <a:lnTo>
                  <a:pt x="623" y="0"/>
                </a:lnTo>
                <a:lnTo>
                  <a:pt x="623" y="48"/>
                </a:lnTo>
                <a:lnTo>
                  <a:pt x="1055" y="91"/>
                </a:lnTo>
                <a:lnTo>
                  <a:pt x="672" y="241"/>
                </a:lnTo>
                <a:lnTo>
                  <a:pt x="719" y="290"/>
                </a:lnTo>
                <a:lnTo>
                  <a:pt x="473" y="302"/>
                </a:lnTo>
                <a:lnTo>
                  <a:pt x="479" y="338"/>
                </a:lnTo>
                <a:lnTo>
                  <a:pt x="252" y="344"/>
                </a:lnTo>
                <a:lnTo>
                  <a:pt x="240" y="386"/>
                </a:lnTo>
                <a:lnTo>
                  <a:pt x="96" y="338"/>
                </a:lnTo>
                <a:lnTo>
                  <a:pt x="0" y="241"/>
                </a:lnTo>
                <a:lnTo>
                  <a:pt x="96" y="145"/>
                </a:lnTo>
              </a:path>
            </a:pathLst>
          </a:custGeom>
          <a:solidFill>
            <a:srgbClr val="009900"/>
          </a:solidFill>
          <a:ln w="12700" cap="rnd">
            <a:solidFill>
              <a:srgbClr val="919191"/>
            </a:solidFill>
            <a:round/>
            <a:headEnd/>
            <a:tailEnd/>
          </a:ln>
        </p:spPr>
        <p:txBody>
          <a:bodyPr/>
          <a:lstStyle/>
          <a:p>
            <a:endParaRPr lang="en-US">
              <a:latin typeface="Trebuchet MS" pitchFamily="34" charset="0"/>
            </a:endParaRPr>
          </a:p>
        </p:txBody>
      </p:sp>
      <p:sp>
        <p:nvSpPr>
          <p:cNvPr id="48147" name="Arc 19"/>
          <p:cNvSpPr>
            <a:spLocks/>
          </p:cNvSpPr>
          <p:nvPr/>
        </p:nvSpPr>
        <p:spPr bwMode="auto">
          <a:xfrm>
            <a:off x="4330701" y="3390902"/>
            <a:ext cx="134938" cy="422275"/>
          </a:xfrm>
          <a:custGeom>
            <a:avLst/>
            <a:gdLst>
              <a:gd name="T0" fmla="*/ 0 w 21600"/>
              <a:gd name="T1" fmla="*/ 2147483647 h 21597"/>
              <a:gd name="T2" fmla="*/ 2147483647 w 21600"/>
              <a:gd name="T3" fmla="*/ 0 h 21597"/>
              <a:gd name="T4" fmla="*/ 2147483647 w 21600"/>
              <a:gd name="T5" fmla="*/ 2147483647 h 21597"/>
              <a:gd name="T6" fmla="*/ 0 60000 65536"/>
              <a:gd name="T7" fmla="*/ 0 60000 65536"/>
              <a:gd name="T8" fmla="*/ 0 60000 65536"/>
              <a:gd name="T9" fmla="*/ 0 w 21600"/>
              <a:gd name="T10" fmla="*/ 0 h 21597"/>
              <a:gd name="T11" fmla="*/ 21600 w 21600"/>
              <a:gd name="T12" fmla="*/ 21597 h 21597"/>
            </a:gdLst>
            <a:ahLst/>
            <a:cxnLst>
              <a:cxn ang="T6">
                <a:pos x="T0" y="T1"/>
              </a:cxn>
              <a:cxn ang="T7">
                <a:pos x="T2" y="T3"/>
              </a:cxn>
              <a:cxn ang="T8">
                <a:pos x="T4" y="T5"/>
              </a:cxn>
            </a:cxnLst>
            <a:rect l="T9" t="T10" r="T11" b="T12"/>
            <a:pathLst>
              <a:path w="21600" h="21597" fill="none" extrusionOk="0">
                <a:moveTo>
                  <a:pt x="0" y="21537"/>
                </a:moveTo>
                <a:cubicBezTo>
                  <a:pt x="32" y="9763"/>
                  <a:pt x="9488" y="185"/>
                  <a:pt x="21259" y="-1"/>
                </a:cubicBezTo>
              </a:path>
              <a:path w="21600" h="21597" stroke="0" extrusionOk="0">
                <a:moveTo>
                  <a:pt x="0" y="21537"/>
                </a:moveTo>
                <a:cubicBezTo>
                  <a:pt x="32" y="9763"/>
                  <a:pt x="9488" y="185"/>
                  <a:pt x="21259" y="-1"/>
                </a:cubicBezTo>
                <a:lnTo>
                  <a:pt x="21600" y="21597"/>
                </a:lnTo>
                <a:lnTo>
                  <a:pt x="0" y="21537"/>
                </a:lnTo>
                <a:close/>
              </a:path>
            </a:pathLst>
          </a:custGeom>
          <a:noFill/>
          <a:ln w="101600" cap="rnd">
            <a:solidFill>
              <a:srgbClr val="CECECE"/>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Trebuchet MS" pitchFamily="34" charset="0"/>
            </a:endParaRPr>
          </a:p>
        </p:txBody>
      </p:sp>
      <p:sp>
        <p:nvSpPr>
          <p:cNvPr id="48148" name="Arc 20"/>
          <p:cNvSpPr>
            <a:spLocks/>
          </p:cNvSpPr>
          <p:nvPr/>
        </p:nvSpPr>
        <p:spPr bwMode="auto">
          <a:xfrm>
            <a:off x="4330700" y="2641602"/>
            <a:ext cx="236538" cy="1171575"/>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578"/>
                </a:moveTo>
                <a:cubicBezTo>
                  <a:pt x="12" y="9657"/>
                  <a:pt x="9679" y="0"/>
                  <a:pt x="21599" y="0"/>
                </a:cubicBezTo>
              </a:path>
              <a:path w="21600" h="21600" stroke="0" extrusionOk="0">
                <a:moveTo>
                  <a:pt x="0" y="21578"/>
                </a:moveTo>
                <a:cubicBezTo>
                  <a:pt x="12" y="9657"/>
                  <a:pt x="9679" y="0"/>
                  <a:pt x="21599" y="0"/>
                </a:cubicBezTo>
                <a:lnTo>
                  <a:pt x="21600" y="21600"/>
                </a:lnTo>
                <a:lnTo>
                  <a:pt x="0" y="21578"/>
                </a:lnTo>
                <a:close/>
              </a:path>
            </a:pathLst>
          </a:custGeom>
          <a:noFill/>
          <a:ln w="101600" cap="rnd">
            <a:solidFill>
              <a:srgbClr val="CECECE"/>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Trebuchet MS" pitchFamily="34" charset="0"/>
            </a:endParaRPr>
          </a:p>
        </p:txBody>
      </p:sp>
      <p:sp>
        <p:nvSpPr>
          <p:cNvPr id="48149" name="Arc 21"/>
          <p:cNvSpPr>
            <a:spLocks/>
          </p:cNvSpPr>
          <p:nvPr/>
        </p:nvSpPr>
        <p:spPr bwMode="auto">
          <a:xfrm>
            <a:off x="4330701" y="1730375"/>
            <a:ext cx="1758950" cy="2147888"/>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551"/>
                </a:moveTo>
                <a:cubicBezTo>
                  <a:pt x="27" y="9648"/>
                  <a:pt x="9678" y="10"/>
                  <a:pt x="21581" y="0"/>
                </a:cubicBezTo>
              </a:path>
              <a:path w="21600" h="21600" stroke="0" extrusionOk="0">
                <a:moveTo>
                  <a:pt x="0" y="21551"/>
                </a:moveTo>
                <a:cubicBezTo>
                  <a:pt x="27" y="9648"/>
                  <a:pt x="9678" y="10"/>
                  <a:pt x="21581" y="0"/>
                </a:cubicBezTo>
                <a:lnTo>
                  <a:pt x="21600" y="21600"/>
                </a:lnTo>
                <a:lnTo>
                  <a:pt x="0" y="21551"/>
                </a:lnTo>
                <a:close/>
              </a:path>
            </a:pathLst>
          </a:custGeom>
          <a:noFill/>
          <a:ln w="101600" cap="rnd">
            <a:solidFill>
              <a:srgbClr val="00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Trebuchet MS" pitchFamily="34" charset="0"/>
            </a:endParaRPr>
          </a:p>
        </p:txBody>
      </p:sp>
      <p:sp>
        <p:nvSpPr>
          <p:cNvPr id="48150" name="Arc 22"/>
          <p:cNvSpPr>
            <a:spLocks/>
          </p:cNvSpPr>
          <p:nvPr/>
        </p:nvSpPr>
        <p:spPr bwMode="auto">
          <a:xfrm>
            <a:off x="4330701" y="2757490"/>
            <a:ext cx="1758950" cy="1112837"/>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80"/>
                  <a:pt x="9654" y="14"/>
                  <a:pt x="21574" y="0"/>
                </a:cubicBezTo>
              </a:path>
              <a:path w="21600" h="21600" stroke="0" extrusionOk="0">
                <a:moveTo>
                  <a:pt x="0" y="21600"/>
                </a:moveTo>
                <a:cubicBezTo>
                  <a:pt x="0" y="9680"/>
                  <a:pt x="9654" y="14"/>
                  <a:pt x="21574" y="0"/>
                </a:cubicBezTo>
                <a:lnTo>
                  <a:pt x="21600" y="21600"/>
                </a:lnTo>
                <a:lnTo>
                  <a:pt x="0" y="21600"/>
                </a:lnTo>
                <a:close/>
              </a:path>
            </a:pathLst>
          </a:custGeom>
          <a:noFill/>
          <a:ln w="101600" cap="rnd">
            <a:solidFill>
              <a:srgbClr val="00CC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Trebuchet MS" pitchFamily="34" charset="0"/>
            </a:endParaRPr>
          </a:p>
        </p:txBody>
      </p:sp>
      <p:sp>
        <p:nvSpPr>
          <p:cNvPr id="48151" name="Arc 23"/>
          <p:cNvSpPr>
            <a:spLocks/>
          </p:cNvSpPr>
          <p:nvPr/>
        </p:nvSpPr>
        <p:spPr bwMode="auto">
          <a:xfrm>
            <a:off x="3956051" y="3389313"/>
            <a:ext cx="239713" cy="481012"/>
          </a:xfrm>
          <a:custGeom>
            <a:avLst/>
            <a:gdLst>
              <a:gd name="T0" fmla="*/ 0 w 21794"/>
              <a:gd name="T1" fmla="*/ 2147483647 h 21600"/>
              <a:gd name="T2" fmla="*/ 2147483647 w 21794"/>
              <a:gd name="T3" fmla="*/ 2147483647 h 21600"/>
              <a:gd name="T4" fmla="*/ 2147483647 w 21794"/>
              <a:gd name="T5" fmla="*/ 2147483647 h 21600"/>
              <a:gd name="T6" fmla="*/ 0 60000 65536"/>
              <a:gd name="T7" fmla="*/ 0 60000 65536"/>
              <a:gd name="T8" fmla="*/ 0 60000 65536"/>
              <a:gd name="T9" fmla="*/ 0 w 21794"/>
              <a:gd name="T10" fmla="*/ 0 h 21600"/>
              <a:gd name="T11" fmla="*/ 21794 w 21794"/>
              <a:gd name="T12" fmla="*/ 21600 h 21600"/>
            </a:gdLst>
            <a:ahLst/>
            <a:cxnLst>
              <a:cxn ang="T6">
                <a:pos x="T0" y="T1"/>
              </a:cxn>
              <a:cxn ang="T7">
                <a:pos x="T2" y="T3"/>
              </a:cxn>
              <a:cxn ang="T8">
                <a:pos x="T4" y="T5"/>
              </a:cxn>
            </a:cxnLst>
            <a:rect l="T9" t="T10" r="T11" b="T12"/>
            <a:pathLst>
              <a:path w="21794" h="21600" fill="none" extrusionOk="0">
                <a:moveTo>
                  <a:pt x="-1" y="0"/>
                </a:moveTo>
                <a:cubicBezTo>
                  <a:pt x="64" y="0"/>
                  <a:pt x="129" y="-1"/>
                  <a:pt x="194" y="0"/>
                </a:cubicBezTo>
                <a:cubicBezTo>
                  <a:pt x="12123" y="0"/>
                  <a:pt x="21794" y="9670"/>
                  <a:pt x="21794" y="21600"/>
                </a:cubicBezTo>
              </a:path>
              <a:path w="21794" h="21600" stroke="0" extrusionOk="0">
                <a:moveTo>
                  <a:pt x="-1" y="0"/>
                </a:moveTo>
                <a:cubicBezTo>
                  <a:pt x="64" y="0"/>
                  <a:pt x="129" y="-1"/>
                  <a:pt x="194" y="0"/>
                </a:cubicBezTo>
                <a:cubicBezTo>
                  <a:pt x="12123" y="0"/>
                  <a:pt x="21794" y="9670"/>
                  <a:pt x="21794" y="21600"/>
                </a:cubicBezTo>
                <a:lnTo>
                  <a:pt x="194" y="21600"/>
                </a:lnTo>
                <a:lnTo>
                  <a:pt x="-1" y="0"/>
                </a:lnTo>
                <a:close/>
              </a:path>
            </a:pathLst>
          </a:custGeom>
          <a:noFill/>
          <a:ln w="101600" cap="rnd">
            <a:solidFill>
              <a:srgbClr val="00CC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Trebuchet MS" pitchFamily="34" charset="0"/>
            </a:endParaRPr>
          </a:p>
        </p:txBody>
      </p:sp>
      <p:sp>
        <p:nvSpPr>
          <p:cNvPr id="48152" name="Arc 24"/>
          <p:cNvSpPr>
            <a:spLocks/>
          </p:cNvSpPr>
          <p:nvPr/>
        </p:nvSpPr>
        <p:spPr bwMode="auto">
          <a:xfrm>
            <a:off x="4330700" y="2641602"/>
            <a:ext cx="236538" cy="1228725"/>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70"/>
                  <a:pt x="9670" y="0"/>
                  <a:pt x="21599" y="0"/>
                </a:cubicBezTo>
              </a:path>
              <a:path w="21600" h="21600" stroke="0" extrusionOk="0">
                <a:moveTo>
                  <a:pt x="0" y="21600"/>
                </a:moveTo>
                <a:cubicBezTo>
                  <a:pt x="0" y="9670"/>
                  <a:pt x="9670" y="0"/>
                  <a:pt x="21599" y="0"/>
                </a:cubicBezTo>
                <a:lnTo>
                  <a:pt x="21600" y="21600"/>
                </a:lnTo>
                <a:lnTo>
                  <a:pt x="0" y="21600"/>
                </a:lnTo>
                <a:close/>
              </a:path>
            </a:pathLst>
          </a:custGeom>
          <a:noFill/>
          <a:ln w="101600" cap="rnd">
            <a:solidFill>
              <a:srgbClr val="3399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Trebuchet MS" pitchFamily="34" charset="0"/>
            </a:endParaRPr>
          </a:p>
        </p:txBody>
      </p:sp>
      <p:sp>
        <p:nvSpPr>
          <p:cNvPr id="48153" name="Arc 25"/>
          <p:cNvSpPr>
            <a:spLocks/>
          </p:cNvSpPr>
          <p:nvPr/>
        </p:nvSpPr>
        <p:spPr bwMode="auto">
          <a:xfrm>
            <a:off x="4330700" y="3217863"/>
            <a:ext cx="641350" cy="595312"/>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557"/>
                </a:moveTo>
                <a:cubicBezTo>
                  <a:pt x="23" y="9672"/>
                  <a:pt x="9644" y="39"/>
                  <a:pt x="21529" y="0"/>
                </a:cubicBezTo>
              </a:path>
              <a:path w="21600" h="21600" stroke="0" extrusionOk="0">
                <a:moveTo>
                  <a:pt x="0" y="21557"/>
                </a:moveTo>
                <a:cubicBezTo>
                  <a:pt x="23" y="9672"/>
                  <a:pt x="9644" y="39"/>
                  <a:pt x="21529" y="0"/>
                </a:cubicBezTo>
                <a:lnTo>
                  <a:pt x="21600" y="21600"/>
                </a:lnTo>
                <a:lnTo>
                  <a:pt x="0" y="21557"/>
                </a:lnTo>
                <a:close/>
              </a:path>
            </a:pathLst>
          </a:custGeom>
          <a:noFill/>
          <a:ln w="101600" cap="rnd">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Trebuchet MS" pitchFamily="34" charset="0"/>
            </a:endParaRPr>
          </a:p>
        </p:txBody>
      </p:sp>
      <p:sp>
        <p:nvSpPr>
          <p:cNvPr id="48154" name="Rectangle 26"/>
          <p:cNvSpPr>
            <a:spLocks noChangeArrowheads="1"/>
          </p:cNvSpPr>
          <p:nvPr/>
        </p:nvSpPr>
        <p:spPr bwMode="auto">
          <a:xfrm>
            <a:off x="0" y="3878265"/>
            <a:ext cx="9144000" cy="2979737"/>
          </a:xfrm>
          <a:prstGeom prst="rect">
            <a:avLst/>
          </a:prstGeom>
          <a:solidFill>
            <a:srgbClr val="996633"/>
          </a:solidFill>
          <a:ln w="25400">
            <a:solidFill>
              <a:srgbClr val="996633"/>
            </a:solidFill>
            <a:miter lim="800000"/>
            <a:headEnd/>
            <a:tailEnd/>
          </a:ln>
        </p:spPr>
        <p:txBody>
          <a:bodyPr wrap="none" anchor="ctr"/>
          <a:lstStyle/>
          <a:p>
            <a:endParaRPr lang="en-US"/>
          </a:p>
        </p:txBody>
      </p:sp>
      <p:sp>
        <p:nvSpPr>
          <p:cNvPr id="48155" name="Freeform 27"/>
          <p:cNvSpPr>
            <a:spLocks/>
          </p:cNvSpPr>
          <p:nvPr/>
        </p:nvSpPr>
        <p:spPr bwMode="auto">
          <a:xfrm>
            <a:off x="4252913" y="4043365"/>
            <a:ext cx="3917950" cy="346075"/>
          </a:xfrm>
          <a:custGeom>
            <a:avLst/>
            <a:gdLst>
              <a:gd name="T0" fmla="*/ 2147483647 w 1851"/>
              <a:gd name="T1" fmla="*/ 2147483647 h 291"/>
              <a:gd name="T2" fmla="*/ 2147483647 w 1851"/>
              <a:gd name="T3" fmla="*/ 2147483647 h 291"/>
              <a:gd name="T4" fmla="*/ 2147483647 w 1851"/>
              <a:gd name="T5" fmla="*/ 2147483647 h 291"/>
              <a:gd name="T6" fmla="*/ 2147483647 w 1851"/>
              <a:gd name="T7" fmla="*/ 2147483647 h 291"/>
              <a:gd name="T8" fmla="*/ 2147483647 w 1851"/>
              <a:gd name="T9" fmla="*/ 2147483647 h 291"/>
              <a:gd name="T10" fmla="*/ 2147483647 w 1851"/>
              <a:gd name="T11" fmla="*/ 2147483647 h 291"/>
              <a:gd name="T12" fmla="*/ 2147483647 w 1851"/>
              <a:gd name="T13" fmla="*/ 2147483647 h 291"/>
              <a:gd name="T14" fmla="*/ 2147483647 w 1851"/>
              <a:gd name="T15" fmla="*/ 2147483647 h 291"/>
              <a:gd name="T16" fmla="*/ 2147483647 w 1851"/>
              <a:gd name="T17" fmla="*/ 2147483647 h 291"/>
              <a:gd name="T18" fmla="*/ 2147483647 w 1851"/>
              <a:gd name="T19" fmla="*/ 2147483647 h 291"/>
              <a:gd name="T20" fmla="*/ 2147483647 w 1851"/>
              <a:gd name="T21" fmla="*/ 2147483647 h 291"/>
              <a:gd name="T22" fmla="*/ 2147483647 w 1851"/>
              <a:gd name="T23" fmla="*/ 2147483647 h 291"/>
              <a:gd name="T24" fmla="*/ 2147483647 w 1851"/>
              <a:gd name="T25" fmla="*/ 2147483647 h 291"/>
              <a:gd name="T26" fmla="*/ 2147483647 w 1851"/>
              <a:gd name="T27" fmla="*/ 2147483647 h 291"/>
              <a:gd name="T28" fmla="*/ 2147483647 w 1851"/>
              <a:gd name="T29" fmla="*/ 2147483647 h 291"/>
              <a:gd name="T30" fmla="*/ 2147483647 w 1851"/>
              <a:gd name="T31" fmla="*/ 2147483647 h 291"/>
              <a:gd name="T32" fmla="*/ 2147483647 w 1851"/>
              <a:gd name="T33" fmla="*/ 2147483647 h 291"/>
              <a:gd name="T34" fmla="*/ 2147483647 w 1851"/>
              <a:gd name="T35" fmla="*/ 2147483647 h 291"/>
              <a:gd name="T36" fmla="*/ 2147483647 w 1851"/>
              <a:gd name="T37" fmla="*/ 2147483647 h 291"/>
              <a:gd name="T38" fmla="*/ 2147483647 w 1851"/>
              <a:gd name="T39" fmla="*/ 2147483647 h 291"/>
              <a:gd name="T40" fmla="*/ 2147483647 w 1851"/>
              <a:gd name="T41" fmla="*/ 2147483647 h 291"/>
              <a:gd name="T42" fmla="*/ 2147483647 w 1851"/>
              <a:gd name="T43" fmla="*/ 2147483647 h 291"/>
              <a:gd name="T44" fmla="*/ 2147483647 w 1851"/>
              <a:gd name="T45" fmla="*/ 2147483647 h 291"/>
              <a:gd name="T46" fmla="*/ 2147483647 w 1851"/>
              <a:gd name="T47" fmla="*/ 2147483647 h 291"/>
              <a:gd name="T48" fmla="*/ 2147483647 w 1851"/>
              <a:gd name="T49" fmla="*/ 2147483647 h 291"/>
              <a:gd name="T50" fmla="*/ 2147483647 w 1851"/>
              <a:gd name="T51" fmla="*/ 2147483647 h 291"/>
              <a:gd name="T52" fmla="*/ 2147483647 w 1851"/>
              <a:gd name="T53" fmla="*/ 2147483647 h 291"/>
              <a:gd name="T54" fmla="*/ 2147483647 w 1851"/>
              <a:gd name="T55" fmla="*/ 2147483647 h 291"/>
              <a:gd name="T56" fmla="*/ 2147483647 w 1851"/>
              <a:gd name="T57" fmla="*/ 2147483647 h 291"/>
              <a:gd name="T58" fmla="*/ 2147483647 w 1851"/>
              <a:gd name="T59" fmla="*/ 2147483647 h 291"/>
              <a:gd name="T60" fmla="*/ 2147483647 w 1851"/>
              <a:gd name="T61" fmla="*/ 2147483647 h 291"/>
              <a:gd name="T62" fmla="*/ 2147483647 w 1851"/>
              <a:gd name="T63" fmla="*/ 2147483647 h 291"/>
              <a:gd name="T64" fmla="*/ 2147483647 w 1851"/>
              <a:gd name="T65" fmla="*/ 2147483647 h 291"/>
              <a:gd name="T66" fmla="*/ 2147483647 w 1851"/>
              <a:gd name="T67" fmla="*/ 2147483647 h 291"/>
              <a:gd name="T68" fmla="*/ 2147483647 w 1851"/>
              <a:gd name="T69" fmla="*/ 2147483647 h 291"/>
              <a:gd name="T70" fmla="*/ 2147483647 w 1851"/>
              <a:gd name="T71" fmla="*/ 2147483647 h 291"/>
              <a:gd name="T72" fmla="*/ 2147483647 w 1851"/>
              <a:gd name="T73" fmla="*/ 2147483647 h 291"/>
              <a:gd name="T74" fmla="*/ 2147483647 w 1851"/>
              <a:gd name="T75" fmla="*/ 2147483647 h 291"/>
              <a:gd name="T76" fmla="*/ 2147483647 w 1851"/>
              <a:gd name="T77" fmla="*/ 2147483647 h 291"/>
              <a:gd name="T78" fmla="*/ 2147483647 w 1851"/>
              <a:gd name="T79" fmla="*/ 2147483647 h 291"/>
              <a:gd name="T80" fmla="*/ 2147483647 w 1851"/>
              <a:gd name="T81" fmla="*/ 2147483647 h 291"/>
              <a:gd name="T82" fmla="*/ 2147483647 w 1851"/>
              <a:gd name="T83" fmla="*/ 2147483647 h 291"/>
              <a:gd name="T84" fmla="*/ 2147483647 w 1851"/>
              <a:gd name="T85" fmla="*/ 2147483647 h 291"/>
              <a:gd name="T86" fmla="*/ 0 w 1851"/>
              <a:gd name="T87" fmla="*/ 2147483647 h 291"/>
              <a:gd name="T88" fmla="*/ 0 w 1851"/>
              <a:gd name="T89" fmla="*/ 2147483647 h 29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851"/>
              <a:gd name="T136" fmla="*/ 0 h 291"/>
              <a:gd name="T137" fmla="*/ 1851 w 1851"/>
              <a:gd name="T138" fmla="*/ 291 h 29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851" h="291">
                <a:moveTo>
                  <a:pt x="0" y="0"/>
                </a:moveTo>
                <a:lnTo>
                  <a:pt x="36" y="25"/>
                </a:lnTo>
                <a:lnTo>
                  <a:pt x="73" y="37"/>
                </a:lnTo>
                <a:lnTo>
                  <a:pt x="109" y="49"/>
                </a:lnTo>
                <a:lnTo>
                  <a:pt x="145" y="61"/>
                </a:lnTo>
                <a:lnTo>
                  <a:pt x="181" y="73"/>
                </a:lnTo>
                <a:lnTo>
                  <a:pt x="216" y="85"/>
                </a:lnTo>
                <a:lnTo>
                  <a:pt x="252" y="97"/>
                </a:lnTo>
                <a:lnTo>
                  <a:pt x="288" y="97"/>
                </a:lnTo>
                <a:lnTo>
                  <a:pt x="324" y="110"/>
                </a:lnTo>
                <a:lnTo>
                  <a:pt x="361" y="122"/>
                </a:lnTo>
                <a:lnTo>
                  <a:pt x="408" y="122"/>
                </a:lnTo>
                <a:lnTo>
                  <a:pt x="444" y="134"/>
                </a:lnTo>
                <a:lnTo>
                  <a:pt x="480" y="134"/>
                </a:lnTo>
                <a:lnTo>
                  <a:pt x="519" y="149"/>
                </a:lnTo>
                <a:lnTo>
                  <a:pt x="558" y="158"/>
                </a:lnTo>
                <a:lnTo>
                  <a:pt x="615" y="152"/>
                </a:lnTo>
                <a:lnTo>
                  <a:pt x="678" y="152"/>
                </a:lnTo>
                <a:lnTo>
                  <a:pt x="710" y="149"/>
                </a:lnTo>
                <a:lnTo>
                  <a:pt x="755" y="152"/>
                </a:lnTo>
                <a:lnTo>
                  <a:pt x="789" y="152"/>
                </a:lnTo>
                <a:lnTo>
                  <a:pt x="827" y="152"/>
                </a:lnTo>
                <a:lnTo>
                  <a:pt x="860" y="155"/>
                </a:lnTo>
                <a:lnTo>
                  <a:pt x="919" y="155"/>
                </a:lnTo>
                <a:lnTo>
                  <a:pt x="983" y="155"/>
                </a:lnTo>
                <a:lnTo>
                  <a:pt x="1028" y="161"/>
                </a:lnTo>
                <a:lnTo>
                  <a:pt x="1067" y="158"/>
                </a:lnTo>
                <a:lnTo>
                  <a:pt x="1103" y="161"/>
                </a:lnTo>
                <a:lnTo>
                  <a:pt x="1139" y="158"/>
                </a:lnTo>
                <a:lnTo>
                  <a:pt x="1195" y="166"/>
                </a:lnTo>
                <a:lnTo>
                  <a:pt x="1218" y="167"/>
                </a:lnTo>
                <a:lnTo>
                  <a:pt x="1263" y="166"/>
                </a:lnTo>
                <a:lnTo>
                  <a:pt x="1309" y="164"/>
                </a:lnTo>
                <a:lnTo>
                  <a:pt x="1351" y="164"/>
                </a:lnTo>
                <a:lnTo>
                  <a:pt x="1399" y="158"/>
                </a:lnTo>
                <a:lnTo>
                  <a:pt x="1435" y="170"/>
                </a:lnTo>
                <a:lnTo>
                  <a:pt x="1471" y="170"/>
                </a:lnTo>
                <a:lnTo>
                  <a:pt x="1501" y="179"/>
                </a:lnTo>
                <a:lnTo>
                  <a:pt x="1522" y="191"/>
                </a:lnTo>
                <a:lnTo>
                  <a:pt x="1546" y="194"/>
                </a:lnTo>
                <a:lnTo>
                  <a:pt x="1582" y="194"/>
                </a:lnTo>
                <a:lnTo>
                  <a:pt x="1618" y="194"/>
                </a:lnTo>
                <a:lnTo>
                  <a:pt x="1678" y="194"/>
                </a:lnTo>
                <a:lnTo>
                  <a:pt x="1726" y="194"/>
                </a:lnTo>
                <a:lnTo>
                  <a:pt x="1850" y="220"/>
                </a:lnTo>
                <a:lnTo>
                  <a:pt x="1726" y="242"/>
                </a:lnTo>
                <a:lnTo>
                  <a:pt x="1678" y="242"/>
                </a:lnTo>
                <a:lnTo>
                  <a:pt x="1605" y="251"/>
                </a:lnTo>
                <a:lnTo>
                  <a:pt x="1571" y="248"/>
                </a:lnTo>
                <a:lnTo>
                  <a:pt x="1533" y="254"/>
                </a:lnTo>
                <a:lnTo>
                  <a:pt x="1495" y="265"/>
                </a:lnTo>
                <a:lnTo>
                  <a:pt x="1461" y="261"/>
                </a:lnTo>
                <a:lnTo>
                  <a:pt x="1421" y="261"/>
                </a:lnTo>
                <a:lnTo>
                  <a:pt x="1409" y="260"/>
                </a:lnTo>
                <a:lnTo>
                  <a:pt x="1349" y="264"/>
                </a:lnTo>
                <a:lnTo>
                  <a:pt x="1309" y="266"/>
                </a:lnTo>
                <a:lnTo>
                  <a:pt x="1274" y="278"/>
                </a:lnTo>
                <a:lnTo>
                  <a:pt x="1229" y="282"/>
                </a:lnTo>
                <a:lnTo>
                  <a:pt x="1193" y="282"/>
                </a:lnTo>
                <a:lnTo>
                  <a:pt x="1151" y="290"/>
                </a:lnTo>
                <a:lnTo>
                  <a:pt x="1114" y="290"/>
                </a:lnTo>
                <a:lnTo>
                  <a:pt x="1067" y="290"/>
                </a:lnTo>
                <a:lnTo>
                  <a:pt x="1019" y="290"/>
                </a:lnTo>
                <a:lnTo>
                  <a:pt x="971" y="290"/>
                </a:lnTo>
                <a:lnTo>
                  <a:pt x="935" y="290"/>
                </a:lnTo>
                <a:lnTo>
                  <a:pt x="887" y="290"/>
                </a:lnTo>
                <a:lnTo>
                  <a:pt x="791" y="290"/>
                </a:lnTo>
                <a:lnTo>
                  <a:pt x="770" y="288"/>
                </a:lnTo>
                <a:lnTo>
                  <a:pt x="738" y="288"/>
                </a:lnTo>
                <a:lnTo>
                  <a:pt x="720" y="288"/>
                </a:lnTo>
                <a:lnTo>
                  <a:pt x="686" y="288"/>
                </a:lnTo>
                <a:lnTo>
                  <a:pt x="641" y="290"/>
                </a:lnTo>
                <a:lnTo>
                  <a:pt x="620" y="284"/>
                </a:lnTo>
                <a:lnTo>
                  <a:pt x="546" y="278"/>
                </a:lnTo>
                <a:lnTo>
                  <a:pt x="513" y="282"/>
                </a:lnTo>
                <a:lnTo>
                  <a:pt x="489" y="276"/>
                </a:lnTo>
                <a:lnTo>
                  <a:pt x="414" y="270"/>
                </a:lnTo>
                <a:lnTo>
                  <a:pt x="366" y="266"/>
                </a:lnTo>
                <a:lnTo>
                  <a:pt x="300" y="254"/>
                </a:lnTo>
                <a:lnTo>
                  <a:pt x="265" y="254"/>
                </a:lnTo>
                <a:lnTo>
                  <a:pt x="228" y="242"/>
                </a:lnTo>
                <a:lnTo>
                  <a:pt x="192" y="218"/>
                </a:lnTo>
                <a:lnTo>
                  <a:pt x="156" y="206"/>
                </a:lnTo>
                <a:lnTo>
                  <a:pt x="121" y="181"/>
                </a:lnTo>
                <a:lnTo>
                  <a:pt x="85" y="181"/>
                </a:lnTo>
                <a:lnTo>
                  <a:pt x="49" y="170"/>
                </a:lnTo>
                <a:lnTo>
                  <a:pt x="13" y="158"/>
                </a:lnTo>
                <a:lnTo>
                  <a:pt x="0" y="122"/>
                </a:lnTo>
                <a:lnTo>
                  <a:pt x="0" y="85"/>
                </a:lnTo>
                <a:lnTo>
                  <a:pt x="0" y="49"/>
                </a:lnTo>
                <a:lnTo>
                  <a:pt x="0" y="0"/>
                </a:lnTo>
              </a:path>
            </a:pathLst>
          </a:cu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rebuchet MS" pitchFamily="34" charset="0"/>
            </a:endParaRPr>
          </a:p>
        </p:txBody>
      </p:sp>
      <p:sp>
        <p:nvSpPr>
          <p:cNvPr id="48156" name="Freeform 28"/>
          <p:cNvSpPr>
            <a:spLocks/>
          </p:cNvSpPr>
          <p:nvPr/>
        </p:nvSpPr>
        <p:spPr bwMode="auto">
          <a:xfrm>
            <a:off x="858838" y="4222752"/>
            <a:ext cx="3448050" cy="333375"/>
          </a:xfrm>
          <a:custGeom>
            <a:avLst/>
            <a:gdLst>
              <a:gd name="T0" fmla="*/ 2147483647 w 1629"/>
              <a:gd name="T1" fmla="*/ 2147483647 h 279"/>
              <a:gd name="T2" fmla="*/ 2147483647 w 1629"/>
              <a:gd name="T3" fmla="*/ 2147483647 h 279"/>
              <a:gd name="T4" fmla="*/ 2147483647 w 1629"/>
              <a:gd name="T5" fmla="*/ 2147483647 h 279"/>
              <a:gd name="T6" fmla="*/ 2147483647 w 1629"/>
              <a:gd name="T7" fmla="*/ 2147483647 h 279"/>
              <a:gd name="T8" fmla="*/ 2147483647 w 1629"/>
              <a:gd name="T9" fmla="*/ 2147483647 h 279"/>
              <a:gd name="T10" fmla="*/ 2147483647 w 1629"/>
              <a:gd name="T11" fmla="*/ 2147483647 h 279"/>
              <a:gd name="T12" fmla="*/ 2147483647 w 1629"/>
              <a:gd name="T13" fmla="*/ 2147483647 h 279"/>
              <a:gd name="T14" fmla="*/ 2147483647 w 1629"/>
              <a:gd name="T15" fmla="*/ 2147483647 h 279"/>
              <a:gd name="T16" fmla="*/ 2147483647 w 1629"/>
              <a:gd name="T17" fmla="*/ 2147483647 h 279"/>
              <a:gd name="T18" fmla="*/ 2147483647 w 1629"/>
              <a:gd name="T19" fmla="*/ 2147483647 h 279"/>
              <a:gd name="T20" fmla="*/ 2147483647 w 1629"/>
              <a:gd name="T21" fmla="*/ 2147483647 h 279"/>
              <a:gd name="T22" fmla="*/ 2147483647 w 1629"/>
              <a:gd name="T23" fmla="*/ 2147483647 h 279"/>
              <a:gd name="T24" fmla="*/ 2147483647 w 1629"/>
              <a:gd name="T25" fmla="*/ 2147483647 h 279"/>
              <a:gd name="T26" fmla="*/ 2147483647 w 1629"/>
              <a:gd name="T27" fmla="*/ 2147483647 h 279"/>
              <a:gd name="T28" fmla="*/ 2147483647 w 1629"/>
              <a:gd name="T29" fmla="*/ 2147483647 h 279"/>
              <a:gd name="T30" fmla="*/ 0 w 1629"/>
              <a:gd name="T31" fmla="*/ 2147483647 h 279"/>
              <a:gd name="T32" fmla="*/ 2147483647 w 1629"/>
              <a:gd name="T33" fmla="*/ 2147483647 h 279"/>
              <a:gd name="T34" fmla="*/ 2147483647 w 1629"/>
              <a:gd name="T35" fmla="*/ 2147483647 h 279"/>
              <a:gd name="T36" fmla="*/ 2147483647 w 1629"/>
              <a:gd name="T37" fmla="*/ 2147483647 h 279"/>
              <a:gd name="T38" fmla="*/ 2147483647 w 1629"/>
              <a:gd name="T39" fmla="*/ 2147483647 h 279"/>
              <a:gd name="T40" fmla="*/ 2147483647 w 1629"/>
              <a:gd name="T41" fmla="*/ 2147483647 h 279"/>
              <a:gd name="T42" fmla="*/ 2147483647 w 1629"/>
              <a:gd name="T43" fmla="*/ 2147483647 h 279"/>
              <a:gd name="T44" fmla="*/ 2147483647 w 1629"/>
              <a:gd name="T45" fmla="*/ 2147483647 h 279"/>
              <a:gd name="T46" fmla="*/ 2147483647 w 1629"/>
              <a:gd name="T47" fmla="*/ 2147483647 h 279"/>
              <a:gd name="T48" fmla="*/ 2147483647 w 1629"/>
              <a:gd name="T49" fmla="*/ 2147483647 h 279"/>
              <a:gd name="T50" fmla="*/ 2147483647 w 1629"/>
              <a:gd name="T51" fmla="*/ 2147483647 h 279"/>
              <a:gd name="T52" fmla="*/ 2147483647 w 1629"/>
              <a:gd name="T53" fmla="*/ 2147483647 h 279"/>
              <a:gd name="T54" fmla="*/ 2147483647 w 1629"/>
              <a:gd name="T55" fmla="*/ 2147483647 h 279"/>
              <a:gd name="T56" fmla="*/ 2147483647 w 1629"/>
              <a:gd name="T57" fmla="*/ 2147483647 h 279"/>
              <a:gd name="T58" fmla="*/ 2147483647 w 1629"/>
              <a:gd name="T59" fmla="*/ 2147483647 h 279"/>
              <a:gd name="T60" fmla="*/ 2147483647 w 1629"/>
              <a:gd name="T61" fmla="*/ 2147483647 h 279"/>
              <a:gd name="T62" fmla="*/ 2147483647 w 1629"/>
              <a:gd name="T63" fmla="*/ 2147483647 h 279"/>
              <a:gd name="T64" fmla="*/ 2147483647 w 1629"/>
              <a:gd name="T65" fmla="*/ 2147483647 h 279"/>
              <a:gd name="T66" fmla="*/ 2147483647 w 1629"/>
              <a:gd name="T67" fmla="*/ 2147483647 h 279"/>
              <a:gd name="T68" fmla="*/ 2147483647 w 1629"/>
              <a:gd name="T69" fmla="*/ 2147483647 h 279"/>
              <a:gd name="T70" fmla="*/ 2147483647 w 1629"/>
              <a:gd name="T71" fmla="*/ 2147483647 h 279"/>
              <a:gd name="T72" fmla="*/ 2147483647 w 1629"/>
              <a:gd name="T73" fmla="*/ 2147483647 h 2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29"/>
              <a:gd name="T112" fmla="*/ 0 h 279"/>
              <a:gd name="T113" fmla="*/ 1629 w 1629"/>
              <a:gd name="T114" fmla="*/ 279 h 27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29" h="279">
                <a:moveTo>
                  <a:pt x="1604" y="46"/>
                </a:moveTo>
                <a:lnTo>
                  <a:pt x="1579" y="7"/>
                </a:lnTo>
                <a:lnTo>
                  <a:pt x="1587" y="0"/>
                </a:lnTo>
                <a:lnTo>
                  <a:pt x="1436" y="58"/>
                </a:lnTo>
                <a:lnTo>
                  <a:pt x="1388" y="70"/>
                </a:lnTo>
                <a:lnTo>
                  <a:pt x="1345" y="102"/>
                </a:lnTo>
                <a:lnTo>
                  <a:pt x="1289" y="112"/>
                </a:lnTo>
                <a:lnTo>
                  <a:pt x="1262" y="111"/>
                </a:lnTo>
                <a:lnTo>
                  <a:pt x="1227" y="124"/>
                </a:lnTo>
                <a:lnTo>
                  <a:pt x="1178" y="125"/>
                </a:lnTo>
                <a:lnTo>
                  <a:pt x="1128" y="133"/>
                </a:lnTo>
                <a:lnTo>
                  <a:pt x="1053" y="130"/>
                </a:lnTo>
                <a:lnTo>
                  <a:pt x="1011" y="127"/>
                </a:lnTo>
                <a:lnTo>
                  <a:pt x="966" y="137"/>
                </a:lnTo>
                <a:lnTo>
                  <a:pt x="924" y="139"/>
                </a:lnTo>
                <a:lnTo>
                  <a:pt x="899" y="149"/>
                </a:lnTo>
                <a:lnTo>
                  <a:pt x="861" y="145"/>
                </a:lnTo>
                <a:lnTo>
                  <a:pt x="825" y="139"/>
                </a:lnTo>
                <a:lnTo>
                  <a:pt x="753" y="139"/>
                </a:lnTo>
                <a:lnTo>
                  <a:pt x="684" y="137"/>
                </a:lnTo>
                <a:lnTo>
                  <a:pt x="661" y="137"/>
                </a:lnTo>
                <a:lnTo>
                  <a:pt x="620" y="137"/>
                </a:lnTo>
                <a:lnTo>
                  <a:pt x="595" y="139"/>
                </a:lnTo>
                <a:lnTo>
                  <a:pt x="550" y="143"/>
                </a:lnTo>
                <a:lnTo>
                  <a:pt x="495" y="143"/>
                </a:lnTo>
                <a:lnTo>
                  <a:pt x="448" y="155"/>
                </a:lnTo>
                <a:lnTo>
                  <a:pt x="349" y="137"/>
                </a:lnTo>
                <a:lnTo>
                  <a:pt x="264" y="157"/>
                </a:lnTo>
                <a:lnTo>
                  <a:pt x="199" y="164"/>
                </a:lnTo>
                <a:lnTo>
                  <a:pt x="165" y="172"/>
                </a:lnTo>
                <a:lnTo>
                  <a:pt x="111" y="169"/>
                </a:lnTo>
                <a:lnTo>
                  <a:pt x="0" y="166"/>
                </a:lnTo>
                <a:lnTo>
                  <a:pt x="87" y="211"/>
                </a:lnTo>
                <a:lnTo>
                  <a:pt x="180" y="227"/>
                </a:lnTo>
                <a:lnTo>
                  <a:pt x="248" y="240"/>
                </a:lnTo>
                <a:lnTo>
                  <a:pt x="314" y="248"/>
                </a:lnTo>
                <a:lnTo>
                  <a:pt x="358" y="257"/>
                </a:lnTo>
                <a:lnTo>
                  <a:pt x="406" y="257"/>
                </a:lnTo>
                <a:lnTo>
                  <a:pt x="448" y="260"/>
                </a:lnTo>
                <a:lnTo>
                  <a:pt x="525" y="261"/>
                </a:lnTo>
                <a:lnTo>
                  <a:pt x="589" y="265"/>
                </a:lnTo>
                <a:lnTo>
                  <a:pt x="620" y="260"/>
                </a:lnTo>
                <a:lnTo>
                  <a:pt x="653" y="260"/>
                </a:lnTo>
                <a:lnTo>
                  <a:pt x="679" y="267"/>
                </a:lnTo>
                <a:lnTo>
                  <a:pt x="716" y="263"/>
                </a:lnTo>
                <a:lnTo>
                  <a:pt x="770" y="265"/>
                </a:lnTo>
                <a:lnTo>
                  <a:pt x="797" y="265"/>
                </a:lnTo>
                <a:lnTo>
                  <a:pt x="824" y="267"/>
                </a:lnTo>
                <a:lnTo>
                  <a:pt x="864" y="269"/>
                </a:lnTo>
                <a:lnTo>
                  <a:pt x="901" y="269"/>
                </a:lnTo>
                <a:lnTo>
                  <a:pt x="931" y="277"/>
                </a:lnTo>
                <a:lnTo>
                  <a:pt x="963" y="278"/>
                </a:lnTo>
                <a:lnTo>
                  <a:pt x="1034" y="278"/>
                </a:lnTo>
                <a:lnTo>
                  <a:pt x="1077" y="267"/>
                </a:lnTo>
                <a:lnTo>
                  <a:pt x="1104" y="272"/>
                </a:lnTo>
                <a:lnTo>
                  <a:pt x="1154" y="272"/>
                </a:lnTo>
                <a:lnTo>
                  <a:pt x="1184" y="266"/>
                </a:lnTo>
                <a:lnTo>
                  <a:pt x="1188" y="269"/>
                </a:lnTo>
                <a:lnTo>
                  <a:pt x="1202" y="271"/>
                </a:lnTo>
                <a:lnTo>
                  <a:pt x="1220" y="263"/>
                </a:lnTo>
                <a:lnTo>
                  <a:pt x="1280" y="257"/>
                </a:lnTo>
                <a:lnTo>
                  <a:pt x="1310" y="240"/>
                </a:lnTo>
                <a:lnTo>
                  <a:pt x="1352" y="215"/>
                </a:lnTo>
                <a:lnTo>
                  <a:pt x="1388" y="203"/>
                </a:lnTo>
                <a:lnTo>
                  <a:pt x="1424" y="191"/>
                </a:lnTo>
                <a:lnTo>
                  <a:pt x="1460" y="167"/>
                </a:lnTo>
                <a:lnTo>
                  <a:pt x="1496" y="155"/>
                </a:lnTo>
                <a:lnTo>
                  <a:pt x="1532" y="143"/>
                </a:lnTo>
                <a:lnTo>
                  <a:pt x="1568" y="143"/>
                </a:lnTo>
                <a:lnTo>
                  <a:pt x="1604" y="143"/>
                </a:lnTo>
                <a:lnTo>
                  <a:pt x="1628" y="106"/>
                </a:lnTo>
                <a:lnTo>
                  <a:pt x="1628" y="70"/>
                </a:lnTo>
                <a:lnTo>
                  <a:pt x="1628" y="34"/>
                </a:lnTo>
                <a:lnTo>
                  <a:pt x="1604" y="46"/>
                </a:lnTo>
              </a:path>
            </a:pathLst>
          </a:cu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rebuchet MS" pitchFamily="34" charset="0"/>
            </a:endParaRPr>
          </a:p>
        </p:txBody>
      </p:sp>
      <p:sp>
        <p:nvSpPr>
          <p:cNvPr id="48157" name="Freeform 29"/>
          <p:cNvSpPr>
            <a:spLocks/>
          </p:cNvSpPr>
          <p:nvPr/>
        </p:nvSpPr>
        <p:spPr bwMode="auto">
          <a:xfrm>
            <a:off x="808038" y="4806952"/>
            <a:ext cx="3422650" cy="284163"/>
          </a:xfrm>
          <a:custGeom>
            <a:avLst/>
            <a:gdLst>
              <a:gd name="T0" fmla="*/ 2147483647 w 1617"/>
              <a:gd name="T1" fmla="*/ 0 h 239"/>
              <a:gd name="T2" fmla="*/ 2147483647 w 1617"/>
              <a:gd name="T3" fmla="*/ 2147483647 h 239"/>
              <a:gd name="T4" fmla="*/ 2147483647 w 1617"/>
              <a:gd name="T5" fmla="*/ 2147483647 h 239"/>
              <a:gd name="T6" fmla="*/ 2147483647 w 1617"/>
              <a:gd name="T7" fmla="*/ 2147483647 h 239"/>
              <a:gd name="T8" fmla="*/ 2147483647 w 1617"/>
              <a:gd name="T9" fmla="*/ 2147483647 h 239"/>
              <a:gd name="T10" fmla="*/ 2147483647 w 1617"/>
              <a:gd name="T11" fmla="*/ 2147483647 h 239"/>
              <a:gd name="T12" fmla="*/ 2147483647 w 1617"/>
              <a:gd name="T13" fmla="*/ 2147483647 h 239"/>
              <a:gd name="T14" fmla="*/ 2147483647 w 1617"/>
              <a:gd name="T15" fmla="*/ 2147483647 h 239"/>
              <a:gd name="T16" fmla="*/ 2147483647 w 1617"/>
              <a:gd name="T17" fmla="*/ 2147483647 h 239"/>
              <a:gd name="T18" fmla="*/ 2147483647 w 1617"/>
              <a:gd name="T19" fmla="*/ 2147483647 h 239"/>
              <a:gd name="T20" fmla="*/ 2147483647 w 1617"/>
              <a:gd name="T21" fmla="*/ 2147483647 h 239"/>
              <a:gd name="T22" fmla="*/ 2147483647 w 1617"/>
              <a:gd name="T23" fmla="*/ 2147483647 h 239"/>
              <a:gd name="T24" fmla="*/ 2147483647 w 1617"/>
              <a:gd name="T25" fmla="*/ 2147483647 h 239"/>
              <a:gd name="T26" fmla="*/ 2147483647 w 1617"/>
              <a:gd name="T27" fmla="*/ 2147483647 h 239"/>
              <a:gd name="T28" fmla="*/ 2147483647 w 1617"/>
              <a:gd name="T29" fmla="*/ 2147483647 h 239"/>
              <a:gd name="T30" fmla="*/ 0 w 1617"/>
              <a:gd name="T31" fmla="*/ 2147483647 h 239"/>
              <a:gd name="T32" fmla="*/ 2147483647 w 1617"/>
              <a:gd name="T33" fmla="*/ 2147483647 h 239"/>
              <a:gd name="T34" fmla="*/ 2147483647 w 1617"/>
              <a:gd name="T35" fmla="*/ 2147483647 h 239"/>
              <a:gd name="T36" fmla="*/ 2147483647 w 1617"/>
              <a:gd name="T37" fmla="*/ 2147483647 h 239"/>
              <a:gd name="T38" fmla="*/ 2147483647 w 1617"/>
              <a:gd name="T39" fmla="*/ 2147483647 h 239"/>
              <a:gd name="T40" fmla="*/ 2147483647 w 1617"/>
              <a:gd name="T41" fmla="*/ 2147483647 h 239"/>
              <a:gd name="T42" fmla="*/ 2147483647 w 1617"/>
              <a:gd name="T43" fmla="*/ 2147483647 h 239"/>
              <a:gd name="T44" fmla="*/ 2147483647 w 1617"/>
              <a:gd name="T45" fmla="*/ 2147483647 h 239"/>
              <a:gd name="T46" fmla="*/ 2147483647 w 1617"/>
              <a:gd name="T47" fmla="*/ 2147483647 h 239"/>
              <a:gd name="T48" fmla="*/ 2147483647 w 1617"/>
              <a:gd name="T49" fmla="*/ 2147483647 h 239"/>
              <a:gd name="T50" fmla="*/ 2147483647 w 1617"/>
              <a:gd name="T51" fmla="*/ 2147483647 h 239"/>
              <a:gd name="T52" fmla="*/ 2147483647 w 1617"/>
              <a:gd name="T53" fmla="*/ 2147483647 h 239"/>
              <a:gd name="T54" fmla="*/ 2147483647 w 1617"/>
              <a:gd name="T55" fmla="*/ 2147483647 h 239"/>
              <a:gd name="T56" fmla="*/ 2147483647 w 1617"/>
              <a:gd name="T57" fmla="*/ 2147483647 h 239"/>
              <a:gd name="T58" fmla="*/ 2147483647 w 1617"/>
              <a:gd name="T59" fmla="*/ 2147483647 h 239"/>
              <a:gd name="T60" fmla="*/ 2147483647 w 1617"/>
              <a:gd name="T61" fmla="*/ 2147483647 h 239"/>
              <a:gd name="T62" fmla="*/ 2147483647 w 1617"/>
              <a:gd name="T63" fmla="*/ 2147483647 h 239"/>
              <a:gd name="T64" fmla="*/ 2147483647 w 1617"/>
              <a:gd name="T65" fmla="*/ 2147483647 h 239"/>
              <a:gd name="T66" fmla="*/ 2147483647 w 1617"/>
              <a:gd name="T67" fmla="*/ 2147483647 h 239"/>
              <a:gd name="T68" fmla="*/ 2147483647 w 1617"/>
              <a:gd name="T69" fmla="*/ 2147483647 h 239"/>
              <a:gd name="T70" fmla="*/ 2147483647 w 1617"/>
              <a:gd name="T71" fmla="*/ 2147483647 h 239"/>
              <a:gd name="T72" fmla="*/ 2147483647 w 1617"/>
              <a:gd name="T73" fmla="*/ 2147483647 h 2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17"/>
              <a:gd name="T112" fmla="*/ 0 h 239"/>
              <a:gd name="T113" fmla="*/ 1617 w 1617"/>
              <a:gd name="T114" fmla="*/ 239 h 23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17" h="239">
                <a:moveTo>
                  <a:pt x="1592" y="12"/>
                </a:moveTo>
                <a:lnTo>
                  <a:pt x="1556" y="0"/>
                </a:lnTo>
                <a:lnTo>
                  <a:pt x="1520" y="12"/>
                </a:lnTo>
                <a:lnTo>
                  <a:pt x="1424" y="24"/>
                </a:lnTo>
                <a:lnTo>
                  <a:pt x="1376" y="36"/>
                </a:lnTo>
                <a:lnTo>
                  <a:pt x="1304" y="36"/>
                </a:lnTo>
                <a:lnTo>
                  <a:pt x="1257" y="48"/>
                </a:lnTo>
                <a:lnTo>
                  <a:pt x="1220" y="48"/>
                </a:lnTo>
                <a:lnTo>
                  <a:pt x="1184" y="60"/>
                </a:lnTo>
                <a:lnTo>
                  <a:pt x="1148" y="72"/>
                </a:lnTo>
                <a:lnTo>
                  <a:pt x="1077" y="72"/>
                </a:lnTo>
                <a:lnTo>
                  <a:pt x="1043" y="75"/>
                </a:lnTo>
                <a:lnTo>
                  <a:pt x="1015" y="85"/>
                </a:lnTo>
                <a:lnTo>
                  <a:pt x="969" y="85"/>
                </a:lnTo>
                <a:lnTo>
                  <a:pt x="937" y="87"/>
                </a:lnTo>
                <a:lnTo>
                  <a:pt x="901" y="85"/>
                </a:lnTo>
                <a:lnTo>
                  <a:pt x="872" y="91"/>
                </a:lnTo>
                <a:lnTo>
                  <a:pt x="810" y="87"/>
                </a:lnTo>
                <a:lnTo>
                  <a:pt x="763" y="88"/>
                </a:lnTo>
                <a:lnTo>
                  <a:pt x="726" y="86"/>
                </a:lnTo>
                <a:lnTo>
                  <a:pt x="694" y="85"/>
                </a:lnTo>
                <a:lnTo>
                  <a:pt x="649" y="99"/>
                </a:lnTo>
                <a:lnTo>
                  <a:pt x="619" y="89"/>
                </a:lnTo>
                <a:lnTo>
                  <a:pt x="567" y="81"/>
                </a:lnTo>
                <a:lnTo>
                  <a:pt x="537" y="87"/>
                </a:lnTo>
                <a:lnTo>
                  <a:pt x="489" y="85"/>
                </a:lnTo>
                <a:lnTo>
                  <a:pt x="387" y="81"/>
                </a:lnTo>
                <a:lnTo>
                  <a:pt x="338" y="95"/>
                </a:lnTo>
                <a:lnTo>
                  <a:pt x="291" y="82"/>
                </a:lnTo>
                <a:lnTo>
                  <a:pt x="250" y="91"/>
                </a:lnTo>
                <a:lnTo>
                  <a:pt x="181" y="96"/>
                </a:lnTo>
                <a:lnTo>
                  <a:pt x="0" y="161"/>
                </a:lnTo>
                <a:lnTo>
                  <a:pt x="149" y="191"/>
                </a:lnTo>
                <a:lnTo>
                  <a:pt x="197" y="193"/>
                </a:lnTo>
                <a:lnTo>
                  <a:pt x="219" y="202"/>
                </a:lnTo>
                <a:lnTo>
                  <a:pt x="261" y="213"/>
                </a:lnTo>
                <a:lnTo>
                  <a:pt x="293" y="203"/>
                </a:lnTo>
                <a:lnTo>
                  <a:pt x="354" y="215"/>
                </a:lnTo>
                <a:lnTo>
                  <a:pt x="400" y="227"/>
                </a:lnTo>
                <a:lnTo>
                  <a:pt x="475" y="238"/>
                </a:lnTo>
                <a:lnTo>
                  <a:pt x="512" y="226"/>
                </a:lnTo>
                <a:lnTo>
                  <a:pt x="549" y="220"/>
                </a:lnTo>
                <a:lnTo>
                  <a:pt x="568" y="229"/>
                </a:lnTo>
                <a:lnTo>
                  <a:pt x="642" y="227"/>
                </a:lnTo>
                <a:lnTo>
                  <a:pt x="681" y="238"/>
                </a:lnTo>
                <a:lnTo>
                  <a:pt x="705" y="238"/>
                </a:lnTo>
                <a:lnTo>
                  <a:pt x="749" y="232"/>
                </a:lnTo>
                <a:lnTo>
                  <a:pt x="784" y="238"/>
                </a:lnTo>
                <a:lnTo>
                  <a:pt x="826" y="230"/>
                </a:lnTo>
                <a:lnTo>
                  <a:pt x="861" y="223"/>
                </a:lnTo>
                <a:lnTo>
                  <a:pt x="894" y="220"/>
                </a:lnTo>
                <a:lnTo>
                  <a:pt x="897" y="223"/>
                </a:lnTo>
                <a:lnTo>
                  <a:pt x="955" y="211"/>
                </a:lnTo>
                <a:lnTo>
                  <a:pt x="997" y="217"/>
                </a:lnTo>
                <a:lnTo>
                  <a:pt x="1053" y="217"/>
                </a:lnTo>
                <a:lnTo>
                  <a:pt x="1088" y="205"/>
                </a:lnTo>
                <a:lnTo>
                  <a:pt x="1124" y="205"/>
                </a:lnTo>
                <a:lnTo>
                  <a:pt x="1160" y="205"/>
                </a:lnTo>
                <a:lnTo>
                  <a:pt x="1197" y="193"/>
                </a:lnTo>
                <a:lnTo>
                  <a:pt x="1233" y="193"/>
                </a:lnTo>
                <a:lnTo>
                  <a:pt x="1268" y="193"/>
                </a:lnTo>
                <a:lnTo>
                  <a:pt x="1295" y="178"/>
                </a:lnTo>
                <a:lnTo>
                  <a:pt x="1337" y="162"/>
                </a:lnTo>
                <a:lnTo>
                  <a:pt x="1379" y="156"/>
                </a:lnTo>
                <a:lnTo>
                  <a:pt x="1415" y="130"/>
                </a:lnTo>
                <a:lnTo>
                  <a:pt x="1454" y="114"/>
                </a:lnTo>
                <a:lnTo>
                  <a:pt x="1484" y="120"/>
                </a:lnTo>
                <a:lnTo>
                  <a:pt x="1558" y="142"/>
                </a:lnTo>
                <a:lnTo>
                  <a:pt x="1556" y="109"/>
                </a:lnTo>
                <a:lnTo>
                  <a:pt x="1592" y="109"/>
                </a:lnTo>
                <a:lnTo>
                  <a:pt x="1616" y="72"/>
                </a:lnTo>
                <a:lnTo>
                  <a:pt x="1616" y="36"/>
                </a:lnTo>
                <a:lnTo>
                  <a:pt x="1616" y="0"/>
                </a:lnTo>
                <a:lnTo>
                  <a:pt x="1592" y="12"/>
                </a:lnTo>
              </a:path>
            </a:pathLst>
          </a:cu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rebuchet MS" pitchFamily="34" charset="0"/>
            </a:endParaRPr>
          </a:p>
        </p:txBody>
      </p:sp>
      <p:sp>
        <p:nvSpPr>
          <p:cNvPr id="48158" name="Freeform 30"/>
          <p:cNvSpPr>
            <a:spLocks/>
          </p:cNvSpPr>
          <p:nvPr/>
        </p:nvSpPr>
        <p:spPr bwMode="auto">
          <a:xfrm>
            <a:off x="927101" y="5237163"/>
            <a:ext cx="3382963" cy="360362"/>
          </a:xfrm>
          <a:custGeom>
            <a:avLst/>
            <a:gdLst>
              <a:gd name="T0" fmla="*/ 2147483647 w 1598"/>
              <a:gd name="T1" fmla="*/ 0 h 302"/>
              <a:gd name="T2" fmla="*/ 2147483647 w 1598"/>
              <a:gd name="T3" fmla="*/ 2147483647 h 302"/>
              <a:gd name="T4" fmla="*/ 2147483647 w 1598"/>
              <a:gd name="T5" fmla="*/ 2147483647 h 302"/>
              <a:gd name="T6" fmla="*/ 2147483647 w 1598"/>
              <a:gd name="T7" fmla="*/ 2147483647 h 302"/>
              <a:gd name="T8" fmla="*/ 2147483647 w 1598"/>
              <a:gd name="T9" fmla="*/ 2147483647 h 302"/>
              <a:gd name="T10" fmla="*/ 2147483647 w 1598"/>
              <a:gd name="T11" fmla="*/ 2147483647 h 302"/>
              <a:gd name="T12" fmla="*/ 2147483647 w 1598"/>
              <a:gd name="T13" fmla="*/ 2147483647 h 302"/>
              <a:gd name="T14" fmla="*/ 2147483647 w 1598"/>
              <a:gd name="T15" fmla="*/ 2147483647 h 302"/>
              <a:gd name="T16" fmla="*/ 2147483647 w 1598"/>
              <a:gd name="T17" fmla="*/ 2147483647 h 302"/>
              <a:gd name="T18" fmla="*/ 2147483647 w 1598"/>
              <a:gd name="T19" fmla="*/ 2147483647 h 302"/>
              <a:gd name="T20" fmla="*/ 2147483647 w 1598"/>
              <a:gd name="T21" fmla="*/ 2147483647 h 302"/>
              <a:gd name="T22" fmla="*/ 2147483647 w 1598"/>
              <a:gd name="T23" fmla="*/ 2147483647 h 302"/>
              <a:gd name="T24" fmla="*/ 2147483647 w 1598"/>
              <a:gd name="T25" fmla="*/ 2147483647 h 302"/>
              <a:gd name="T26" fmla="*/ 2147483647 w 1598"/>
              <a:gd name="T27" fmla="*/ 2147483647 h 302"/>
              <a:gd name="T28" fmla="*/ 2147483647 w 1598"/>
              <a:gd name="T29" fmla="*/ 2147483647 h 302"/>
              <a:gd name="T30" fmla="*/ 0 w 1598"/>
              <a:gd name="T31" fmla="*/ 2147483647 h 302"/>
              <a:gd name="T32" fmla="*/ 2147483647 w 1598"/>
              <a:gd name="T33" fmla="*/ 2147483647 h 302"/>
              <a:gd name="T34" fmla="*/ 2147483647 w 1598"/>
              <a:gd name="T35" fmla="*/ 2147483647 h 302"/>
              <a:gd name="T36" fmla="*/ 2147483647 w 1598"/>
              <a:gd name="T37" fmla="*/ 2147483647 h 302"/>
              <a:gd name="T38" fmla="*/ 2147483647 w 1598"/>
              <a:gd name="T39" fmla="*/ 2147483647 h 302"/>
              <a:gd name="T40" fmla="*/ 2147483647 w 1598"/>
              <a:gd name="T41" fmla="*/ 2147483647 h 302"/>
              <a:gd name="T42" fmla="*/ 2147483647 w 1598"/>
              <a:gd name="T43" fmla="*/ 2147483647 h 302"/>
              <a:gd name="T44" fmla="*/ 2147483647 w 1598"/>
              <a:gd name="T45" fmla="*/ 2147483647 h 302"/>
              <a:gd name="T46" fmla="*/ 2147483647 w 1598"/>
              <a:gd name="T47" fmla="*/ 2147483647 h 302"/>
              <a:gd name="T48" fmla="*/ 2147483647 w 1598"/>
              <a:gd name="T49" fmla="*/ 2147483647 h 302"/>
              <a:gd name="T50" fmla="*/ 2147483647 w 1598"/>
              <a:gd name="T51" fmla="*/ 2147483647 h 302"/>
              <a:gd name="T52" fmla="*/ 2147483647 w 1598"/>
              <a:gd name="T53" fmla="*/ 2147483647 h 302"/>
              <a:gd name="T54" fmla="*/ 2147483647 w 1598"/>
              <a:gd name="T55" fmla="*/ 2147483647 h 302"/>
              <a:gd name="T56" fmla="*/ 2147483647 w 1598"/>
              <a:gd name="T57" fmla="*/ 2147483647 h 302"/>
              <a:gd name="T58" fmla="*/ 2147483647 w 1598"/>
              <a:gd name="T59" fmla="*/ 2147483647 h 302"/>
              <a:gd name="T60" fmla="*/ 2147483647 w 1598"/>
              <a:gd name="T61" fmla="*/ 2147483647 h 302"/>
              <a:gd name="T62" fmla="*/ 2147483647 w 1598"/>
              <a:gd name="T63" fmla="*/ 2147483647 h 302"/>
              <a:gd name="T64" fmla="*/ 2147483647 w 1598"/>
              <a:gd name="T65" fmla="*/ 2147483647 h 302"/>
              <a:gd name="T66" fmla="*/ 2147483647 w 1598"/>
              <a:gd name="T67" fmla="*/ 2147483647 h 302"/>
              <a:gd name="T68" fmla="*/ 2147483647 w 1598"/>
              <a:gd name="T69" fmla="*/ 2147483647 h 302"/>
              <a:gd name="T70" fmla="*/ 2147483647 w 1598"/>
              <a:gd name="T71" fmla="*/ 2147483647 h 302"/>
              <a:gd name="T72" fmla="*/ 2147483647 w 1598"/>
              <a:gd name="T73" fmla="*/ 2147483647 h 30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98"/>
              <a:gd name="T112" fmla="*/ 0 h 302"/>
              <a:gd name="T113" fmla="*/ 1598 w 1598"/>
              <a:gd name="T114" fmla="*/ 302 h 30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98" h="302">
                <a:moveTo>
                  <a:pt x="1573" y="12"/>
                </a:moveTo>
                <a:lnTo>
                  <a:pt x="1537" y="0"/>
                </a:lnTo>
                <a:lnTo>
                  <a:pt x="1501" y="12"/>
                </a:lnTo>
                <a:lnTo>
                  <a:pt x="1405" y="24"/>
                </a:lnTo>
                <a:lnTo>
                  <a:pt x="1357" y="36"/>
                </a:lnTo>
                <a:lnTo>
                  <a:pt x="1279" y="61"/>
                </a:lnTo>
                <a:lnTo>
                  <a:pt x="1229" y="88"/>
                </a:lnTo>
                <a:lnTo>
                  <a:pt x="1214" y="88"/>
                </a:lnTo>
                <a:lnTo>
                  <a:pt x="1165" y="106"/>
                </a:lnTo>
                <a:lnTo>
                  <a:pt x="1129" y="126"/>
                </a:lnTo>
                <a:lnTo>
                  <a:pt x="1058" y="145"/>
                </a:lnTo>
                <a:lnTo>
                  <a:pt x="1023" y="148"/>
                </a:lnTo>
                <a:lnTo>
                  <a:pt x="977" y="164"/>
                </a:lnTo>
                <a:lnTo>
                  <a:pt x="938" y="165"/>
                </a:lnTo>
                <a:lnTo>
                  <a:pt x="893" y="172"/>
                </a:lnTo>
                <a:lnTo>
                  <a:pt x="873" y="165"/>
                </a:lnTo>
                <a:lnTo>
                  <a:pt x="818" y="167"/>
                </a:lnTo>
                <a:lnTo>
                  <a:pt x="780" y="169"/>
                </a:lnTo>
                <a:lnTo>
                  <a:pt x="731" y="165"/>
                </a:lnTo>
                <a:lnTo>
                  <a:pt x="686" y="157"/>
                </a:lnTo>
                <a:lnTo>
                  <a:pt x="650" y="157"/>
                </a:lnTo>
                <a:lnTo>
                  <a:pt x="614" y="169"/>
                </a:lnTo>
                <a:lnTo>
                  <a:pt x="564" y="163"/>
                </a:lnTo>
                <a:lnTo>
                  <a:pt x="521" y="165"/>
                </a:lnTo>
                <a:lnTo>
                  <a:pt x="482" y="163"/>
                </a:lnTo>
                <a:lnTo>
                  <a:pt x="418" y="170"/>
                </a:lnTo>
                <a:lnTo>
                  <a:pt x="348" y="181"/>
                </a:lnTo>
                <a:lnTo>
                  <a:pt x="276" y="184"/>
                </a:lnTo>
                <a:lnTo>
                  <a:pt x="219" y="196"/>
                </a:lnTo>
                <a:lnTo>
                  <a:pt x="183" y="202"/>
                </a:lnTo>
                <a:lnTo>
                  <a:pt x="90" y="202"/>
                </a:lnTo>
                <a:lnTo>
                  <a:pt x="0" y="222"/>
                </a:lnTo>
                <a:lnTo>
                  <a:pt x="135" y="254"/>
                </a:lnTo>
                <a:lnTo>
                  <a:pt x="183" y="254"/>
                </a:lnTo>
                <a:lnTo>
                  <a:pt x="231" y="254"/>
                </a:lnTo>
                <a:lnTo>
                  <a:pt x="267" y="254"/>
                </a:lnTo>
                <a:lnTo>
                  <a:pt x="304" y="267"/>
                </a:lnTo>
                <a:lnTo>
                  <a:pt x="351" y="266"/>
                </a:lnTo>
                <a:lnTo>
                  <a:pt x="387" y="278"/>
                </a:lnTo>
                <a:lnTo>
                  <a:pt x="483" y="290"/>
                </a:lnTo>
                <a:lnTo>
                  <a:pt x="519" y="290"/>
                </a:lnTo>
                <a:lnTo>
                  <a:pt x="554" y="290"/>
                </a:lnTo>
                <a:lnTo>
                  <a:pt x="590" y="301"/>
                </a:lnTo>
                <a:lnTo>
                  <a:pt x="626" y="301"/>
                </a:lnTo>
                <a:lnTo>
                  <a:pt x="662" y="301"/>
                </a:lnTo>
                <a:lnTo>
                  <a:pt x="699" y="301"/>
                </a:lnTo>
                <a:lnTo>
                  <a:pt x="735" y="301"/>
                </a:lnTo>
                <a:lnTo>
                  <a:pt x="770" y="301"/>
                </a:lnTo>
                <a:lnTo>
                  <a:pt x="829" y="300"/>
                </a:lnTo>
                <a:lnTo>
                  <a:pt x="866" y="300"/>
                </a:lnTo>
                <a:lnTo>
                  <a:pt x="884" y="299"/>
                </a:lnTo>
                <a:lnTo>
                  <a:pt x="896" y="296"/>
                </a:lnTo>
                <a:lnTo>
                  <a:pt x="944" y="299"/>
                </a:lnTo>
                <a:lnTo>
                  <a:pt x="971" y="290"/>
                </a:lnTo>
                <a:lnTo>
                  <a:pt x="1016" y="296"/>
                </a:lnTo>
                <a:lnTo>
                  <a:pt x="1088" y="268"/>
                </a:lnTo>
                <a:lnTo>
                  <a:pt x="1131" y="263"/>
                </a:lnTo>
                <a:lnTo>
                  <a:pt x="1181" y="243"/>
                </a:lnTo>
                <a:lnTo>
                  <a:pt x="1212" y="229"/>
                </a:lnTo>
                <a:lnTo>
                  <a:pt x="1253" y="225"/>
                </a:lnTo>
                <a:lnTo>
                  <a:pt x="1285" y="224"/>
                </a:lnTo>
                <a:lnTo>
                  <a:pt x="1333" y="205"/>
                </a:lnTo>
                <a:lnTo>
                  <a:pt x="1358" y="193"/>
                </a:lnTo>
                <a:lnTo>
                  <a:pt x="1388" y="185"/>
                </a:lnTo>
                <a:lnTo>
                  <a:pt x="1428" y="172"/>
                </a:lnTo>
                <a:lnTo>
                  <a:pt x="1481" y="186"/>
                </a:lnTo>
                <a:lnTo>
                  <a:pt x="1465" y="120"/>
                </a:lnTo>
                <a:lnTo>
                  <a:pt x="1501" y="108"/>
                </a:lnTo>
                <a:lnTo>
                  <a:pt x="1537" y="108"/>
                </a:lnTo>
                <a:lnTo>
                  <a:pt x="1573" y="108"/>
                </a:lnTo>
                <a:lnTo>
                  <a:pt x="1597" y="72"/>
                </a:lnTo>
                <a:lnTo>
                  <a:pt x="1597" y="36"/>
                </a:lnTo>
                <a:lnTo>
                  <a:pt x="1597" y="0"/>
                </a:lnTo>
                <a:lnTo>
                  <a:pt x="1573" y="12"/>
                </a:lnTo>
              </a:path>
            </a:pathLst>
          </a:cu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rebuchet MS" pitchFamily="34" charset="0"/>
            </a:endParaRPr>
          </a:p>
        </p:txBody>
      </p:sp>
      <p:sp>
        <p:nvSpPr>
          <p:cNvPr id="48159" name="Freeform 31"/>
          <p:cNvSpPr>
            <a:spLocks/>
          </p:cNvSpPr>
          <p:nvPr/>
        </p:nvSpPr>
        <p:spPr bwMode="auto">
          <a:xfrm>
            <a:off x="1092200" y="5751513"/>
            <a:ext cx="3221038" cy="360362"/>
          </a:xfrm>
          <a:custGeom>
            <a:avLst/>
            <a:gdLst>
              <a:gd name="T0" fmla="*/ 2147483647 w 1522"/>
              <a:gd name="T1" fmla="*/ 0 h 302"/>
              <a:gd name="T2" fmla="*/ 2147483647 w 1522"/>
              <a:gd name="T3" fmla="*/ 2147483647 h 302"/>
              <a:gd name="T4" fmla="*/ 2147483647 w 1522"/>
              <a:gd name="T5" fmla="*/ 2147483647 h 302"/>
              <a:gd name="T6" fmla="*/ 2147483647 w 1522"/>
              <a:gd name="T7" fmla="*/ 2147483647 h 302"/>
              <a:gd name="T8" fmla="*/ 2147483647 w 1522"/>
              <a:gd name="T9" fmla="*/ 2147483647 h 302"/>
              <a:gd name="T10" fmla="*/ 2147483647 w 1522"/>
              <a:gd name="T11" fmla="*/ 2147483647 h 302"/>
              <a:gd name="T12" fmla="*/ 2147483647 w 1522"/>
              <a:gd name="T13" fmla="*/ 2147483647 h 302"/>
              <a:gd name="T14" fmla="*/ 2147483647 w 1522"/>
              <a:gd name="T15" fmla="*/ 2147483647 h 302"/>
              <a:gd name="T16" fmla="*/ 2147483647 w 1522"/>
              <a:gd name="T17" fmla="*/ 2147483647 h 302"/>
              <a:gd name="T18" fmla="*/ 2147483647 w 1522"/>
              <a:gd name="T19" fmla="*/ 2147483647 h 302"/>
              <a:gd name="T20" fmla="*/ 2147483647 w 1522"/>
              <a:gd name="T21" fmla="*/ 2147483647 h 302"/>
              <a:gd name="T22" fmla="*/ 2147483647 w 1522"/>
              <a:gd name="T23" fmla="*/ 2147483647 h 302"/>
              <a:gd name="T24" fmla="*/ 2147483647 w 1522"/>
              <a:gd name="T25" fmla="*/ 2147483647 h 302"/>
              <a:gd name="T26" fmla="*/ 2147483647 w 1522"/>
              <a:gd name="T27" fmla="*/ 2147483647 h 302"/>
              <a:gd name="T28" fmla="*/ 2147483647 w 1522"/>
              <a:gd name="T29" fmla="*/ 2147483647 h 302"/>
              <a:gd name="T30" fmla="*/ 2147483647 w 1522"/>
              <a:gd name="T31" fmla="*/ 2147483647 h 302"/>
              <a:gd name="T32" fmla="*/ 2147483647 w 1522"/>
              <a:gd name="T33" fmla="*/ 2147483647 h 302"/>
              <a:gd name="T34" fmla="*/ 2147483647 w 1522"/>
              <a:gd name="T35" fmla="*/ 2147483647 h 302"/>
              <a:gd name="T36" fmla="*/ 2147483647 w 1522"/>
              <a:gd name="T37" fmla="*/ 2147483647 h 302"/>
              <a:gd name="T38" fmla="*/ 2147483647 w 1522"/>
              <a:gd name="T39" fmla="*/ 2147483647 h 302"/>
              <a:gd name="T40" fmla="*/ 2147483647 w 1522"/>
              <a:gd name="T41" fmla="*/ 2147483647 h 302"/>
              <a:gd name="T42" fmla="*/ 2147483647 w 1522"/>
              <a:gd name="T43" fmla="*/ 2147483647 h 302"/>
              <a:gd name="T44" fmla="*/ 2147483647 w 1522"/>
              <a:gd name="T45" fmla="*/ 2147483647 h 302"/>
              <a:gd name="T46" fmla="*/ 2147483647 w 1522"/>
              <a:gd name="T47" fmla="*/ 2147483647 h 302"/>
              <a:gd name="T48" fmla="*/ 2147483647 w 1522"/>
              <a:gd name="T49" fmla="*/ 2147483647 h 302"/>
              <a:gd name="T50" fmla="*/ 2147483647 w 1522"/>
              <a:gd name="T51" fmla="*/ 2147483647 h 302"/>
              <a:gd name="T52" fmla="*/ 2147483647 w 1522"/>
              <a:gd name="T53" fmla="*/ 2147483647 h 302"/>
              <a:gd name="T54" fmla="*/ 2147483647 w 1522"/>
              <a:gd name="T55" fmla="*/ 2147483647 h 302"/>
              <a:gd name="T56" fmla="*/ 2147483647 w 1522"/>
              <a:gd name="T57" fmla="*/ 2147483647 h 302"/>
              <a:gd name="T58" fmla="*/ 2147483647 w 1522"/>
              <a:gd name="T59" fmla="*/ 2147483647 h 302"/>
              <a:gd name="T60" fmla="*/ 2147483647 w 1522"/>
              <a:gd name="T61" fmla="*/ 2147483647 h 302"/>
              <a:gd name="T62" fmla="*/ 2147483647 w 1522"/>
              <a:gd name="T63" fmla="*/ 2147483647 h 302"/>
              <a:gd name="T64" fmla="*/ 2147483647 w 1522"/>
              <a:gd name="T65" fmla="*/ 2147483647 h 302"/>
              <a:gd name="T66" fmla="*/ 2147483647 w 1522"/>
              <a:gd name="T67" fmla="*/ 2147483647 h 302"/>
              <a:gd name="T68" fmla="*/ 2147483647 w 1522"/>
              <a:gd name="T69" fmla="*/ 2147483647 h 302"/>
              <a:gd name="T70" fmla="*/ 2147483647 w 1522"/>
              <a:gd name="T71" fmla="*/ 2147483647 h 302"/>
              <a:gd name="T72" fmla="*/ 2147483647 w 1522"/>
              <a:gd name="T73" fmla="*/ 2147483647 h 30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22"/>
              <a:gd name="T112" fmla="*/ 0 h 302"/>
              <a:gd name="T113" fmla="*/ 1522 w 1522"/>
              <a:gd name="T114" fmla="*/ 302 h 30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22" h="302">
                <a:moveTo>
                  <a:pt x="1497" y="12"/>
                </a:moveTo>
                <a:lnTo>
                  <a:pt x="1461" y="0"/>
                </a:lnTo>
                <a:lnTo>
                  <a:pt x="1422" y="57"/>
                </a:lnTo>
                <a:lnTo>
                  <a:pt x="1360" y="105"/>
                </a:lnTo>
                <a:lnTo>
                  <a:pt x="1296" y="120"/>
                </a:lnTo>
                <a:lnTo>
                  <a:pt x="1265" y="142"/>
                </a:lnTo>
                <a:lnTo>
                  <a:pt x="1212" y="169"/>
                </a:lnTo>
                <a:lnTo>
                  <a:pt x="1176" y="163"/>
                </a:lnTo>
                <a:lnTo>
                  <a:pt x="1142" y="175"/>
                </a:lnTo>
                <a:lnTo>
                  <a:pt x="1104" y="165"/>
                </a:lnTo>
                <a:lnTo>
                  <a:pt x="1042" y="171"/>
                </a:lnTo>
                <a:lnTo>
                  <a:pt x="962" y="157"/>
                </a:lnTo>
                <a:lnTo>
                  <a:pt x="927" y="159"/>
                </a:lnTo>
                <a:lnTo>
                  <a:pt x="889" y="161"/>
                </a:lnTo>
                <a:lnTo>
                  <a:pt x="847" y="158"/>
                </a:lnTo>
                <a:lnTo>
                  <a:pt x="813" y="157"/>
                </a:lnTo>
                <a:lnTo>
                  <a:pt x="774" y="162"/>
                </a:lnTo>
                <a:lnTo>
                  <a:pt x="727" y="163"/>
                </a:lnTo>
                <a:lnTo>
                  <a:pt x="668" y="163"/>
                </a:lnTo>
                <a:lnTo>
                  <a:pt x="645" y="157"/>
                </a:lnTo>
                <a:lnTo>
                  <a:pt x="577" y="159"/>
                </a:lnTo>
                <a:lnTo>
                  <a:pt x="524" y="159"/>
                </a:lnTo>
                <a:lnTo>
                  <a:pt x="487" y="163"/>
                </a:lnTo>
                <a:lnTo>
                  <a:pt x="443" y="163"/>
                </a:lnTo>
                <a:lnTo>
                  <a:pt x="394" y="169"/>
                </a:lnTo>
                <a:lnTo>
                  <a:pt x="351" y="175"/>
                </a:lnTo>
                <a:lnTo>
                  <a:pt x="266" y="175"/>
                </a:lnTo>
                <a:lnTo>
                  <a:pt x="194" y="183"/>
                </a:lnTo>
                <a:lnTo>
                  <a:pt x="115" y="181"/>
                </a:lnTo>
                <a:lnTo>
                  <a:pt x="39" y="192"/>
                </a:lnTo>
                <a:lnTo>
                  <a:pt x="0" y="205"/>
                </a:lnTo>
                <a:lnTo>
                  <a:pt x="24" y="205"/>
                </a:lnTo>
                <a:lnTo>
                  <a:pt x="60" y="217"/>
                </a:lnTo>
                <a:lnTo>
                  <a:pt x="107" y="229"/>
                </a:lnTo>
                <a:lnTo>
                  <a:pt x="155" y="253"/>
                </a:lnTo>
                <a:lnTo>
                  <a:pt x="194" y="262"/>
                </a:lnTo>
                <a:lnTo>
                  <a:pt x="233" y="273"/>
                </a:lnTo>
                <a:lnTo>
                  <a:pt x="284" y="277"/>
                </a:lnTo>
                <a:lnTo>
                  <a:pt x="311" y="277"/>
                </a:lnTo>
                <a:lnTo>
                  <a:pt x="407" y="289"/>
                </a:lnTo>
                <a:lnTo>
                  <a:pt x="443" y="289"/>
                </a:lnTo>
                <a:lnTo>
                  <a:pt x="479" y="289"/>
                </a:lnTo>
                <a:lnTo>
                  <a:pt x="530" y="292"/>
                </a:lnTo>
                <a:lnTo>
                  <a:pt x="576" y="295"/>
                </a:lnTo>
                <a:lnTo>
                  <a:pt x="601" y="295"/>
                </a:lnTo>
                <a:lnTo>
                  <a:pt x="629" y="295"/>
                </a:lnTo>
                <a:lnTo>
                  <a:pt x="682" y="295"/>
                </a:lnTo>
                <a:lnTo>
                  <a:pt x="721" y="286"/>
                </a:lnTo>
                <a:lnTo>
                  <a:pt x="749" y="287"/>
                </a:lnTo>
                <a:lnTo>
                  <a:pt x="766" y="289"/>
                </a:lnTo>
                <a:lnTo>
                  <a:pt x="820" y="280"/>
                </a:lnTo>
                <a:lnTo>
                  <a:pt x="856" y="280"/>
                </a:lnTo>
                <a:lnTo>
                  <a:pt x="886" y="284"/>
                </a:lnTo>
                <a:lnTo>
                  <a:pt x="913" y="292"/>
                </a:lnTo>
                <a:lnTo>
                  <a:pt x="936" y="297"/>
                </a:lnTo>
                <a:lnTo>
                  <a:pt x="988" y="289"/>
                </a:lnTo>
                <a:lnTo>
                  <a:pt x="1018" y="301"/>
                </a:lnTo>
                <a:lnTo>
                  <a:pt x="1081" y="292"/>
                </a:lnTo>
                <a:lnTo>
                  <a:pt x="1116" y="286"/>
                </a:lnTo>
                <a:lnTo>
                  <a:pt x="1149" y="289"/>
                </a:lnTo>
                <a:lnTo>
                  <a:pt x="1221" y="292"/>
                </a:lnTo>
                <a:lnTo>
                  <a:pt x="1263" y="274"/>
                </a:lnTo>
                <a:lnTo>
                  <a:pt x="1281" y="253"/>
                </a:lnTo>
                <a:lnTo>
                  <a:pt x="1322" y="235"/>
                </a:lnTo>
                <a:lnTo>
                  <a:pt x="1362" y="205"/>
                </a:lnTo>
                <a:lnTo>
                  <a:pt x="1424" y="181"/>
                </a:lnTo>
                <a:lnTo>
                  <a:pt x="1476" y="189"/>
                </a:lnTo>
                <a:lnTo>
                  <a:pt x="1503" y="130"/>
                </a:lnTo>
                <a:lnTo>
                  <a:pt x="1461" y="108"/>
                </a:lnTo>
                <a:lnTo>
                  <a:pt x="1497" y="108"/>
                </a:lnTo>
                <a:lnTo>
                  <a:pt x="1521" y="72"/>
                </a:lnTo>
                <a:lnTo>
                  <a:pt x="1521" y="35"/>
                </a:lnTo>
                <a:lnTo>
                  <a:pt x="1521" y="0"/>
                </a:lnTo>
                <a:lnTo>
                  <a:pt x="1497" y="12"/>
                </a:lnTo>
              </a:path>
            </a:pathLst>
          </a:cu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rebuchet MS" pitchFamily="34" charset="0"/>
            </a:endParaRPr>
          </a:p>
        </p:txBody>
      </p:sp>
      <p:sp>
        <p:nvSpPr>
          <p:cNvPr id="48160" name="Freeform 32"/>
          <p:cNvSpPr>
            <a:spLocks/>
          </p:cNvSpPr>
          <p:nvPr/>
        </p:nvSpPr>
        <p:spPr bwMode="auto">
          <a:xfrm>
            <a:off x="4305300" y="4500565"/>
            <a:ext cx="3810000" cy="331787"/>
          </a:xfrm>
          <a:custGeom>
            <a:avLst/>
            <a:gdLst>
              <a:gd name="T0" fmla="*/ 2147483647 w 1800"/>
              <a:gd name="T1" fmla="*/ 2147483647 h 278"/>
              <a:gd name="T2" fmla="*/ 2147483647 w 1800"/>
              <a:gd name="T3" fmla="*/ 2147483647 h 278"/>
              <a:gd name="T4" fmla="*/ 2147483647 w 1800"/>
              <a:gd name="T5" fmla="*/ 2147483647 h 278"/>
              <a:gd name="T6" fmla="*/ 2147483647 w 1800"/>
              <a:gd name="T7" fmla="*/ 2147483647 h 278"/>
              <a:gd name="T8" fmla="*/ 2147483647 w 1800"/>
              <a:gd name="T9" fmla="*/ 2147483647 h 278"/>
              <a:gd name="T10" fmla="*/ 2147483647 w 1800"/>
              <a:gd name="T11" fmla="*/ 2147483647 h 278"/>
              <a:gd name="T12" fmla="*/ 2147483647 w 1800"/>
              <a:gd name="T13" fmla="*/ 2147483647 h 278"/>
              <a:gd name="T14" fmla="*/ 2147483647 w 1800"/>
              <a:gd name="T15" fmla="*/ 2147483647 h 278"/>
              <a:gd name="T16" fmla="*/ 2147483647 w 1800"/>
              <a:gd name="T17" fmla="*/ 2147483647 h 278"/>
              <a:gd name="T18" fmla="*/ 2147483647 w 1800"/>
              <a:gd name="T19" fmla="*/ 2147483647 h 278"/>
              <a:gd name="T20" fmla="*/ 2147483647 w 1800"/>
              <a:gd name="T21" fmla="*/ 2147483647 h 278"/>
              <a:gd name="T22" fmla="*/ 2147483647 w 1800"/>
              <a:gd name="T23" fmla="*/ 2147483647 h 278"/>
              <a:gd name="T24" fmla="*/ 2147483647 w 1800"/>
              <a:gd name="T25" fmla="*/ 2147483647 h 278"/>
              <a:gd name="T26" fmla="*/ 2147483647 w 1800"/>
              <a:gd name="T27" fmla="*/ 2147483647 h 278"/>
              <a:gd name="T28" fmla="*/ 2147483647 w 1800"/>
              <a:gd name="T29" fmla="*/ 2147483647 h 278"/>
              <a:gd name="T30" fmla="*/ 2147483647 w 1800"/>
              <a:gd name="T31" fmla="*/ 2147483647 h 278"/>
              <a:gd name="T32" fmla="*/ 2147483647 w 1800"/>
              <a:gd name="T33" fmla="*/ 2147483647 h 278"/>
              <a:gd name="T34" fmla="*/ 2147483647 w 1800"/>
              <a:gd name="T35" fmla="*/ 2147483647 h 278"/>
              <a:gd name="T36" fmla="*/ 2147483647 w 1800"/>
              <a:gd name="T37" fmla="*/ 2147483647 h 278"/>
              <a:gd name="T38" fmla="*/ 2147483647 w 1800"/>
              <a:gd name="T39" fmla="*/ 2147483647 h 278"/>
              <a:gd name="T40" fmla="*/ 2147483647 w 1800"/>
              <a:gd name="T41" fmla="*/ 2147483647 h 278"/>
              <a:gd name="T42" fmla="*/ 2147483647 w 1800"/>
              <a:gd name="T43" fmla="*/ 2147483647 h 278"/>
              <a:gd name="T44" fmla="*/ 2147483647 w 1800"/>
              <a:gd name="T45" fmla="*/ 2147483647 h 278"/>
              <a:gd name="T46" fmla="*/ 2147483647 w 1800"/>
              <a:gd name="T47" fmla="*/ 2147483647 h 278"/>
              <a:gd name="T48" fmla="*/ 2147483647 w 1800"/>
              <a:gd name="T49" fmla="*/ 2147483647 h 278"/>
              <a:gd name="T50" fmla="*/ 2147483647 w 1800"/>
              <a:gd name="T51" fmla="*/ 2147483647 h 278"/>
              <a:gd name="T52" fmla="*/ 2147483647 w 1800"/>
              <a:gd name="T53" fmla="*/ 2147483647 h 278"/>
              <a:gd name="T54" fmla="*/ 2147483647 w 1800"/>
              <a:gd name="T55" fmla="*/ 2147483647 h 278"/>
              <a:gd name="T56" fmla="*/ 2147483647 w 1800"/>
              <a:gd name="T57" fmla="*/ 2147483647 h 278"/>
              <a:gd name="T58" fmla="*/ 2147483647 w 1800"/>
              <a:gd name="T59" fmla="*/ 2147483647 h 278"/>
              <a:gd name="T60" fmla="*/ 2147483647 w 1800"/>
              <a:gd name="T61" fmla="*/ 2147483647 h 278"/>
              <a:gd name="T62" fmla="*/ 2147483647 w 1800"/>
              <a:gd name="T63" fmla="*/ 2147483647 h 278"/>
              <a:gd name="T64" fmla="*/ 2147483647 w 1800"/>
              <a:gd name="T65" fmla="*/ 2147483647 h 278"/>
              <a:gd name="T66" fmla="*/ 2147483647 w 1800"/>
              <a:gd name="T67" fmla="*/ 2147483647 h 278"/>
              <a:gd name="T68" fmla="*/ 2147483647 w 1800"/>
              <a:gd name="T69" fmla="*/ 2147483647 h 278"/>
              <a:gd name="T70" fmla="*/ 2147483647 w 1800"/>
              <a:gd name="T71" fmla="*/ 2147483647 h 278"/>
              <a:gd name="T72" fmla="*/ 2147483647 w 1800"/>
              <a:gd name="T73" fmla="*/ 2147483647 h 278"/>
              <a:gd name="T74" fmla="*/ 2147483647 w 1800"/>
              <a:gd name="T75" fmla="*/ 2147483647 h 278"/>
              <a:gd name="T76" fmla="*/ 2147483647 w 1800"/>
              <a:gd name="T77" fmla="*/ 2147483647 h 278"/>
              <a:gd name="T78" fmla="*/ 2147483647 w 1800"/>
              <a:gd name="T79" fmla="*/ 2147483647 h 278"/>
              <a:gd name="T80" fmla="*/ 2147483647 w 1800"/>
              <a:gd name="T81" fmla="*/ 2147483647 h 278"/>
              <a:gd name="T82" fmla="*/ 2147483647 w 1800"/>
              <a:gd name="T83" fmla="*/ 2147483647 h 278"/>
              <a:gd name="T84" fmla="*/ 2147483647 w 1800"/>
              <a:gd name="T85" fmla="*/ 2147483647 h 278"/>
              <a:gd name="T86" fmla="*/ 2147483647 w 1800"/>
              <a:gd name="T87" fmla="*/ 2147483647 h 2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00"/>
              <a:gd name="T133" fmla="*/ 0 h 278"/>
              <a:gd name="T134" fmla="*/ 1800 w 1800"/>
              <a:gd name="T135" fmla="*/ 278 h 2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00" h="278">
                <a:moveTo>
                  <a:pt x="26" y="0"/>
                </a:moveTo>
                <a:lnTo>
                  <a:pt x="63" y="24"/>
                </a:lnTo>
                <a:lnTo>
                  <a:pt x="99" y="36"/>
                </a:lnTo>
                <a:lnTo>
                  <a:pt x="135" y="48"/>
                </a:lnTo>
                <a:lnTo>
                  <a:pt x="171" y="60"/>
                </a:lnTo>
                <a:lnTo>
                  <a:pt x="206" y="72"/>
                </a:lnTo>
                <a:lnTo>
                  <a:pt x="242" y="84"/>
                </a:lnTo>
                <a:lnTo>
                  <a:pt x="278" y="97"/>
                </a:lnTo>
                <a:lnTo>
                  <a:pt x="314" y="97"/>
                </a:lnTo>
                <a:lnTo>
                  <a:pt x="350" y="109"/>
                </a:lnTo>
                <a:lnTo>
                  <a:pt x="386" y="121"/>
                </a:lnTo>
                <a:lnTo>
                  <a:pt x="434" y="121"/>
                </a:lnTo>
                <a:lnTo>
                  <a:pt x="470" y="133"/>
                </a:lnTo>
                <a:lnTo>
                  <a:pt x="506" y="133"/>
                </a:lnTo>
                <a:lnTo>
                  <a:pt x="554" y="133"/>
                </a:lnTo>
                <a:lnTo>
                  <a:pt x="602" y="133"/>
                </a:lnTo>
                <a:lnTo>
                  <a:pt x="650" y="133"/>
                </a:lnTo>
                <a:lnTo>
                  <a:pt x="721" y="133"/>
                </a:lnTo>
                <a:lnTo>
                  <a:pt x="757" y="133"/>
                </a:lnTo>
                <a:lnTo>
                  <a:pt x="793" y="133"/>
                </a:lnTo>
                <a:lnTo>
                  <a:pt x="830" y="133"/>
                </a:lnTo>
                <a:lnTo>
                  <a:pt x="865" y="133"/>
                </a:lnTo>
                <a:lnTo>
                  <a:pt x="901" y="133"/>
                </a:lnTo>
                <a:lnTo>
                  <a:pt x="934" y="135"/>
                </a:lnTo>
                <a:lnTo>
                  <a:pt x="994" y="142"/>
                </a:lnTo>
                <a:lnTo>
                  <a:pt x="1057" y="145"/>
                </a:lnTo>
                <a:lnTo>
                  <a:pt x="1099" y="151"/>
                </a:lnTo>
                <a:lnTo>
                  <a:pt x="1132" y="154"/>
                </a:lnTo>
                <a:lnTo>
                  <a:pt x="1168" y="154"/>
                </a:lnTo>
                <a:lnTo>
                  <a:pt x="1204" y="151"/>
                </a:lnTo>
                <a:lnTo>
                  <a:pt x="1245" y="151"/>
                </a:lnTo>
                <a:lnTo>
                  <a:pt x="1279" y="163"/>
                </a:lnTo>
                <a:lnTo>
                  <a:pt x="1318" y="175"/>
                </a:lnTo>
                <a:lnTo>
                  <a:pt x="1359" y="184"/>
                </a:lnTo>
                <a:lnTo>
                  <a:pt x="1416" y="193"/>
                </a:lnTo>
                <a:lnTo>
                  <a:pt x="1437" y="196"/>
                </a:lnTo>
                <a:lnTo>
                  <a:pt x="1465" y="193"/>
                </a:lnTo>
                <a:lnTo>
                  <a:pt x="1512" y="193"/>
                </a:lnTo>
                <a:lnTo>
                  <a:pt x="1536" y="193"/>
                </a:lnTo>
                <a:lnTo>
                  <a:pt x="1572" y="193"/>
                </a:lnTo>
                <a:lnTo>
                  <a:pt x="1608" y="193"/>
                </a:lnTo>
                <a:lnTo>
                  <a:pt x="1643" y="193"/>
                </a:lnTo>
                <a:lnTo>
                  <a:pt x="1704" y="193"/>
                </a:lnTo>
                <a:lnTo>
                  <a:pt x="1799" y="193"/>
                </a:lnTo>
                <a:lnTo>
                  <a:pt x="1752" y="242"/>
                </a:lnTo>
                <a:lnTo>
                  <a:pt x="1656" y="242"/>
                </a:lnTo>
                <a:lnTo>
                  <a:pt x="1608" y="242"/>
                </a:lnTo>
                <a:lnTo>
                  <a:pt x="1572" y="242"/>
                </a:lnTo>
                <a:lnTo>
                  <a:pt x="1524" y="242"/>
                </a:lnTo>
                <a:lnTo>
                  <a:pt x="1488" y="253"/>
                </a:lnTo>
                <a:lnTo>
                  <a:pt x="1452" y="253"/>
                </a:lnTo>
                <a:lnTo>
                  <a:pt x="1404" y="253"/>
                </a:lnTo>
                <a:lnTo>
                  <a:pt x="1369" y="265"/>
                </a:lnTo>
                <a:lnTo>
                  <a:pt x="1348" y="263"/>
                </a:lnTo>
                <a:lnTo>
                  <a:pt x="1320" y="269"/>
                </a:lnTo>
                <a:lnTo>
                  <a:pt x="1260" y="271"/>
                </a:lnTo>
                <a:lnTo>
                  <a:pt x="1237" y="275"/>
                </a:lnTo>
                <a:lnTo>
                  <a:pt x="1209" y="269"/>
                </a:lnTo>
                <a:lnTo>
                  <a:pt x="1153" y="269"/>
                </a:lnTo>
                <a:lnTo>
                  <a:pt x="1111" y="275"/>
                </a:lnTo>
                <a:lnTo>
                  <a:pt x="1066" y="271"/>
                </a:lnTo>
                <a:lnTo>
                  <a:pt x="1012" y="275"/>
                </a:lnTo>
                <a:lnTo>
                  <a:pt x="994" y="275"/>
                </a:lnTo>
                <a:lnTo>
                  <a:pt x="955" y="277"/>
                </a:lnTo>
                <a:lnTo>
                  <a:pt x="838" y="271"/>
                </a:lnTo>
                <a:lnTo>
                  <a:pt x="764" y="277"/>
                </a:lnTo>
                <a:lnTo>
                  <a:pt x="730" y="275"/>
                </a:lnTo>
                <a:lnTo>
                  <a:pt x="685" y="275"/>
                </a:lnTo>
                <a:lnTo>
                  <a:pt x="653" y="269"/>
                </a:lnTo>
                <a:lnTo>
                  <a:pt x="602" y="277"/>
                </a:lnTo>
                <a:lnTo>
                  <a:pt x="554" y="271"/>
                </a:lnTo>
                <a:lnTo>
                  <a:pt x="494" y="275"/>
                </a:lnTo>
                <a:lnTo>
                  <a:pt x="464" y="265"/>
                </a:lnTo>
                <a:lnTo>
                  <a:pt x="419" y="257"/>
                </a:lnTo>
                <a:lnTo>
                  <a:pt x="398" y="253"/>
                </a:lnTo>
                <a:lnTo>
                  <a:pt x="362" y="253"/>
                </a:lnTo>
                <a:lnTo>
                  <a:pt x="332" y="238"/>
                </a:lnTo>
                <a:lnTo>
                  <a:pt x="293" y="232"/>
                </a:lnTo>
                <a:lnTo>
                  <a:pt x="251" y="220"/>
                </a:lnTo>
                <a:lnTo>
                  <a:pt x="221" y="206"/>
                </a:lnTo>
                <a:lnTo>
                  <a:pt x="186" y="190"/>
                </a:lnTo>
                <a:lnTo>
                  <a:pt x="146" y="181"/>
                </a:lnTo>
                <a:lnTo>
                  <a:pt x="110" y="181"/>
                </a:lnTo>
                <a:lnTo>
                  <a:pt x="75" y="169"/>
                </a:lnTo>
                <a:lnTo>
                  <a:pt x="0" y="157"/>
                </a:lnTo>
                <a:lnTo>
                  <a:pt x="26" y="121"/>
                </a:lnTo>
                <a:lnTo>
                  <a:pt x="26" y="84"/>
                </a:lnTo>
                <a:lnTo>
                  <a:pt x="26" y="48"/>
                </a:lnTo>
                <a:lnTo>
                  <a:pt x="26" y="0"/>
                </a:lnTo>
              </a:path>
            </a:pathLst>
          </a:cu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rebuchet MS" pitchFamily="34" charset="0"/>
            </a:endParaRPr>
          </a:p>
        </p:txBody>
      </p:sp>
      <p:sp>
        <p:nvSpPr>
          <p:cNvPr id="48161" name="Freeform 33"/>
          <p:cNvSpPr>
            <a:spLocks/>
          </p:cNvSpPr>
          <p:nvPr/>
        </p:nvSpPr>
        <p:spPr bwMode="auto">
          <a:xfrm>
            <a:off x="4360864" y="4960940"/>
            <a:ext cx="3654425" cy="333375"/>
          </a:xfrm>
          <a:custGeom>
            <a:avLst/>
            <a:gdLst>
              <a:gd name="T0" fmla="*/ 2147483647 w 1727"/>
              <a:gd name="T1" fmla="*/ 2147483647 h 281"/>
              <a:gd name="T2" fmla="*/ 2147483647 w 1727"/>
              <a:gd name="T3" fmla="*/ 2147483647 h 281"/>
              <a:gd name="T4" fmla="*/ 2147483647 w 1727"/>
              <a:gd name="T5" fmla="*/ 2147483647 h 281"/>
              <a:gd name="T6" fmla="*/ 2147483647 w 1727"/>
              <a:gd name="T7" fmla="*/ 2147483647 h 281"/>
              <a:gd name="T8" fmla="*/ 2147483647 w 1727"/>
              <a:gd name="T9" fmla="*/ 2147483647 h 281"/>
              <a:gd name="T10" fmla="*/ 2147483647 w 1727"/>
              <a:gd name="T11" fmla="*/ 2147483647 h 281"/>
              <a:gd name="T12" fmla="*/ 2147483647 w 1727"/>
              <a:gd name="T13" fmla="*/ 2147483647 h 281"/>
              <a:gd name="T14" fmla="*/ 2147483647 w 1727"/>
              <a:gd name="T15" fmla="*/ 2147483647 h 281"/>
              <a:gd name="T16" fmla="*/ 2147483647 w 1727"/>
              <a:gd name="T17" fmla="*/ 2147483647 h 281"/>
              <a:gd name="T18" fmla="*/ 2147483647 w 1727"/>
              <a:gd name="T19" fmla="*/ 2147483647 h 281"/>
              <a:gd name="T20" fmla="*/ 2147483647 w 1727"/>
              <a:gd name="T21" fmla="*/ 2147483647 h 281"/>
              <a:gd name="T22" fmla="*/ 2147483647 w 1727"/>
              <a:gd name="T23" fmla="*/ 2147483647 h 281"/>
              <a:gd name="T24" fmla="*/ 2147483647 w 1727"/>
              <a:gd name="T25" fmla="*/ 2147483647 h 281"/>
              <a:gd name="T26" fmla="*/ 2147483647 w 1727"/>
              <a:gd name="T27" fmla="*/ 2147483647 h 281"/>
              <a:gd name="T28" fmla="*/ 2147483647 w 1727"/>
              <a:gd name="T29" fmla="*/ 2147483647 h 281"/>
              <a:gd name="T30" fmla="*/ 2147483647 w 1727"/>
              <a:gd name="T31" fmla="*/ 2147483647 h 281"/>
              <a:gd name="T32" fmla="*/ 2147483647 w 1727"/>
              <a:gd name="T33" fmla="*/ 2147483647 h 281"/>
              <a:gd name="T34" fmla="*/ 2147483647 w 1727"/>
              <a:gd name="T35" fmla="*/ 2147483647 h 281"/>
              <a:gd name="T36" fmla="*/ 2147483647 w 1727"/>
              <a:gd name="T37" fmla="*/ 2147483647 h 281"/>
              <a:gd name="T38" fmla="*/ 2147483647 w 1727"/>
              <a:gd name="T39" fmla="*/ 2147483647 h 281"/>
              <a:gd name="T40" fmla="*/ 2147483647 w 1727"/>
              <a:gd name="T41" fmla="*/ 2147483647 h 281"/>
              <a:gd name="T42" fmla="*/ 2147483647 w 1727"/>
              <a:gd name="T43" fmla="*/ 2147483647 h 281"/>
              <a:gd name="T44" fmla="*/ 2147483647 w 1727"/>
              <a:gd name="T45" fmla="*/ 2147483647 h 281"/>
              <a:gd name="T46" fmla="*/ 2147483647 w 1727"/>
              <a:gd name="T47" fmla="*/ 2147483647 h 281"/>
              <a:gd name="T48" fmla="*/ 2147483647 w 1727"/>
              <a:gd name="T49" fmla="*/ 2147483647 h 281"/>
              <a:gd name="T50" fmla="*/ 2147483647 w 1727"/>
              <a:gd name="T51" fmla="*/ 2147483647 h 281"/>
              <a:gd name="T52" fmla="*/ 2147483647 w 1727"/>
              <a:gd name="T53" fmla="*/ 2147483647 h 281"/>
              <a:gd name="T54" fmla="*/ 2147483647 w 1727"/>
              <a:gd name="T55" fmla="*/ 2147483647 h 281"/>
              <a:gd name="T56" fmla="*/ 2147483647 w 1727"/>
              <a:gd name="T57" fmla="*/ 2147483647 h 281"/>
              <a:gd name="T58" fmla="*/ 2147483647 w 1727"/>
              <a:gd name="T59" fmla="*/ 2147483647 h 281"/>
              <a:gd name="T60" fmla="*/ 2147483647 w 1727"/>
              <a:gd name="T61" fmla="*/ 2147483647 h 281"/>
              <a:gd name="T62" fmla="*/ 2147483647 w 1727"/>
              <a:gd name="T63" fmla="*/ 2147483647 h 281"/>
              <a:gd name="T64" fmla="*/ 2147483647 w 1727"/>
              <a:gd name="T65" fmla="*/ 2147483647 h 281"/>
              <a:gd name="T66" fmla="*/ 2147483647 w 1727"/>
              <a:gd name="T67" fmla="*/ 2147483647 h 281"/>
              <a:gd name="T68" fmla="*/ 2147483647 w 1727"/>
              <a:gd name="T69" fmla="*/ 2147483647 h 281"/>
              <a:gd name="T70" fmla="*/ 2147483647 w 1727"/>
              <a:gd name="T71" fmla="*/ 2147483647 h 281"/>
              <a:gd name="T72" fmla="*/ 2147483647 w 1727"/>
              <a:gd name="T73" fmla="*/ 2147483647 h 281"/>
              <a:gd name="T74" fmla="*/ 2147483647 w 1727"/>
              <a:gd name="T75" fmla="*/ 2147483647 h 281"/>
              <a:gd name="T76" fmla="*/ 2147483647 w 1727"/>
              <a:gd name="T77" fmla="*/ 2147483647 h 281"/>
              <a:gd name="T78" fmla="*/ 2147483647 w 1727"/>
              <a:gd name="T79" fmla="*/ 2147483647 h 281"/>
              <a:gd name="T80" fmla="*/ 2147483647 w 1727"/>
              <a:gd name="T81" fmla="*/ 2147483647 h 281"/>
              <a:gd name="T82" fmla="*/ 2147483647 w 1727"/>
              <a:gd name="T83" fmla="*/ 2147483647 h 281"/>
              <a:gd name="T84" fmla="*/ 2147483647 w 1727"/>
              <a:gd name="T85" fmla="*/ 2147483647 h 281"/>
              <a:gd name="T86" fmla="*/ 0 w 1727"/>
              <a:gd name="T87" fmla="*/ 2147483647 h 281"/>
              <a:gd name="T88" fmla="*/ 0 w 1727"/>
              <a:gd name="T89" fmla="*/ 2147483647 h 28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27"/>
              <a:gd name="T136" fmla="*/ 0 h 281"/>
              <a:gd name="T137" fmla="*/ 1727 w 1727"/>
              <a:gd name="T138" fmla="*/ 281 h 28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27" h="281">
                <a:moveTo>
                  <a:pt x="0" y="0"/>
                </a:moveTo>
                <a:lnTo>
                  <a:pt x="37" y="24"/>
                </a:lnTo>
                <a:lnTo>
                  <a:pt x="73" y="37"/>
                </a:lnTo>
                <a:lnTo>
                  <a:pt x="109" y="49"/>
                </a:lnTo>
                <a:lnTo>
                  <a:pt x="145" y="61"/>
                </a:lnTo>
                <a:lnTo>
                  <a:pt x="180" y="73"/>
                </a:lnTo>
                <a:lnTo>
                  <a:pt x="216" y="85"/>
                </a:lnTo>
                <a:lnTo>
                  <a:pt x="252" y="97"/>
                </a:lnTo>
                <a:lnTo>
                  <a:pt x="288" y="97"/>
                </a:lnTo>
                <a:lnTo>
                  <a:pt x="324" y="109"/>
                </a:lnTo>
                <a:lnTo>
                  <a:pt x="360" y="121"/>
                </a:lnTo>
                <a:lnTo>
                  <a:pt x="408" y="121"/>
                </a:lnTo>
                <a:lnTo>
                  <a:pt x="444" y="133"/>
                </a:lnTo>
                <a:lnTo>
                  <a:pt x="480" y="133"/>
                </a:lnTo>
                <a:lnTo>
                  <a:pt x="528" y="133"/>
                </a:lnTo>
                <a:lnTo>
                  <a:pt x="576" y="133"/>
                </a:lnTo>
                <a:lnTo>
                  <a:pt x="624" y="133"/>
                </a:lnTo>
                <a:lnTo>
                  <a:pt x="696" y="139"/>
                </a:lnTo>
                <a:lnTo>
                  <a:pt x="715" y="139"/>
                </a:lnTo>
                <a:lnTo>
                  <a:pt x="752" y="140"/>
                </a:lnTo>
                <a:lnTo>
                  <a:pt x="792" y="140"/>
                </a:lnTo>
                <a:lnTo>
                  <a:pt x="827" y="140"/>
                </a:lnTo>
                <a:lnTo>
                  <a:pt x="862" y="148"/>
                </a:lnTo>
                <a:lnTo>
                  <a:pt x="902" y="142"/>
                </a:lnTo>
                <a:lnTo>
                  <a:pt x="986" y="146"/>
                </a:lnTo>
                <a:lnTo>
                  <a:pt x="1033" y="148"/>
                </a:lnTo>
                <a:lnTo>
                  <a:pt x="1050" y="158"/>
                </a:lnTo>
                <a:lnTo>
                  <a:pt x="1095" y="159"/>
                </a:lnTo>
                <a:lnTo>
                  <a:pt x="1136" y="160"/>
                </a:lnTo>
                <a:lnTo>
                  <a:pt x="1172" y="164"/>
                </a:lnTo>
                <a:lnTo>
                  <a:pt x="1195" y="165"/>
                </a:lnTo>
                <a:lnTo>
                  <a:pt x="1242" y="168"/>
                </a:lnTo>
                <a:lnTo>
                  <a:pt x="1292" y="166"/>
                </a:lnTo>
                <a:lnTo>
                  <a:pt x="1330" y="170"/>
                </a:lnTo>
                <a:lnTo>
                  <a:pt x="1366" y="170"/>
                </a:lnTo>
                <a:lnTo>
                  <a:pt x="1402" y="181"/>
                </a:lnTo>
                <a:lnTo>
                  <a:pt x="1439" y="181"/>
                </a:lnTo>
                <a:lnTo>
                  <a:pt x="1474" y="181"/>
                </a:lnTo>
                <a:lnTo>
                  <a:pt x="1510" y="194"/>
                </a:lnTo>
                <a:lnTo>
                  <a:pt x="1546" y="194"/>
                </a:lnTo>
                <a:lnTo>
                  <a:pt x="1582" y="194"/>
                </a:lnTo>
                <a:lnTo>
                  <a:pt x="1618" y="194"/>
                </a:lnTo>
                <a:lnTo>
                  <a:pt x="1653" y="205"/>
                </a:lnTo>
                <a:lnTo>
                  <a:pt x="1690" y="205"/>
                </a:lnTo>
                <a:lnTo>
                  <a:pt x="1726" y="205"/>
                </a:lnTo>
                <a:lnTo>
                  <a:pt x="1690" y="205"/>
                </a:lnTo>
                <a:lnTo>
                  <a:pt x="1653" y="217"/>
                </a:lnTo>
                <a:lnTo>
                  <a:pt x="1618" y="230"/>
                </a:lnTo>
                <a:lnTo>
                  <a:pt x="1582" y="230"/>
                </a:lnTo>
                <a:lnTo>
                  <a:pt x="1546" y="242"/>
                </a:lnTo>
                <a:lnTo>
                  <a:pt x="1498" y="242"/>
                </a:lnTo>
                <a:lnTo>
                  <a:pt x="1462" y="254"/>
                </a:lnTo>
                <a:lnTo>
                  <a:pt x="1426" y="254"/>
                </a:lnTo>
                <a:lnTo>
                  <a:pt x="1378" y="254"/>
                </a:lnTo>
                <a:lnTo>
                  <a:pt x="1343" y="266"/>
                </a:lnTo>
                <a:lnTo>
                  <a:pt x="1309" y="272"/>
                </a:lnTo>
                <a:lnTo>
                  <a:pt x="1279" y="275"/>
                </a:lnTo>
                <a:lnTo>
                  <a:pt x="1234" y="275"/>
                </a:lnTo>
                <a:lnTo>
                  <a:pt x="1203" y="275"/>
                </a:lnTo>
                <a:lnTo>
                  <a:pt x="1172" y="272"/>
                </a:lnTo>
                <a:lnTo>
                  <a:pt x="1137" y="280"/>
                </a:lnTo>
                <a:lnTo>
                  <a:pt x="1105" y="273"/>
                </a:lnTo>
                <a:lnTo>
                  <a:pt x="1033" y="272"/>
                </a:lnTo>
                <a:lnTo>
                  <a:pt x="998" y="276"/>
                </a:lnTo>
                <a:lnTo>
                  <a:pt x="957" y="272"/>
                </a:lnTo>
                <a:lnTo>
                  <a:pt x="899" y="278"/>
                </a:lnTo>
                <a:lnTo>
                  <a:pt x="812" y="272"/>
                </a:lnTo>
                <a:lnTo>
                  <a:pt x="756" y="272"/>
                </a:lnTo>
                <a:lnTo>
                  <a:pt x="708" y="266"/>
                </a:lnTo>
                <a:lnTo>
                  <a:pt x="669" y="265"/>
                </a:lnTo>
                <a:lnTo>
                  <a:pt x="633" y="264"/>
                </a:lnTo>
                <a:lnTo>
                  <a:pt x="598" y="263"/>
                </a:lnTo>
                <a:lnTo>
                  <a:pt x="558" y="263"/>
                </a:lnTo>
                <a:lnTo>
                  <a:pt x="523" y="265"/>
                </a:lnTo>
                <a:lnTo>
                  <a:pt x="487" y="261"/>
                </a:lnTo>
                <a:lnTo>
                  <a:pt x="416" y="262"/>
                </a:lnTo>
                <a:lnTo>
                  <a:pt x="372" y="254"/>
                </a:lnTo>
                <a:lnTo>
                  <a:pt x="336" y="254"/>
                </a:lnTo>
                <a:lnTo>
                  <a:pt x="300" y="254"/>
                </a:lnTo>
                <a:lnTo>
                  <a:pt x="264" y="254"/>
                </a:lnTo>
                <a:lnTo>
                  <a:pt x="229" y="242"/>
                </a:lnTo>
                <a:lnTo>
                  <a:pt x="192" y="217"/>
                </a:lnTo>
                <a:lnTo>
                  <a:pt x="156" y="205"/>
                </a:lnTo>
                <a:lnTo>
                  <a:pt x="120" y="181"/>
                </a:lnTo>
                <a:lnTo>
                  <a:pt x="84" y="181"/>
                </a:lnTo>
                <a:lnTo>
                  <a:pt x="49" y="170"/>
                </a:lnTo>
                <a:lnTo>
                  <a:pt x="13" y="158"/>
                </a:lnTo>
                <a:lnTo>
                  <a:pt x="0" y="121"/>
                </a:lnTo>
                <a:lnTo>
                  <a:pt x="0" y="85"/>
                </a:lnTo>
                <a:lnTo>
                  <a:pt x="0" y="49"/>
                </a:lnTo>
                <a:lnTo>
                  <a:pt x="0" y="0"/>
                </a:lnTo>
              </a:path>
            </a:pathLst>
          </a:cu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rebuchet MS" pitchFamily="34" charset="0"/>
            </a:endParaRPr>
          </a:p>
        </p:txBody>
      </p:sp>
      <p:sp>
        <p:nvSpPr>
          <p:cNvPr id="48162" name="Freeform 34"/>
          <p:cNvSpPr>
            <a:spLocks/>
          </p:cNvSpPr>
          <p:nvPr/>
        </p:nvSpPr>
        <p:spPr bwMode="auto">
          <a:xfrm>
            <a:off x="4260851" y="5421313"/>
            <a:ext cx="3652838" cy="330200"/>
          </a:xfrm>
          <a:custGeom>
            <a:avLst/>
            <a:gdLst>
              <a:gd name="T0" fmla="*/ 2147483647 w 1726"/>
              <a:gd name="T1" fmla="*/ 2147483647 h 277"/>
              <a:gd name="T2" fmla="*/ 2147483647 w 1726"/>
              <a:gd name="T3" fmla="*/ 2147483647 h 277"/>
              <a:gd name="T4" fmla="*/ 2147483647 w 1726"/>
              <a:gd name="T5" fmla="*/ 2147483647 h 277"/>
              <a:gd name="T6" fmla="*/ 2147483647 w 1726"/>
              <a:gd name="T7" fmla="*/ 2147483647 h 277"/>
              <a:gd name="T8" fmla="*/ 2147483647 w 1726"/>
              <a:gd name="T9" fmla="*/ 2147483647 h 277"/>
              <a:gd name="T10" fmla="*/ 2147483647 w 1726"/>
              <a:gd name="T11" fmla="*/ 2147483647 h 277"/>
              <a:gd name="T12" fmla="*/ 2147483647 w 1726"/>
              <a:gd name="T13" fmla="*/ 2147483647 h 277"/>
              <a:gd name="T14" fmla="*/ 2147483647 w 1726"/>
              <a:gd name="T15" fmla="*/ 2147483647 h 277"/>
              <a:gd name="T16" fmla="*/ 2147483647 w 1726"/>
              <a:gd name="T17" fmla="*/ 2147483647 h 277"/>
              <a:gd name="T18" fmla="*/ 2147483647 w 1726"/>
              <a:gd name="T19" fmla="*/ 2147483647 h 277"/>
              <a:gd name="T20" fmla="*/ 2147483647 w 1726"/>
              <a:gd name="T21" fmla="*/ 2147483647 h 277"/>
              <a:gd name="T22" fmla="*/ 2147483647 w 1726"/>
              <a:gd name="T23" fmla="*/ 2147483647 h 277"/>
              <a:gd name="T24" fmla="*/ 2147483647 w 1726"/>
              <a:gd name="T25" fmla="*/ 2147483647 h 277"/>
              <a:gd name="T26" fmla="*/ 2147483647 w 1726"/>
              <a:gd name="T27" fmla="*/ 2147483647 h 277"/>
              <a:gd name="T28" fmla="*/ 2147483647 w 1726"/>
              <a:gd name="T29" fmla="*/ 2147483647 h 277"/>
              <a:gd name="T30" fmla="*/ 2147483647 w 1726"/>
              <a:gd name="T31" fmla="*/ 2147483647 h 277"/>
              <a:gd name="T32" fmla="*/ 2147483647 w 1726"/>
              <a:gd name="T33" fmla="*/ 2147483647 h 277"/>
              <a:gd name="T34" fmla="*/ 2147483647 w 1726"/>
              <a:gd name="T35" fmla="*/ 2147483647 h 277"/>
              <a:gd name="T36" fmla="*/ 2147483647 w 1726"/>
              <a:gd name="T37" fmla="*/ 2147483647 h 277"/>
              <a:gd name="T38" fmla="*/ 2147483647 w 1726"/>
              <a:gd name="T39" fmla="*/ 2147483647 h 277"/>
              <a:gd name="T40" fmla="*/ 2147483647 w 1726"/>
              <a:gd name="T41" fmla="*/ 2147483647 h 277"/>
              <a:gd name="T42" fmla="*/ 2147483647 w 1726"/>
              <a:gd name="T43" fmla="*/ 2147483647 h 277"/>
              <a:gd name="T44" fmla="*/ 2147483647 w 1726"/>
              <a:gd name="T45" fmla="*/ 2147483647 h 277"/>
              <a:gd name="T46" fmla="*/ 2147483647 w 1726"/>
              <a:gd name="T47" fmla="*/ 2147483647 h 277"/>
              <a:gd name="T48" fmla="*/ 2147483647 w 1726"/>
              <a:gd name="T49" fmla="*/ 2147483647 h 277"/>
              <a:gd name="T50" fmla="*/ 2147483647 w 1726"/>
              <a:gd name="T51" fmla="*/ 2147483647 h 277"/>
              <a:gd name="T52" fmla="*/ 2147483647 w 1726"/>
              <a:gd name="T53" fmla="*/ 2147483647 h 277"/>
              <a:gd name="T54" fmla="*/ 2147483647 w 1726"/>
              <a:gd name="T55" fmla="*/ 2147483647 h 277"/>
              <a:gd name="T56" fmla="*/ 2147483647 w 1726"/>
              <a:gd name="T57" fmla="*/ 2147483647 h 277"/>
              <a:gd name="T58" fmla="*/ 2147483647 w 1726"/>
              <a:gd name="T59" fmla="*/ 2147483647 h 277"/>
              <a:gd name="T60" fmla="*/ 2147483647 w 1726"/>
              <a:gd name="T61" fmla="*/ 2147483647 h 277"/>
              <a:gd name="T62" fmla="*/ 2147483647 w 1726"/>
              <a:gd name="T63" fmla="*/ 2147483647 h 277"/>
              <a:gd name="T64" fmla="*/ 2147483647 w 1726"/>
              <a:gd name="T65" fmla="*/ 2147483647 h 277"/>
              <a:gd name="T66" fmla="*/ 2147483647 w 1726"/>
              <a:gd name="T67" fmla="*/ 2147483647 h 277"/>
              <a:gd name="T68" fmla="*/ 2147483647 w 1726"/>
              <a:gd name="T69" fmla="*/ 2147483647 h 277"/>
              <a:gd name="T70" fmla="*/ 2147483647 w 1726"/>
              <a:gd name="T71" fmla="*/ 2147483647 h 277"/>
              <a:gd name="T72" fmla="*/ 2147483647 w 1726"/>
              <a:gd name="T73" fmla="*/ 2147483647 h 277"/>
              <a:gd name="T74" fmla="*/ 2147483647 w 1726"/>
              <a:gd name="T75" fmla="*/ 2147483647 h 277"/>
              <a:gd name="T76" fmla="*/ 2147483647 w 1726"/>
              <a:gd name="T77" fmla="*/ 2147483647 h 277"/>
              <a:gd name="T78" fmla="*/ 2147483647 w 1726"/>
              <a:gd name="T79" fmla="*/ 2147483647 h 277"/>
              <a:gd name="T80" fmla="*/ 2147483647 w 1726"/>
              <a:gd name="T81" fmla="*/ 2147483647 h 277"/>
              <a:gd name="T82" fmla="*/ 2147483647 w 1726"/>
              <a:gd name="T83" fmla="*/ 2147483647 h 277"/>
              <a:gd name="T84" fmla="*/ 2147483647 w 1726"/>
              <a:gd name="T85" fmla="*/ 2147483647 h 277"/>
              <a:gd name="T86" fmla="*/ 0 w 1726"/>
              <a:gd name="T87" fmla="*/ 2147483647 h 277"/>
              <a:gd name="T88" fmla="*/ 0 w 1726"/>
              <a:gd name="T89" fmla="*/ 2147483647 h 27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26"/>
              <a:gd name="T136" fmla="*/ 0 h 277"/>
              <a:gd name="T137" fmla="*/ 1726 w 1726"/>
              <a:gd name="T138" fmla="*/ 277 h 27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26" h="277">
                <a:moveTo>
                  <a:pt x="0" y="0"/>
                </a:moveTo>
                <a:lnTo>
                  <a:pt x="36" y="24"/>
                </a:lnTo>
                <a:lnTo>
                  <a:pt x="71" y="36"/>
                </a:lnTo>
                <a:lnTo>
                  <a:pt x="108" y="48"/>
                </a:lnTo>
                <a:lnTo>
                  <a:pt x="143" y="60"/>
                </a:lnTo>
                <a:lnTo>
                  <a:pt x="180" y="73"/>
                </a:lnTo>
                <a:lnTo>
                  <a:pt x="209" y="85"/>
                </a:lnTo>
                <a:lnTo>
                  <a:pt x="251" y="97"/>
                </a:lnTo>
                <a:lnTo>
                  <a:pt x="287" y="97"/>
                </a:lnTo>
                <a:lnTo>
                  <a:pt x="306" y="97"/>
                </a:lnTo>
                <a:lnTo>
                  <a:pt x="359" y="121"/>
                </a:lnTo>
                <a:lnTo>
                  <a:pt x="407" y="121"/>
                </a:lnTo>
                <a:lnTo>
                  <a:pt x="443" y="132"/>
                </a:lnTo>
                <a:lnTo>
                  <a:pt x="479" y="132"/>
                </a:lnTo>
                <a:lnTo>
                  <a:pt x="527" y="132"/>
                </a:lnTo>
                <a:lnTo>
                  <a:pt x="575" y="132"/>
                </a:lnTo>
                <a:lnTo>
                  <a:pt x="629" y="134"/>
                </a:lnTo>
                <a:lnTo>
                  <a:pt x="709" y="138"/>
                </a:lnTo>
                <a:lnTo>
                  <a:pt x="731" y="132"/>
                </a:lnTo>
                <a:lnTo>
                  <a:pt x="772" y="132"/>
                </a:lnTo>
                <a:lnTo>
                  <a:pt x="813" y="135"/>
                </a:lnTo>
                <a:lnTo>
                  <a:pt x="844" y="127"/>
                </a:lnTo>
                <a:lnTo>
                  <a:pt x="886" y="132"/>
                </a:lnTo>
                <a:lnTo>
                  <a:pt x="916" y="132"/>
                </a:lnTo>
                <a:lnTo>
                  <a:pt x="1000" y="127"/>
                </a:lnTo>
                <a:lnTo>
                  <a:pt x="1035" y="129"/>
                </a:lnTo>
                <a:lnTo>
                  <a:pt x="1078" y="132"/>
                </a:lnTo>
                <a:lnTo>
                  <a:pt x="1114" y="132"/>
                </a:lnTo>
                <a:lnTo>
                  <a:pt x="1150" y="132"/>
                </a:lnTo>
                <a:lnTo>
                  <a:pt x="1194" y="150"/>
                </a:lnTo>
                <a:lnTo>
                  <a:pt x="1222" y="144"/>
                </a:lnTo>
                <a:lnTo>
                  <a:pt x="1257" y="154"/>
                </a:lnTo>
                <a:lnTo>
                  <a:pt x="1294" y="156"/>
                </a:lnTo>
                <a:lnTo>
                  <a:pt x="1330" y="169"/>
                </a:lnTo>
                <a:lnTo>
                  <a:pt x="1365" y="169"/>
                </a:lnTo>
                <a:lnTo>
                  <a:pt x="1402" y="181"/>
                </a:lnTo>
                <a:lnTo>
                  <a:pt x="1437" y="181"/>
                </a:lnTo>
                <a:lnTo>
                  <a:pt x="1473" y="181"/>
                </a:lnTo>
                <a:lnTo>
                  <a:pt x="1509" y="193"/>
                </a:lnTo>
                <a:lnTo>
                  <a:pt x="1545" y="193"/>
                </a:lnTo>
                <a:lnTo>
                  <a:pt x="1581" y="193"/>
                </a:lnTo>
                <a:lnTo>
                  <a:pt x="1617" y="193"/>
                </a:lnTo>
                <a:lnTo>
                  <a:pt x="1653" y="205"/>
                </a:lnTo>
                <a:lnTo>
                  <a:pt x="1689" y="205"/>
                </a:lnTo>
                <a:lnTo>
                  <a:pt x="1725" y="205"/>
                </a:lnTo>
                <a:lnTo>
                  <a:pt x="1689" y="205"/>
                </a:lnTo>
                <a:lnTo>
                  <a:pt x="1653" y="217"/>
                </a:lnTo>
                <a:lnTo>
                  <a:pt x="1617" y="229"/>
                </a:lnTo>
                <a:lnTo>
                  <a:pt x="1581" y="229"/>
                </a:lnTo>
                <a:lnTo>
                  <a:pt x="1545" y="241"/>
                </a:lnTo>
                <a:lnTo>
                  <a:pt x="1497" y="241"/>
                </a:lnTo>
                <a:lnTo>
                  <a:pt x="1461" y="253"/>
                </a:lnTo>
                <a:lnTo>
                  <a:pt x="1426" y="253"/>
                </a:lnTo>
                <a:lnTo>
                  <a:pt x="1377" y="253"/>
                </a:lnTo>
                <a:lnTo>
                  <a:pt x="1361" y="256"/>
                </a:lnTo>
                <a:lnTo>
                  <a:pt x="1317" y="253"/>
                </a:lnTo>
                <a:lnTo>
                  <a:pt x="1286" y="259"/>
                </a:lnTo>
                <a:lnTo>
                  <a:pt x="1227" y="266"/>
                </a:lnTo>
                <a:lnTo>
                  <a:pt x="1176" y="266"/>
                </a:lnTo>
                <a:lnTo>
                  <a:pt x="1140" y="266"/>
                </a:lnTo>
                <a:lnTo>
                  <a:pt x="1108" y="265"/>
                </a:lnTo>
                <a:lnTo>
                  <a:pt x="1060" y="267"/>
                </a:lnTo>
                <a:lnTo>
                  <a:pt x="1015" y="268"/>
                </a:lnTo>
                <a:lnTo>
                  <a:pt x="962" y="266"/>
                </a:lnTo>
                <a:lnTo>
                  <a:pt x="924" y="263"/>
                </a:lnTo>
                <a:lnTo>
                  <a:pt x="874" y="267"/>
                </a:lnTo>
                <a:lnTo>
                  <a:pt x="789" y="265"/>
                </a:lnTo>
                <a:lnTo>
                  <a:pt x="742" y="268"/>
                </a:lnTo>
                <a:lnTo>
                  <a:pt x="706" y="265"/>
                </a:lnTo>
                <a:lnTo>
                  <a:pt x="665" y="265"/>
                </a:lnTo>
                <a:lnTo>
                  <a:pt x="623" y="272"/>
                </a:lnTo>
                <a:lnTo>
                  <a:pt x="581" y="265"/>
                </a:lnTo>
                <a:lnTo>
                  <a:pt x="556" y="268"/>
                </a:lnTo>
                <a:lnTo>
                  <a:pt x="509" y="265"/>
                </a:lnTo>
                <a:lnTo>
                  <a:pt x="480" y="276"/>
                </a:lnTo>
                <a:lnTo>
                  <a:pt x="437" y="272"/>
                </a:lnTo>
                <a:lnTo>
                  <a:pt x="353" y="259"/>
                </a:lnTo>
                <a:lnTo>
                  <a:pt x="317" y="259"/>
                </a:lnTo>
                <a:lnTo>
                  <a:pt x="269" y="259"/>
                </a:lnTo>
                <a:lnTo>
                  <a:pt x="251" y="259"/>
                </a:lnTo>
                <a:lnTo>
                  <a:pt x="221" y="241"/>
                </a:lnTo>
                <a:lnTo>
                  <a:pt x="180" y="229"/>
                </a:lnTo>
                <a:lnTo>
                  <a:pt x="143" y="211"/>
                </a:lnTo>
                <a:lnTo>
                  <a:pt x="122" y="199"/>
                </a:lnTo>
                <a:lnTo>
                  <a:pt x="84" y="181"/>
                </a:lnTo>
                <a:lnTo>
                  <a:pt x="47" y="169"/>
                </a:lnTo>
                <a:lnTo>
                  <a:pt x="11" y="156"/>
                </a:lnTo>
                <a:lnTo>
                  <a:pt x="0" y="121"/>
                </a:lnTo>
                <a:lnTo>
                  <a:pt x="0" y="85"/>
                </a:lnTo>
                <a:lnTo>
                  <a:pt x="0" y="48"/>
                </a:lnTo>
                <a:lnTo>
                  <a:pt x="0" y="0"/>
                </a:lnTo>
              </a:path>
            </a:pathLst>
          </a:cu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rebuchet MS" pitchFamily="34" charset="0"/>
            </a:endParaRPr>
          </a:p>
        </p:txBody>
      </p:sp>
      <p:sp>
        <p:nvSpPr>
          <p:cNvPr id="48163" name="Arc 35"/>
          <p:cNvSpPr>
            <a:spLocks/>
          </p:cNvSpPr>
          <p:nvPr/>
        </p:nvSpPr>
        <p:spPr bwMode="auto">
          <a:xfrm>
            <a:off x="4970463" y="1171577"/>
            <a:ext cx="603250" cy="168275"/>
          </a:xfrm>
          <a:custGeom>
            <a:avLst/>
            <a:gdLst>
              <a:gd name="T0" fmla="*/ 0 w 21675"/>
              <a:gd name="T1" fmla="*/ 0 h 21600"/>
              <a:gd name="T2" fmla="*/ 2147483647 w 21675"/>
              <a:gd name="T3" fmla="*/ 2147483647 h 21600"/>
              <a:gd name="T4" fmla="*/ 2147483647 w 21675"/>
              <a:gd name="T5" fmla="*/ 2147483647 h 21600"/>
              <a:gd name="T6" fmla="*/ 0 60000 65536"/>
              <a:gd name="T7" fmla="*/ 0 60000 65536"/>
              <a:gd name="T8" fmla="*/ 0 60000 65536"/>
              <a:gd name="T9" fmla="*/ 0 w 21675"/>
              <a:gd name="T10" fmla="*/ 0 h 21600"/>
              <a:gd name="T11" fmla="*/ 21675 w 21675"/>
              <a:gd name="T12" fmla="*/ 21600 h 21600"/>
            </a:gdLst>
            <a:ahLst/>
            <a:cxnLst>
              <a:cxn ang="T6">
                <a:pos x="T0" y="T1"/>
              </a:cxn>
              <a:cxn ang="T7">
                <a:pos x="T2" y="T3"/>
              </a:cxn>
              <a:cxn ang="T8">
                <a:pos x="T4" y="T5"/>
              </a:cxn>
            </a:cxnLst>
            <a:rect l="T9" t="T10" r="T11" b="T12"/>
            <a:pathLst>
              <a:path w="21675" h="21600" fill="none" extrusionOk="0">
                <a:moveTo>
                  <a:pt x="0" y="0"/>
                </a:moveTo>
                <a:cubicBezTo>
                  <a:pt x="25" y="0"/>
                  <a:pt x="50" y="-1"/>
                  <a:pt x="76" y="0"/>
                </a:cubicBezTo>
                <a:cubicBezTo>
                  <a:pt x="11945" y="0"/>
                  <a:pt x="21590" y="9577"/>
                  <a:pt x="21675" y="21445"/>
                </a:cubicBezTo>
              </a:path>
              <a:path w="21675" h="21600" stroke="0" extrusionOk="0">
                <a:moveTo>
                  <a:pt x="0" y="0"/>
                </a:moveTo>
                <a:cubicBezTo>
                  <a:pt x="25" y="0"/>
                  <a:pt x="50" y="-1"/>
                  <a:pt x="76" y="0"/>
                </a:cubicBezTo>
                <a:cubicBezTo>
                  <a:pt x="11945" y="0"/>
                  <a:pt x="21590" y="9577"/>
                  <a:pt x="21675" y="21445"/>
                </a:cubicBezTo>
                <a:lnTo>
                  <a:pt x="76" y="21600"/>
                </a:lnTo>
                <a:lnTo>
                  <a:pt x="0" y="0"/>
                </a:lnTo>
                <a:close/>
              </a:path>
            </a:pathLst>
          </a:custGeom>
          <a:noFill/>
          <a:ln w="12700" cap="rnd">
            <a:solidFill>
              <a:srgbClr val="CECECE"/>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Trebuchet MS" pitchFamily="34" charset="0"/>
            </a:endParaRPr>
          </a:p>
        </p:txBody>
      </p:sp>
      <p:sp>
        <p:nvSpPr>
          <p:cNvPr id="48164" name="Arc 36"/>
          <p:cNvSpPr>
            <a:spLocks/>
          </p:cNvSpPr>
          <p:nvPr/>
        </p:nvSpPr>
        <p:spPr bwMode="auto">
          <a:xfrm>
            <a:off x="4165600" y="1112840"/>
            <a:ext cx="704850" cy="168275"/>
          </a:xfrm>
          <a:custGeom>
            <a:avLst/>
            <a:gdLst>
              <a:gd name="T0" fmla="*/ 0 w 21665"/>
              <a:gd name="T1" fmla="*/ 2147483647 h 21600"/>
              <a:gd name="T2" fmla="*/ 2147483647 w 21665"/>
              <a:gd name="T3" fmla="*/ 0 h 21600"/>
              <a:gd name="T4" fmla="*/ 2147483647 w 21665"/>
              <a:gd name="T5" fmla="*/ 2147483647 h 21600"/>
              <a:gd name="T6" fmla="*/ 0 60000 65536"/>
              <a:gd name="T7" fmla="*/ 0 60000 65536"/>
              <a:gd name="T8" fmla="*/ 0 60000 65536"/>
              <a:gd name="T9" fmla="*/ 0 w 21665"/>
              <a:gd name="T10" fmla="*/ 0 h 21600"/>
              <a:gd name="T11" fmla="*/ 21665 w 21665"/>
              <a:gd name="T12" fmla="*/ 21600 h 21600"/>
            </a:gdLst>
            <a:ahLst/>
            <a:cxnLst>
              <a:cxn ang="T6">
                <a:pos x="T0" y="T1"/>
              </a:cxn>
              <a:cxn ang="T7">
                <a:pos x="T2" y="T3"/>
              </a:cxn>
              <a:cxn ang="T8">
                <a:pos x="T4" y="T5"/>
              </a:cxn>
            </a:cxnLst>
            <a:rect l="T9" t="T10" r="T11" b="T12"/>
            <a:pathLst>
              <a:path w="21665" h="21600" fill="none" extrusionOk="0">
                <a:moveTo>
                  <a:pt x="0" y="21600"/>
                </a:moveTo>
                <a:cubicBezTo>
                  <a:pt x="0" y="9670"/>
                  <a:pt x="9670" y="0"/>
                  <a:pt x="21600" y="0"/>
                </a:cubicBezTo>
                <a:cubicBezTo>
                  <a:pt x="21621" y="0"/>
                  <a:pt x="21643" y="0"/>
                  <a:pt x="21664" y="0"/>
                </a:cubicBezTo>
              </a:path>
              <a:path w="21665" h="21600" stroke="0" extrusionOk="0">
                <a:moveTo>
                  <a:pt x="0" y="21600"/>
                </a:moveTo>
                <a:cubicBezTo>
                  <a:pt x="0" y="9670"/>
                  <a:pt x="9670" y="0"/>
                  <a:pt x="21600" y="0"/>
                </a:cubicBezTo>
                <a:cubicBezTo>
                  <a:pt x="21621" y="0"/>
                  <a:pt x="21643" y="0"/>
                  <a:pt x="21664" y="0"/>
                </a:cubicBezTo>
                <a:lnTo>
                  <a:pt x="21600" y="21600"/>
                </a:lnTo>
                <a:lnTo>
                  <a:pt x="0" y="21600"/>
                </a:lnTo>
                <a:close/>
              </a:path>
            </a:pathLst>
          </a:custGeom>
          <a:noFill/>
          <a:ln w="12700" cap="rnd">
            <a:solidFill>
              <a:srgbClr val="CECECE"/>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Trebuchet MS" pitchFamily="34" charset="0"/>
            </a:endParaRPr>
          </a:p>
        </p:txBody>
      </p:sp>
      <p:sp>
        <p:nvSpPr>
          <p:cNvPr id="48165" name="Arc 37"/>
          <p:cNvSpPr>
            <a:spLocks/>
          </p:cNvSpPr>
          <p:nvPr/>
        </p:nvSpPr>
        <p:spPr bwMode="auto">
          <a:xfrm>
            <a:off x="4370389" y="1228727"/>
            <a:ext cx="601662" cy="227013"/>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00"/>
                  <a:pt x="9624" y="42"/>
                  <a:pt x="21524" y="0"/>
                </a:cubicBezTo>
              </a:path>
              <a:path w="21600" h="21600" stroke="0" extrusionOk="0">
                <a:moveTo>
                  <a:pt x="0" y="21600"/>
                </a:moveTo>
                <a:cubicBezTo>
                  <a:pt x="0" y="9700"/>
                  <a:pt x="9624" y="42"/>
                  <a:pt x="21524" y="0"/>
                </a:cubicBezTo>
                <a:lnTo>
                  <a:pt x="21600" y="21600"/>
                </a:lnTo>
                <a:lnTo>
                  <a:pt x="0" y="21600"/>
                </a:lnTo>
                <a:close/>
              </a:path>
            </a:pathLst>
          </a:custGeom>
          <a:noFill/>
          <a:ln w="12700" cap="rnd">
            <a:solidFill>
              <a:srgbClr val="CECECE"/>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Trebuchet MS" pitchFamily="34" charset="0"/>
            </a:endParaRPr>
          </a:p>
        </p:txBody>
      </p:sp>
      <p:sp>
        <p:nvSpPr>
          <p:cNvPr id="48166" name="Arc 38"/>
          <p:cNvSpPr>
            <a:spLocks/>
          </p:cNvSpPr>
          <p:nvPr/>
        </p:nvSpPr>
        <p:spPr bwMode="auto">
          <a:xfrm>
            <a:off x="4167188" y="1171577"/>
            <a:ext cx="601662" cy="284163"/>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00"/>
                  <a:pt x="9624" y="42"/>
                  <a:pt x="21524" y="0"/>
                </a:cubicBezTo>
              </a:path>
              <a:path w="21600" h="21600" stroke="0" extrusionOk="0">
                <a:moveTo>
                  <a:pt x="0" y="21600"/>
                </a:moveTo>
                <a:cubicBezTo>
                  <a:pt x="0" y="9700"/>
                  <a:pt x="9624" y="42"/>
                  <a:pt x="21524" y="0"/>
                </a:cubicBezTo>
                <a:lnTo>
                  <a:pt x="21600" y="21600"/>
                </a:lnTo>
                <a:lnTo>
                  <a:pt x="0" y="21600"/>
                </a:lnTo>
                <a:close/>
              </a:path>
            </a:pathLst>
          </a:custGeom>
          <a:noFill/>
          <a:ln w="12700" cap="rnd">
            <a:solidFill>
              <a:srgbClr val="CECECE"/>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Trebuchet MS" pitchFamily="34" charset="0"/>
            </a:endParaRPr>
          </a:p>
        </p:txBody>
      </p:sp>
      <p:sp>
        <p:nvSpPr>
          <p:cNvPr id="48167" name="Arc 39"/>
          <p:cNvSpPr>
            <a:spLocks/>
          </p:cNvSpPr>
          <p:nvPr/>
        </p:nvSpPr>
        <p:spPr bwMode="auto">
          <a:xfrm>
            <a:off x="4868864" y="1228727"/>
            <a:ext cx="498475" cy="284163"/>
          </a:xfrm>
          <a:custGeom>
            <a:avLst/>
            <a:gdLst>
              <a:gd name="T0" fmla="*/ 2147483647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90" y="0"/>
                </a:moveTo>
                <a:cubicBezTo>
                  <a:pt x="11949" y="50"/>
                  <a:pt x="21549" y="9650"/>
                  <a:pt x="21599" y="21509"/>
                </a:cubicBezTo>
              </a:path>
              <a:path w="21600" h="21600" stroke="0" extrusionOk="0">
                <a:moveTo>
                  <a:pt x="90" y="0"/>
                </a:moveTo>
                <a:cubicBezTo>
                  <a:pt x="11949" y="50"/>
                  <a:pt x="21549" y="9650"/>
                  <a:pt x="21599" y="21509"/>
                </a:cubicBezTo>
                <a:lnTo>
                  <a:pt x="0" y="21600"/>
                </a:lnTo>
                <a:lnTo>
                  <a:pt x="90" y="0"/>
                </a:lnTo>
                <a:close/>
              </a:path>
            </a:pathLst>
          </a:custGeom>
          <a:noFill/>
          <a:ln w="12700" cap="rnd">
            <a:solidFill>
              <a:srgbClr val="CECECE"/>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Trebuchet MS" pitchFamily="34" charset="0"/>
            </a:endParaRPr>
          </a:p>
        </p:txBody>
      </p:sp>
      <p:sp>
        <p:nvSpPr>
          <p:cNvPr id="48168" name="Arc 40"/>
          <p:cNvSpPr>
            <a:spLocks/>
          </p:cNvSpPr>
          <p:nvPr/>
        </p:nvSpPr>
        <p:spPr bwMode="auto">
          <a:xfrm>
            <a:off x="4868864" y="1171577"/>
            <a:ext cx="598487" cy="22542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cap="rnd">
            <a:solidFill>
              <a:srgbClr val="CECECE"/>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Trebuchet MS" pitchFamily="34" charset="0"/>
            </a:endParaRPr>
          </a:p>
        </p:txBody>
      </p:sp>
      <p:sp>
        <p:nvSpPr>
          <p:cNvPr id="48169" name="Arc 41"/>
          <p:cNvSpPr>
            <a:spLocks/>
          </p:cNvSpPr>
          <p:nvPr/>
        </p:nvSpPr>
        <p:spPr bwMode="auto">
          <a:xfrm>
            <a:off x="4970464" y="1112840"/>
            <a:ext cx="903287" cy="16827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cap="rnd">
            <a:solidFill>
              <a:srgbClr val="CECECE"/>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Trebuchet MS" pitchFamily="34" charset="0"/>
            </a:endParaRPr>
          </a:p>
        </p:txBody>
      </p:sp>
      <p:sp>
        <p:nvSpPr>
          <p:cNvPr id="48170" name="Arc 42"/>
          <p:cNvSpPr>
            <a:spLocks/>
          </p:cNvSpPr>
          <p:nvPr/>
        </p:nvSpPr>
        <p:spPr bwMode="auto">
          <a:xfrm>
            <a:off x="3760788" y="1112840"/>
            <a:ext cx="1109662" cy="168275"/>
          </a:xfrm>
          <a:custGeom>
            <a:avLst/>
            <a:gdLst>
              <a:gd name="T0" fmla="*/ 0 w 21641"/>
              <a:gd name="T1" fmla="*/ 2147483647 h 21600"/>
              <a:gd name="T2" fmla="*/ 2147483647 w 21641"/>
              <a:gd name="T3" fmla="*/ 0 h 21600"/>
              <a:gd name="T4" fmla="*/ 2147483647 w 21641"/>
              <a:gd name="T5" fmla="*/ 2147483647 h 21600"/>
              <a:gd name="T6" fmla="*/ 0 60000 65536"/>
              <a:gd name="T7" fmla="*/ 0 60000 65536"/>
              <a:gd name="T8" fmla="*/ 0 60000 65536"/>
              <a:gd name="T9" fmla="*/ 0 w 21641"/>
              <a:gd name="T10" fmla="*/ 0 h 21600"/>
              <a:gd name="T11" fmla="*/ 21641 w 21641"/>
              <a:gd name="T12" fmla="*/ 21600 h 21600"/>
            </a:gdLst>
            <a:ahLst/>
            <a:cxnLst>
              <a:cxn ang="T6">
                <a:pos x="T0" y="T1"/>
              </a:cxn>
              <a:cxn ang="T7">
                <a:pos x="T2" y="T3"/>
              </a:cxn>
              <a:cxn ang="T8">
                <a:pos x="T4" y="T5"/>
              </a:cxn>
            </a:cxnLst>
            <a:rect l="T9" t="T10" r="T11" b="T12"/>
            <a:pathLst>
              <a:path w="21641" h="21600" fill="none" extrusionOk="0">
                <a:moveTo>
                  <a:pt x="0" y="21600"/>
                </a:moveTo>
                <a:cubicBezTo>
                  <a:pt x="0" y="9670"/>
                  <a:pt x="9670" y="0"/>
                  <a:pt x="21600" y="0"/>
                </a:cubicBezTo>
                <a:cubicBezTo>
                  <a:pt x="21613" y="0"/>
                  <a:pt x="21627" y="0"/>
                  <a:pt x="21640" y="0"/>
                </a:cubicBezTo>
              </a:path>
              <a:path w="21641" h="21600" stroke="0" extrusionOk="0">
                <a:moveTo>
                  <a:pt x="0" y="21600"/>
                </a:moveTo>
                <a:cubicBezTo>
                  <a:pt x="0" y="9670"/>
                  <a:pt x="9670" y="0"/>
                  <a:pt x="21600" y="0"/>
                </a:cubicBezTo>
                <a:cubicBezTo>
                  <a:pt x="21613" y="0"/>
                  <a:pt x="21627" y="0"/>
                  <a:pt x="21640" y="0"/>
                </a:cubicBezTo>
                <a:lnTo>
                  <a:pt x="21600" y="21600"/>
                </a:lnTo>
                <a:lnTo>
                  <a:pt x="0" y="21600"/>
                </a:lnTo>
                <a:close/>
              </a:path>
            </a:pathLst>
          </a:custGeom>
          <a:noFill/>
          <a:ln w="12700" cap="rnd">
            <a:solidFill>
              <a:srgbClr val="CECECE"/>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Trebuchet MS" pitchFamily="34" charset="0"/>
            </a:endParaRPr>
          </a:p>
        </p:txBody>
      </p:sp>
      <p:sp>
        <p:nvSpPr>
          <p:cNvPr id="48171" name="Arc 43"/>
          <p:cNvSpPr>
            <a:spLocks/>
          </p:cNvSpPr>
          <p:nvPr/>
        </p:nvSpPr>
        <p:spPr bwMode="auto">
          <a:xfrm>
            <a:off x="4271964" y="1171577"/>
            <a:ext cx="598487" cy="225425"/>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70"/>
                  <a:pt x="9670" y="0"/>
                  <a:pt x="21599" y="0"/>
                </a:cubicBezTo>
              </a:path>
              <a:path w="21600" h="21600" stroke="0" extrusionOk="0">
                <a:moveTo>
                  <a:pt x="0" y="21600"/>
                </a:moveTo>
                <a:cubicBezTo>
                  <a:pt x="0" y="9670"/>
                  <a:pt x="9670" y="0"/>
                  <a:pt x="21599" y="0"/>
                </a:cubicBezTo>
                <a:lnTo>
                  <a:pt x="21600" y="21600"/>
                </a:lnTo>
                <a:lnTo>
                  <a:pt x="0" y="21600"/>
                </a:lnTo>
                <a:close/>
              </a:path>
            </a:pathLst>
          </a:custGeom>
          <a:noFill/>
          <a:ln w="12700" cap="rnd">
            <a:solidFill>
              <a:srgbClr val="CECECE"/>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Trebuchet MS" pitchFamily="34" charset="0"/>
            </a:endParaRPr>
          </a:p>
        </p:txBody>
      </p:sp>
      <p:sp>
        <p:nvSpPr>
          <p:cNvPr id="48172" name="Arc 44"/>
          <p:cNvSpPr>
            <a:spLocks/>
          </p:cNvSpPr>
          <p:nvPr/>
        </p:nvSpPr>
        <p:spPr bwMode="auto">
          <a:xfrm>
            <a:off x="4475164" y="1228727"/>
            <a:ext cx="496887" cy="341313"/>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06"/>
                  <a:pt x="9614" y="50"/>
                  <a:pt x="21508" y="0"/>
                </a:cubicBezTo>
              </a:path>
              <a:path w="21600" h="21600" stroke="0" extrusionOk="0">
                <a:moveTo>
                  <a:pt x="0" y="21600"/>
                </a:moveTo>
                <a:cubicBezTo>
                  <a:pt x="0" y="9706"/>
                  <a:pt x="9614" y="50"/>
                  <a:pt x="21508" y="0"/>
                </a:cubicBezTo>
                <a:lnTo>
                  <a:pt x="21600" y="21600"/>
                </a:lnTo>
                <a:lnTo>
                  <a:pt x="0" y="21600"/>
                </a:lnTo>
                <a:close/>
              </a:path>
            </a:pathLst>
          </a:custGeom>
          <a:noFill/>
          <a:ln w="12700" cap="rnd">
            <a:solidFill>
              <a:srgbClr val="CECECE"/>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Trebuchet MS" pitchFamily="34" charset="0"/>
            </a:endParaRPr>
          </a:p>
        </p:txBody>
      </p:sp>
      <p:sp>
        <p:nvSpPr>
          <p:cNvPr id="48173" name="Arc 45"/>
          <p:cNvSpPr>
            <a:spLocks/>
          </p:cNvSpPr>
          <p:nvPr/>
        </p:nvSpPr>
        <p:spPr bwMode="auto">
          <a:xfrm>
            <a:off x="4767264" y="1228727"/>
            <a:ext cx="298450" cy="398463"/>
          </a:xfrm>
          <a:custGeom>
            <a:avLst/>
            <a:gdLst>
              <a:gd name="T0" fmla="*/ 0 w 21755"/>
              <a:gd name="T1" fmla="*/ 2147483647 h 21600"/>
              <a:gd name="T2" fmla="*/ 2147483647 w 21755"/>
              <a:gd name="T3" fmla="*/ 2147483647 h 21600"/>
              <a:gd name="T4" fmla="*/ 2147483647 w 21755"/>
              <a:gd name="T5" fmla="*/ 2147483647 h 21600"/>
              <a:gd name="T6" fmla="*/ 0 60000 65536"/>
              <a:gd name="T7" fmla="*/ 0 60000 65536"/>
              <a:gd name="T8" fmla="*/ 0 60000 65536"/>
              <a:gd name="T9" fmla="*/ 0 w 21755"/>
              <a:gd name="T10" fmla="*/ 0 h 21600"/>
              <a:gd name="T11" fmla="*/ 21755 w 21755"/>
              <a:gd name="T12" fmla="*/ 21600 h 21600"/>
            </a:gdLst>
            <a:ahLst/>
            <a:cxnLst>
              <a:cxn ang="T6">
                <a:pos x="T0" y="T1"/>
              </a:cxn>
              <a:cxn ang="T7">
                <a:pos x="T2" y="T3"/>
              </a:cxn>
              <a:cxn ang="T8">
                <a:pos x="T4" y="T5"/>
              </a:cxn>
            </a:cxnLst>
            <a:rect l="T9" t="T10" r="T11" b="T12"/>
            <a:pathLst>
              <a:path w="21755" h="21600" fill="none" extrusionOk="0">
                <a:moveTo>
                  <a:pt x="-1" y="0"/>
                </a:moveTo>
                <a:cubicBezTo>
                  <a:pt x="51" y="0"/>
                  <a:pt x="103" y="-1"/>
                  <a:pt x="155" y="0"/>
                </a:cubicBezTo>
                <a:cubicBezTo>
                  <a:pt x="12084" y="0"/>
                  <a:pt x="21755" y="9670"/>
                  <a:pt x="21755" y="21600"/>
                </a:cubicBezTo>
              </a:path>
              <a:path w="21755" h="21600" stroke="0" extrusionOk="0">
                <a:moveTo>
                  <a:pt x="-1" y="0"/>
                </a:moveTo>
                <a:cubicBezTo>
                  <a:pt x="51" y="0"/>
                  <a:pt x="103" y="-1"/>
                  <a:pt x="155" y="0"/>
                </a:cubicBezTo>
                <a:cubicBezTo>
                  <a:pt x="12084" y="0"/>
                  <a:pt x="21755" y="9670"/>
                  <a:pt x="21755" y="21600"/>
                </a:cubicBezTo>
                <a:lnTo>
                  <a:pt x="155" y="21600"/>
                </a:lnTo>
                <a:lnTo>
                  <a:pt x="-1" y="0"/>
                </a:lnTo>
                <a:close/>
              </a:path>
            </a:pathLst>
          </a:custGeom>
          <a:noFill/>
          <a:ln w="12700" cap="rnd">
            <a:solidFill>
              <a:srgbClr val="CECECE"/>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Trebuchet MS" pitchFamily="34" charset="0"/>
            </a:endParaRPr>
          </a:p>
        </p:txBody>
      </p:sp>
      <p:sp>
        <p:nvSpPr>
          <p:cNvPr id="48174" name="Arc 46"/>
          <p:cNvSpPr>
            <a:spLocks/>
          </p:cNvSpPr>
          <p:nvPr/>
        </p:nvSpPr>
        <p:spPr bwMode="auto">
          <a:xfrm>
            <a:off x="4970464" y="1228727"/>
            <a:ext cx="295275" cy="341313"/>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cap="rnd">
            <a:solidFill>
              <a:srgbClr val="CECECE"/>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Trebuchet MS" pitchFamily="34" charset="0"/>
            </a:endParaRPr>
          </a:p>
        </p:txBody>
      </p:sp>
      <p:sp>
        <p:nvSpPr>
          <p:cNvPr id="48175" name="Arc 47"/>
          <p:cNvSpPr>
            <a:spLocks/>
          </p:cNvSpPr>
          <p:nvPr/>
        </p:nvSpPr>
        <p:spPr bwMode="auto">
          <a:xfrm>
            <a:off x="4779964" y="1228727"/>
            <a:ext cx="92075" cy="341313"/>
          </a:xfrm>
          <a:custGeom>
            <a:avLst/>
            <a:gdLst>
              <a:gd name="T0" fmla="*/ 0 w 21600"/>
              <a:gd name="T1" fmla="*/ 2147483647 h 21594"/>
              <a:gd name="T2" fmla="*/ 2147483647 w 21600"/>
              <a:gd name="T3" fmla="*/ 0 h 21594"/>
              <a:gd name="T4" fmla="*/ 2147483647 w 21600"/>
              <a:gd name="T5" fmla="*/ 2147483647 h 21594"/>
              <a:gd name="T6" fmla="*/ 0 60000 65536"/>
              <a:gd name="T7" fmla="*/ 0 60000 65536"/>
              <a:gd name="T8" fmla="*/ 0 60000 65536"/>
              <a:gd name="T9" fmla="*/ 0 w 21600"/>
              <a:gd name="T10" fmla="*/ 0 h 21594"/>
              <a:gd name="T11" fmla="*/ 21600 w 21600"/>
              <a:gd name="T12" fmla="*/ 21594 h 21594"/>
            </a:gdLst>
            <a:ahLst/>
            <a:cxnLst>
              <a:cxn ang="T6">
                <a:pos x="T0" y="T1"/>
              </a:cxn>
              <a:cxn ang="T7">
                <a:pos x="T2" y="T3"/>
              </a:cxn>
              <a:cxn ang="T8">
                <a:pos x="T4" y="T5"/>
              </a:cxn>
            </a:cxnLst>
            <a:rect l="T9" t="T10" r="T11" b="T12"/>
            <a:pathLst>
              <a:path w="21600" h="21594" fill="none" extrusionOk="0">
                <a:moveTo>
                  <a:pt x="0" y="21594"/>
                </a:moveTo>
                <a:cubicBezTo>
                  <a:pt x="0" y="9855"/>
                  <a:pt x="9373" y="266"/>
                  <a:pt x="21108" y="-1"/>
                </a:cubicBezTo>
              </a:path>
              <a:path w="21600" h="21594" stroke="0" extrusionOk="0">
                <a:moveTo>
                  <a:pt x="0" y="21594"/>
                </a:moveTo>
                <a:cubicBezTo>
                  <a:pt x="0" y="9855"/>
                  <a:pt x="9373" y="266"/>
                  <a:pt x="21108" y="-1"/>
                </a:cubicBezTo>
                <a:lnTo>
                  <a:pt x="21600" y="21594"/>
                </a:lnTo>
                <a:lnTo>
                  <a:pt x="0" y="21594"/>
                </a:lnTo>
                <a:close/>
              </a:path>
            </a:pathLst>
          </a:custGeom>
          <a:noFill/>
          <a:ln w="12700" cap="rnd">
            <a:solidFill>
              <a:srgbClr val="CECECE"/>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Trebuchet MS" pitchFamily="34" charset="0"/>
            </a:endParaRPr>
          </a:p>
        </p:txBody>
      </p:sp>
      <p:sp>
        <p:nvSpPr>
          <p:cNvPr id="48176" name="Arc 48"/>
          <p:cNvSpPr>
            <a:spLocks/>
          </p:cNvSpPr>
          <p:nvPr/>
        </p:nvSpPr>
        <p:spPr bwMode="auto">
          <a:xfrm>
            <a:off x="4675188" y="1228727"/>
            <a:ext cx="195262" cy="284163"/>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509"/>
                </a:moveTo>
                <a:cubicBezTo>
                  <a:pt x="50" y="9615"/>
                  <a:pt x="9706" y="0"/>
                  <a:pt x="21599" y="0"/>
                </a:cubicBezTo>
              </a:path>
              <a:path w="21600" h="21600" stroke="0" extrusionOk="0">
                <a:moveTo>
                  <a:pt x="0" y="21509"/>
                </a:moveTo>
                <a:cubicBezTo>
                  <a:pt x="50" y="9615"/>
                  <a:pt x="9706" y="0"/>
                  <a:pt x="21599" y="0"/>
                </a:cubicBezTo>
                <a:lnTo>
                  <a:pt x="21600" y="21600"/>
                </a:lnTo>
                <a:lnTo>
                  <a:pt x="0" y="21509"/>
                </a:lnTo>
                <a:close/>
              </a:path>
            </a:pathLst>
          </a:custGeom>
          <a:noFill/>
          <a:ln w="12700" cap="rnd">
            <a:solidFill>
              <a:srgbClr val="CECECE"/>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Trebuchet MS" pitchFamily="34" charset="0"/>
            </a:endParaRPr>
          </a:p>
        </p:txBody>
      </p:sp>
      <p:sp>
        <p:nvSpPr>
          <p:cNvPr id="48177" name="Arc 49"/>
          <p:cNvSpPr>
            <a:spLocks/>
          </p:cNvSpPr>
          <p:nvPr/>
        </p:nvSpPr>
        <p:spPr bwMode="auto">
          <a:xfrm>
            <a:off x="4271964" y="1228727"/>
            <a:ext cx="598487" cy="284163"/>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509"/>
                </a:moveTo>
                <a:cubicBezTo>
                  <a:pt x="50" y="9615"/>
                  <a:pt x="9706" y="0"/>
                  <a:pt x="21599" y="0"/>
                </a:cubicBezTo>
              </a:path>
              <a:path w="21600" h="21600" stroke="0" extrusionOk="0">
                <a:moveTo>
                  <a:pt x="0" y="21509"/>
                </a:moveTo>
                <a:cubicBezTo>
                  <a:pt x="50" y="9615"/>
                  <a:pt x="9706" y="0"/>
                  <a:pt x="21599" y="0"/>
                </a:cubicBezTo>
                <a:lnTo>
                  <a:pt x="21600" y="21600"/>
                </a:lnTo>
                <a:lnTo>
                  <a:pt x="0" y="21509"/>
                </a:lnTo>
                <a:close/>
              </a:path>
            </a:pathLst>
          </a:custGeom>
          <a:noFill/>
          <a:ln w="12700" cap="rnd">
            <a:solidFill>
              <a:srgbClr val="CECECE"/>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Trebuchet MS" pitchFamily="34" charset="0"/>
            </a:endParaRPr>
          </a:p>
        </p:txBody>
      </p:sp>
      <p:sp>
        <p:nvSpPr>
          <p:cNvPr id="48178" name="Arc 50"/>
          <p:cNvSpPr>
            <a:spLocks/>
          </p:cNvSpPr>
          <p:nvPr/>
        </p:nvSpPr>
        <p:spPr bwMode="auto">
          <a:xfrm>
            <a:off x="4868863" y="1228727"/>
            <a:ext cx="701675" cy="284163"/>
          </a:xfrm>
          <a:custGeom>
            <a:avLst/>
            <a:gdLst>
              <a:gd name="T0" fmla="*/ 2147483647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64" y="0"/>
                </a:moveTo>
                <a:cubicBezTo>
                  <a:pt x="11933" y="35"/>
                  <a:pt x="21549" y="9640"/>
                  <a:pt x="21599" y="21509"/>
                </a:cubicBezTo>
              </a:path>
              <a:path w="21600" h="21600" stroke="0" extrusionOk="0">
                <a:moveTo>
                  <a:pt x="64" y="0"/>
                </a:moveTo>
                <a:cubicBezTo>
                  <a:pt x="11933" y="35"/>
                  <a:pt x="21549" y="9640"/>
                  <a:pt x="21599" y="21509"/>
                </a:cubicBezTo>
                <a:lnTo>
                  <a:pt x="0" y="21600"/>
                </a:lnTo>
                <a:lnTo>
                  <a:pt x="64" y="0"/>
                </a:lnTo>
                <a:close/>
              </a:path>
            </a:pathLst>
          </a:custGeom>
          <a:noFill/>
          <a:ln w="12700" cap="rnd">
            <a:solidFill>
              <a:srgbClr val="CECECE"/>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Trebuchet MS" pitchFamily="34" charset="0"/>
            </a:endParaRPr>
          </a:p>
        </p:txBody>
      </p:sp>
      <p:sp>
        <p:nvSpPr>
          <p:cNvPr id="48179" name="Arc 51"/>
          <p:cNvSpPr>
            <a:spLocks/>
          </p:cNvSpPr>
          <p:nvPr/>
        </p:nvSpPr>
        <p:spPr bwMode="auto">
          <a:xfrm>
            <a:off x="4868864" y="1171577"/>
            <a:ext cx="598487" cy="341313"/>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899" y="0"/>
                  <a:pt x="21557" y="9624"/>
                  <a:pt x="21599" y="21524"/>
                </a:cubicBezTo>
              </a:path>
              <a:path w="21600" h="21600" stroke="0" extrusionOk="0">
                <a:moveTo>
                  <a:pt x="-1" y="0"/>
                </a:moveTo>
                <a:cubicBezTo>
                  <a:pt x="11899" y="0"/>
                  <a:pt x="21557" y="9624"/>
                  <a:pt x="21599" y="21524"/>
                </a:cubicBezTo>
                <a:lnTo>
                  <a:pt x="0" y="21600"/>
                </a:lnTo>
                <a:lnTo>
                  <a:pt x="-1" y="0"/>
                </a:lnTo>
                <a:close/>
              </a:path>
            </a:pathLst>
          </a:custGeom>
          <a:solidFill>
            <a:srgbClr val="FF9966"/>
          </a:solidFill>
          <a:ln w="12700" cap="rnd">
            <a:solidFill>
              <a:srgbClr val="CECECE"/>
            </a:solidFill>
            <a:round/>
            <a:headEnd/>
            <a:tailEnd/>
          </a:ln>
        </p:spPr>
        <p:txBody>
          <a:bodyPr wrap="none" anchor="ctr"/>
          <a:lstStyle/>
          <a:p>
            <a:endParaRPr lang="en-US">
              <a:latin typeface="Trebuchet MS" pitchFamily="34" charset="0"/>
            </a:endParaRPr>
          </a:p>
        </p:txBody>
      </p:sp>
      <p:sp>
        <p:nvSpPr>
          <p:cNvPr id="48180" name="Arc 52"/>
          <p:cNvSpPr>
            <a:spLocks/>
          </p:cNvSpPr>
          <p:nvPr/>
        </p:nvSpPr>
        <p:spPr bwMode="auto">
          <a:xfrm>
            <a:off x="4800600" y="1143000"/>
            <a:ext cx="373063" cy="533400"/>
          </a:xfrm>
          <a:custGeom>
            <a:avLst/>
            <a:gdLst>
              <a:gd name="T0" fmla="*/ 0 w 21600"/>
              <a:gd name="T1" fmla="*/ 0 h 23306"/>
              <a:gd name="T2" fmla="*/ 2147483647 w 21600"/>
              <a:gd name="T3" fmla="*/ 2147483647 h 23306"/>
              <a:gd name="T4" fmla="*/ 0 w 21600"/>
              <a:gd name="T5" fmla="*/ 2147483647 h 23306"/>
              <a:gd name="T6" fmla="*/ 0 60000 65536"/>
              <a:gd name="T7" fmla="*/ 0 60000 65536"/>
              <a:gd name="T8" fmla="*/ 0 60000 65536"/>
              <a:gd name="T9" fmla="*/ 0 w 21600"/>
              <a:gd name="T10" fmla="*/ 0 h 23306"/>
              <a:gd name="T11" fmla="*/ 21600 w 21600"/>
              <a:gd name="T12" fmla="*/ 23306 h 23306"/>
            </a:gdLst>
            <a:ahLst/>
            <a:cxnLst>
              <a:cxn ang="T6">
                <a:pos x="T0" y="T1"/>
              </a:cxn>
              <a:cxn ang="T7">
                <a:pos x="T2" y="T3"/>
              </a:cxn>
              <a:cxn ang="T8">
                <a:pos x="T4" y="T5"/>
              </a:cxn>
            </a:cxnLst>
            <a:rect l="T9" t="T10" r="T11" b="T12"/>
            <a:pathLst>
              <a:path w="21600" h="23306" fill="none" extrusionOk="0">
                <a:moveTo>
                  <a:pt x="-1" y="0"/>
                </a:moveTo>
                <a:cubicBezTo>
                  <a:pt x="11929" y="0"/>
                  <a:pt x="21600" y="9670"/>
                  <a:pt x="21600" y="21600"/>
                </a:cubicBezTo>
                <a:cubicBezTo>
                  <a:pt x="21600" y="22169"/>
                  <a:pt x="21577" y="22738"/>
                  <a:pt x="21532" y="23305"/>
                </a:cubicBezTo>
              </a:path>
              <a:path w="21600" h="23306" stroke="0" extrusionOk="0">
                <a:moveTo>
                  <a:pt x="-1" y="0"/>
                </a:moveTo>
                <a:cubicBezTo>
                  <a:pt x="11929" y="0"/>
                  <a:pt x="21600" y="9670"/>
                  <a:pt x="21600" y="21600"/>
                </a:cubicBezTo>
                <a:cubicBezTo>
                  <a:pt x="21600" y="22169"/>
                  <a:pt x="21577" y="22738"/>
                  <a:pt x="21532" y="23305"/>
                </a:cubicBezTo>
                <a:lnTo>
                  <a:pt x="0" y="21600"/>
                </a:lnTo>
                <a:lnTo>
                  <a:pt x="-1" y="0"/>
                </a:lnTo>
                <a:close/>
              </a:path>
            </a:pathLst>
          </a:custGeom>
          <a:noFill/>
          <a:ln w="12700" cap="rnd">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Trebuchet MS" pitchFamily="34" charset="0"/>
            </a:endParaRPr>
          </a:p>
        </p:txBody>
      </p:sp>
      <p:sp>
        <p:nvSpPr>
          <p:cNvPr id="48181" name="Arc 53"/>
          <p:cNvSpPr>
            <a:spLocks/>
          </p:cNvSpPr>
          <p:nvPr/>
        </p:nvSpPr>
        <p:spPr bwMode="auto">
          <a:xfrm>
            <a:off x="4870451" y="1228727"/>
            <a:ext cx="93663" cy="455613"/>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07" y="0"/>
                  <a:pt x="21569" y="9636"/>
                  <a:pt x="21599" y="21544"/>
                </a:cubicBezTo>
              </a:path>
              <a:path w="21600" h="21600" stroke="0" extrusionOk="0">
                <a:moveTo>
                  <a:pt x="-1" y="0"/>
                </a:moveTo>
                <a:cubicBezTo>
                  <a:pt x="11907" y="0"/>
                  <a:pt x="21569" y="9636"/>
                  <a:pt x="21599" y="21544"/>
                </a:cubicBezTo>
                <a:lnTo>
                  <a:pt x="0" y="21600"/>
                </a:lnTo>
                <a:lnTo>
                  <a:pt x="-1" y="0"/>
                </a:lnTo>
                <a:close/>
              </a:path>
            </a:pathLst>
          </a:custGeom>
          <a:noFill/>
          <a:ln w="12700" cap="rnd">
            <a:solidFill>
              <a:srgbClr val="CECECE"/>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Trebuchet MS" pitchFamily="34" charset="0"/>
            </a:endParaRPr>
          </a:p>
        </p:txBody>
      </p:sp>
      <p:sp>
        <p:nvSpPr>
          <p:cNvPr id="48182" name="Arc 54"/>
          <p:cNvSpPr>
            <a:spLocks/>
          </p:cNvSpPr>
          <p:nvPr/>
        </p:nvSpPr>
        <p:spPr bwMode="auto">
          <a:xfrm>
            <a:off x="4165600" y="1228727"/>
            <a:ext cx="704850" cy="341313"/>
          </a:xfrm>
          <a:custGeom>
            <a:avLst/>
            <a:gdLst>
              <a:gd name="T0" fmla="*/ 0 w 21665"/>
              <a:gd name="T1" fmla="*/ 2147483647 h 21600"/>
              <a:gd name="T2" fmla="*/ 2147483647 w 21665"/>
              <a:gd name="T3" fmla="*/ 0 h 21600"/>
              <a:gd name="T4" fmla="*/ 2147483647 w 21665"/>
              <a:gd name="T5" fmla="*/ 2147483647 h 21600"/>
              <a:gd name="T6" fmla="*/ 0 60000 65536"/>
              <a:gd name="T7" fmla="*/ 0 60000 65536"/>
              <a:gd name="T8" fmla="*/ 0 60000 65536"/>
              <a:gd name="T9" fmla="*/ 0 w 21665"/>
              <a:gd name="T10" fmla="*/ 0 h 21600"/>
              <a:gd name="T11" fmla="*/ 21665 w 21665"/>
              <a:gd name="T12" fmla="*/ 21600 h 21600"/>
            </a:gdLst>
            <a:ahLst/>
            <a:cxnLst>
              <a:cxn ang="T6">
                <a:pos x="T0" y="T1"/>
              </a:cxn>
              <a:cxn ang="T7">
                <a:pos x="T2" y="T3"/>
              </a:cxn>
              <a:cxn ang="T8">
                <a:pos x="T4" y="T5"/>
              </a:cxn>
            </a:cxnLst>
            <a:rect l="T9" t="T10" r="T11" b="T12"/>
            <a:pathLst>
              <a:path w="21665" h="21600" fill="none" extrusionOk="0">
                <a:moveTo>
                  <a:pt x="0" y="21600"/>
                </a:moveTo>
                <a:cubicBezTo>
                  <a:pt x="0" y="9670"/>
                  <a:pt x="9670" y="0"/>
                  <a:pt x="21600" y="0"/>
                </a:cubicBezTo>
                <a:cubicBezTo>
                  <a:pt x="21621" y="0"/>
                  <a:pt x="21643" y="0"/>
                  <a:pt x="21664" y="0"/>
                </a:cubicBezTo>
              </a:path>
              <a:path w="21665" h="21600" stroke="0" extrusionOk="0">
                <a:moveTo>
                  <a:pt x="0" y="21600"/>
                </a:moveTo>
                <a:cubicBezTo>
                  <a:pt x="0" y="9670"/>
                  <a:pt x="9670" y="0"/>
                  <a:pt x="21600" y="0"/>
                </a:cubicBezTo>
                <a:cubicBezTo>
                  <a:pt x="21621" y="0"/>
                  <a:pt x="21643" y="0"/>
                  <a:pt x="21664" y="0"/>
                </a:cubicBezTo>
                <a:lnTo>
                  <a:pt x="21600" y="21600"/>
                </a:lnTo>
                <a:lnTo>
                  <a:pt x="0" y="21600"/>
                </a:lnTo>
                <a:close/>
              </a:path>
            </a:pathLst>
          </a:custGeom>
          <a:noFill/>
          <a:ln w="12700" cap="rnd">
            <a:solidFill>
              <a:srgbClr val="CECECE"/>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Trebuchet MS" pitchFamily="34" charset="0"/>
            </a:endParaRPr>
          </a:p>
        </p:txBody>
      </p:sp>
      <p:sp>
        <p:nvSpPr>
          <p:cNvPr id="48183" name="Arc 55"/>
          <p:cNvSpPr>
            <a:spLocks/>
          </p:cNvSpPr>
          <p:nvPr/>
        </p:nvSpPr>
        <p:spPr bwMode="auto">
          <a:xfrm>
            <a:off x="4868864" y="1171577"/>
            <a:ext cx="498475" cy="455613"/>
          </a:xfrm>
          <a:custGeom>
            <a:avLst/>
            <a:gdLst>
              <a:gd name="T0" fmla="*/ 2147483647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90" y="0"/>
                </a:moveTo>
                <a:cubicBezTo>
                  <a:pt x="11962" y="50"/>
                  <a:pt x="21569" y="9672"/>
                  <a:pt x="21599" y="21544"/>
                </a:cubicBezTo>
              </a:path>
              <a:path w="21600" h="21600" stroke="0" extrusionOk="0">
                <a:moveTo>
                  <a:pt x="90" y="0"/>
                </a:moveTo>
                <a:cubicBezTo>
                  <a:pt x="11962" y="50"/>
                  <a:pt x="21569" y="9672"/>
                  <a:pt x="21599" y="21544"/>
                </a:cubicBezTo>
                <a:lnTo>
                  <a:pt x="0" y="21600"/>
                </a:lnTo>
                <a:lnTo>
                  <a:pt x="90" y="0"/>
                </a:lnTo>
                <a:close/>
              </a:path>
            </a:pathLst>
          </a:custGeom>
          <a:noFill/>
          <a:ln w="12700" cap="rnd">
            <a:solidFill>
              <a:srgbClr val="CECECE"/>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Trebuchet MS" pitchFamily="34" charset="0"/>
            </a:endParaRPr>
          </a:p>
        </p:txBody>
      </p:sp>
      <p:sp>
        <p:nvSpPr>
          <p:cNvPr id="48184" name="Arc 56"/>
          <p:cNvSpPr>
            <a:spLocks/>
          </p:cNvSpPr>
          <p:nvPr/>
        </p:nvSpPr>
        <p:spPr bwMode="auto">
          <a:xfrm>
            <a:off x="3862389" y="1171577"/>
            <a:ext cx="1008062" cy="225425"/>
          </a:xfrm>
          <a:custGeom>
            <a:avLst/>
            <a:gdLst>
              <a:gd name="T0" fmla="*/ 0 w 21645"/>
              <a:gd name="T1" fmla="*/ 2147483647 h 21600"/>
              <a:gd name="T2" fmla="*/ 2147483647 w 21645"/>
              <a:gd name="T3" fmla="*/ 0 h 21600"/>
              <a:gd name="T4" fmla="*/ 2147483647 w 21645"/>
              <a:gd name="T5" fmla="*/ 2147483647 h 21600"/>
              <a:gd name="T6" fmla="*/ 0 60000 65536"/>
              <a:gd name="T7" fmla="*/ 0 60000 65536"/>
              <a:gd name="T8" fmla="*/ 0 60000 65536"/>
              <a:gd name="T9" fmla="*/ 0 w 21645"/>
              <a:gd name="T10" fmla="*/ 0 h 21600"/>
              <a:gd name="T11" fmla="*/ 21645 w 21645"/>
              <a:gd name="T12" fmla="*/ 21600 h 21600"/>
            </a:gdLst>
            <a:ahLst/>
            <a:cxnLst>
              <a:cxn ang="T6">
                <a:pos x="T0" y="T1"/>
              </a:cxn>
              <a:cxn ang="T7">
                <a:pos x="T2" y="T3"/>
              </a:cxn>
              <a:cxn ang="T8">
                <a:pos x="T4" y="T5"/>
              </a:cxn>
            </a:cxnLst>
            <a:rect l="T9" t="T10" r="T11" b="T12"/>
            <a:pathLst>
              <a:path w="21645" h="21600" fill="none" extrusionOk="0">
                <a:moveTo>
                  <a:pt x="0" y="21600"/>
                </a:moveTo>
                <a:cubicBezTo>
                  <a:pt x="0" y="9670"/>
                  <a:pt x="9670" y="0"/>
                  <a:pt x="21600" y="0"/>
                </a:cubicBezTo>
                <a:cubicBezTo>
                  <a:pt x="21614" y="0"/>
                  <a:pt x="21629" y="0"/>
                  <a:pt x="21644" y="0"/>
                </a:cubicBezTo>
              </a:path>
              <a:path w="21645" h="21600" stroke="0" extrusionOk="0">
                <a:moveTo>
                  <a:pt x="0" y="21600"/>
                </a:moveTo>
                <a:cubicBezTo>
                  <a:pt x="0" y="9670"/>
                  <a:pt x="9670" y="0"/>
                  <a:pt x="21600" y="0"/>
                </a:cubicBezTo>
                <a:cubicBezTo>
                  <a:pt x="21614" y="0"/>
                  <a:pt x="21629" y="0"/>
                  <a:pt x="21644" y="0"/>
                </a:cubicBezTo>
                <a:lnTo>
                  <a:pt x="21600" y="21600"/>
                </a:lnTo>
                <a:lnTo>
                  <a:pt x="0" y="21600"/>
                </a:lnTo>
                <a:close/>
              </a:path>
            </a:pathLst>
          </a:custGeom>
          <a:noFill/>
          <a:ln w="12700" cap="rnd">
            <a:solidFill>
              <a:srgbClr val="CECECE"/>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Trebuchet MS" pitchFamily="34" charset="0"/>
            </a:endParaRPr>
          </a:p>
        </p:txBody>
      </p:sp>
      <p:sp>
        <p:nvSpPr>
          <p:cNvPr id="48185" name="Arc 57"/>
          <p:cNvSpPr>
            <a:spLocks/>
          </p:cNvSpPr>
          <p:nvPr/>
        </p:nvSpPr>
        <p:spPr bwMode="auto">
          <a:xfrm>
            <a:off x="3862389" y="1112840"/>
            <a:ext cx="1008062" cy="225425"/>
          </a:xfrm>
          <a:custGeom>
            <a:avLst/>
            <a:gdLst>
              <a:gd name="T0" fmla="*/ 0 w 21645"/>
              <a:gd name="T1" fmla="*/ 2147483647 h 21600"/>
              <a:gd name="T2" fmla="*/ 2147483647 w 21645"/>
              <a:gd name="T3" fmla="*/ 0 h 21600"/>
              <a:gd name="T4" fmla="*/ 2147483647 w 21645"/>
              <a:gd name="T5" fmla="*/ 2147483647 h 21600"/>
              <a:gd name="T6" fmla="*/ 0 60000 65536"/>
              <a:gd name="T7" fmla="*/ 0 60000 65536"/>
              <a:gd name="T8" fmla="*/ 0 60000 65536"/>
              <a:gd name="T9" fmla="*/ 0 w 21645"/>
              <a:gd name="T10" fmla="*/ 0 h 21600"/>
              <a:gd name="T11" fmla="*/ 21645 w 21645"/>
              <a:gd name="T12" fmla="*/ 21600 h 21600"/>
            </a:gdLst>
            <a:ahLst/>
            <a:cxnLst>
              <a:cxn ang="T6">
                <a:pos x="T0" y="T1"/>
              </a:cxn>
              <a:cxn ang="T7">
                <a:pos x="T2" y="T3"/>
              </a:cxn>
              <a:cxn ang="T8">
                <a:pos x="T4" y="T5"/>
              </a:cxn>
            </a:cxnLst>
            <a:rect l="T9" t="T10" r="T11" b="T12"/>
            <a:pathLst>
              <a:path w="21645" h="21600" fill="none" extrusionOk="0">
                <a:moveTo>
                  <a:pt x="0" y="21600"/>
                </a:moveTo>
                <a:cubicBezTo>
                  <a:pt x="0" y="9670"/>
                  <a:pt x="9670" y="0"/>
                  <a:pt x="21600" y="0"/>
                </a:cubicBezTo>
                <a:cubicBezTo>
                  <a:pt x="21614" y="0"/>
                  <a:pt x="21629" y="0"/>
                  <a:pt x="21644" y="0"/>
                </a:cubicBezTo>
              </a:path>
              <a:path w="21645" h="21600" stroke="0" extrusionOk="0">
                <a:moveTo>
                  <a:pt x="0" y="21600"/>
                </a:moveTo>
                <a:cubicBezTo>
                  <a:pt x="0" y="9670"/>
                  <a:pt x="9670" y="0"/>
                  <a:pt x="21600" y="0"/>
                </a:cubicBezTo>
                <a:cubicBezTo>
                  <a:pt x="21614" y="0"/>
                  <a:pt x="21629" y="0"/>
                  <a:pt x="21644" y="0"/>
                </a:cubicBezTo>
                <a:lnTo>
                  <a:pt x="21600" y="21600"/>
                </a:lnTo>
                <a:lnTo>
                  <a:pt x="0" y="21600"/>
                </a:lnTo>
                <a:close/>
              </a:path>
            </a:pathLst>
          </a:custGeom>
          <a:noFill/>
          <a:ln w="12700" cap="rnd">
            <a:solidFill>
              <a:srgbClr val="CECECE"/>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Trebuchet MS" pitchFamily="34" charset="0"/>
            </a:endParaRPr>
          </a:p>
        </p:txBody>
      </p:sp>
      <p:sp>
        <p:nvSpPr>
          <p:cNvPr id="48186" name="Arc 58"/>
          <p:cNvSpPr>
            <a:spLocks/>
          </p:cNvSpPr>
          <p:nvPr/>
        </p:nvSpPr>
        <p:spPr bwMode="auto">
          <a:xfrm>
            <a:off x="3967164" y="1171577"/>
            <a:ext cx="904875" cy="225425"/>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70"/>
                  <a:pt x="9670" y="0"/>
                  <a:pt x="21599" y="0"/>
                </a:cubicBezTo>
              </a:path>
              <a:path w="21600" h="21600" stroke="0" extrusionOk="0">
                <a:moveTo>
                  <a:pt x="0" y="21600"/>
                </a:moveTo>
                <a:cubicBezTo>
                  <a:pt x="0" y="9670"/>
                  <a:pt x="9670" y="0"/>
                  <a:pt x="21599" y="0"/>
                </a:cubicBezTo>
                <a:lnTo>
                  <a:pt x="21600" y="21600"/>
                </a:lnTo>
                <a:lnTo>
                  <a:pt x="0" y="21600"/>
                </a:lnTo>
                <a:close/>
              </a:path>
            </a:pathLst>
          </a:custGeom>
          <a:noFill/>
          <a:ln w="12700" cap="rnd">
            <a:solidFill>
              <a:srgbClr val="CECECE"/>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Trebuchet MS" pitchFamily="34" charset="0"/>
            </a:endParaRPr>
          </a:p>
        </p:txBody>
      </p:sp>
      <p:sp>
        <p:nvSpPr>
          <p:cNvPr id="48187" name="Arc 59"/>
          <p:cNvSpPr>
            <a:spLocks/>
          </p:cNvSpPr>
          <p:nvPr/>
        </p:nvSpPr>
        <p:spPr bwMode="auto">
          <a:xfrm>
            <a:off x="4868863" y="1171575"/>
            <a:ext cx="801687" cy="52388"/>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cap="rnd">
            <a:solidFill>
              <a:srgbClr val="CECECE"/>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Trebuchet MS" pitchFamily="34" charset="0"/>
            </a:endParaRPr>
          </a:p>
        </p:txBody>
      </p:sp>
      <p:sp>
        <p:nvSpPr>
          <p:cNvPr id="48188" name="Arc 60"/>
          <p:cNvSpPr>
            <a:spLocks/>
          </p:cNvSpPr>
          <p:nvPr/>
        </p:nvSpPr>
        <p:spPr bwMode="auto">
          <a:xfrm>
            <a:off x="4868863" y="1112840"/>
            <a:ext cx="801687" cy="16827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cap="rnd">
            <a:solidFill>
              <a:srgbClr val="CECECE"/>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Trebuchet MS" pitchFamily="34" charset="0"/>
            </a:endParaRPr>
          </a:p>
        </p:txBody>
      </p:sp>
      <p:sp>
        <p:nvSpPr>
          <p:cNvPr id="48189" name="Freeform 61"/>
          <p:cNvSpPr>
            <a:spLocks/>
          </p:cNvSpPr>
          <p:nvPr/>
        </p:nvSpPr>
        <p:spPr bwMode="auto">
          <a:xfrm>
            <a:off x="4057650" y="1222377"/>
            <a:ext cx="609600" cy="117475"/>
          </a:xfrm>
          <a:custGeom>
            <a:avLst/>
            <a:gdLst>
              <a:gd name="T0" fmla="*/ 2147483647 w 288"/>
              <a:gd name="T1" fmla="*/ 0 h 98"/>
              <a:gd name="T2" fmla="*/ 2147483647 w 288"/>
              <a:gd name="T3" fmla="*/ 0 h 98"/>
              <a:gd name="T4" fmla="*/ 0 w 288"/>
              <a:gd name="T5" fmla="*/ 2147483647 h 98"/>
              <a:gd name="T6" fmla="*/ 2147483647 w 288"/>
              <a:gd name="T7" fmla="*/ 2147483647 h 98"/>
              <a:gd name="T8" fmla="*/ 2147483647 w 288"/>
              <a:gd name="T9" fmla="*/ 0 h 98"/>
              <a:gd name="T10" fmla="*/ 0 60000 65536"/>
              <a:gd name="T11" fmla="*/ 0 60000 65536"/>
              <a:gd name="T12" fmla="*/ 0 60000 65536"/>
              <a:gd name="T13" fmla="*/ 0 60000 65536"/>
              <a:gd name="T14" fmla="*/ 0 60000 65536"/>
              <a:gd name="T15" fmla="*/ 0 w 288"/>
              <a:gd name="T16" fmla="*/ 0 h 98"/>
              <a:gd name="T17" fmla="*/ 288 w 288"/>
              <a:gd name="T18" fmla="*/ 98 h 98"/>
            </a:gdLst>
            <a:ahLst/>
            <a:cxnLst>
              <a:cxn ang="T10">
                <a:pos x="T0" y="T1"/>
              </a:cxn>
              <a:cxn ang="T11">
                <a:pos x="T2" y="T3"/>
              </a:cxn>
              <a:cxn ang="T12">
                <a:pos x="T4" y="T5"/>
              </a:cxn>
              <a:cxn ang="T13">
                <a:pos x="T6" y="T7"/>
              </a:cxn>
              <a:cxn ang="T14">
                <a:pos x="T8" y="T9"/>
              </a:cxn>
            </a:cxnLst>
            <a:rect l="T15" t="T16" r="T17" b="T18"/>
            <a:pathLst>
              <a:path w="288" h="98">
                <a:moveTo>
                  <a:pt x="287" y="0"/>
                </a:moveTo>
                <a:lnTo>
                  <a:pt x="96" y="0"/>
                </a:lnTo>
                <a:lnTo>
                  <a:pt x="0" y="48"/>
                </a:lnTo>
                <a:lnTo>
                  <a:pt x="144" y="97"/>
                </a:lnTo>
                <a:lnTo>
                  <a:pt x="287" y="0"/>
                </a:ln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rebuchet MS" pitchFamily="34" charset="0"/>
            </a:endParaRPr>
          </a:p>
        </p:txBody>
      </p:sp>
      <p:sp>
        <p:nvSpPr>
          <p:cNvPr id="48190" name="Freeform 62"/>
          <p:cNvSpPr>
            <a:spLocks/>
          </p:cNvSpPr>
          <p:nvPr/>
        </p:nvSpPr>
        <p:spPr bwMode="auto">
          <a:xfrm>
            <a:off x="4057650" y="1050925"/>
            <a:ext cx="609600" cy="115888"/>
          </a:xfrm>
          <a:custGeom>
            <a:avLst/>
            <a:gdLst>
              <a:gd name="T0" fmla="*/ 2147483647 w 288"/>
              <a:gd name="T1" fmla="*/ 0 h 98"/>
              <a:gd name="T2" fmla="*/ 2147483647 w 288"/>
              <a:gd name="T3" fmla="*/ 0 h 98"/>
              <a:gd name="T4" fmla="*/ 0 w 288"/>
              <a:gd name="T5" fmla="*/ 2147483647 h 98"/>
              <a:gd name="T6" fmla="*/ 2147483647 w 288"/>
              <a:gd name="T7" fmla="*/ 2147483647 h 98"/>
              <a:gd name="T8" fmla="*/ 2147483647 w 288"/>
              <a:gd name="T9" fmla="*/ 0 h 98"/>
              <a:gd name="T10" fmla="*/ 0 60000 65536"/>
              <a:gd name="T11" fmla="*/ 0 60000 65536"/>
              <a:gd name="T12" fmla="*/ 0 60000 65536"/>
              <a:gd name="T13" fmla="*/ 0 60000 65536"/>
              <a:gd name="T14" fmla="*/ 0 60000 65536"/>
              <a:gd name="T15" fmla="*/ 0 w 288"/>
              <a:gd name="T16" fmla="*/ 0 h 98"/>
              <a:gd name="T17" fmla="*/ 288 w 288"/>
              <a:gd name="T18" fmla="*/ 98 h 98"/>
            </a:gdLst>
            <a:ahLst/>
            <a:cxnLst>
              <a:cxn ang="T10">
                <a:pos x="T0" y="T1"/>
              </a:cxn>
              <a:cxn ang="T11">
                <a:pos x="T2" y="T3"/>
              </a:cxn>
              <a:cxn ang="T12">
                <a:pos x="T4" y="T5"/>
              </a:cxn>
              <a:cxn ang="T13">
                <a:pos x="T6" y="T7"/>
              </a:cxn>
              <a:cxn ang="T14">
                <a:pos x="T8" y="T9"/>
              </a:cxn>
            </a:cxnLst>
            <a:rect l="T15" t="T16" r="T17" b="T18"/>
            <a:pathLst>
              <a:path w="288" h="98">
                <a:moveTo>
                  <a:pt x="287" y="0"/>
                </a:moveTo>
                <a:lnTo>
                  <a:pt x="96" y="0"/>
                </a:lnTo>
                <a:lnTo>
                  <a:pt x="0" y="48"/>
                </a:lnTo>
                <a:lnTo>
                  <a:pt x="144" y="97"/>
                </a:lnTo>
                <a:lnTo>
                  <a:pt x="287" y="0"/>
                </a:ln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rebuchet MS" pitchFamily="34" charset="0"/>
            </a:endParaRPr>
          </a:p>
        </p:txBody>
      </p:sp>
      <p:sp>
        <p:nvSpPr>
          <p:cNvPr id="48191" name="Freeform 63"/>
          <p:cNvSpPr>
            <a:spLocks/>
          </p:cNvSpPr>
          <p:nvPr/>
        </p:nvSpPr>
        <p:spPr bwMode="auto">
          <a:xfrm>
            <a:off x="4868863" y="1222377"/>
            <a:ext cx="407987" cy="290513"/>
          </a:xfrm>
          <a:custGeom>
            <a:avLst/>
            <a:gdLst>
              <a:gd name="T0" fmla="*/ 2147483647 w 193"/>
              <a:gd name="T1" fmla="*/ 2147483647 h 243"/>
              <a:gd name="T2" fmla="*/ 2147483647 w 193"/>
              <a:gd name="T3" fmla="*/ 0 h 243"/>
              <a:gd name="T4" fmla="*/ 0 w 193"/>
              <a:gd name="T5" fmla="*/ 2147483647 h 243"/>
              <a:gd name="T6" fmla="*/ 2147483647 w 193"/>
              <a:gd name="T7" fmla="*/ 2147483647 h 243"/>
              <a:gd name="T8" fmla="*/ 2147483647 w 193"/>
              <a:gd name="T9" fmla="*/ 2147483647 h 243"/>
              <a:gd name="T10" fmla="*/ 0 60000 65536"/>
              <a:gd name="T11" fmla="*/ 0 60000 65536"/>
              <a:gd name="T12" fmla="*/ 0 60000 65536"/>
              <a:gd name="T13" fmla="*/ 0 60000 65536"/>
              <a:gd name="T14" fmla="*/ 0 60000 65536"/>
              <a:gd name="T15" fmla="*/ 0 w 193"/>
              <a:gd name="T16" fmla="*/ 0 h 243"/>
              <a:gd name="T17" fmla="*/ 193 w 193"/>
              <a:gd name="T18" fmla="*/ 243 h 243"/>
            </a:gdLst>
            <a:ahLst/>
            <a:cxnLst>
              <a:cxn ang="T10">
                <a:pos x="T0" y="T1"/>
              </a:cxn>
              <a:cxn ang="T11">
                <a:pos x="T2" y="T3"/>
              </a:cxn>
              <a:cxn ang="T12">
                <a:pos x="T4" y="T5"/>
              </a:cxn>
              <a:cxn ang="T13">
                <a:pos x="T6" y="T7"/>
              </a:cxn>
              <a:cxn ang="T14">
                <a:pos x="T8" y="T9"/>
              </a:cxn>
            </a:cxnLst>
            <a:rect l="T15" t="T16" r="T17" b="T18"/>
            <a:pathLst>
              <a:path w="193" h="243">
                <a:moveTo>
                  <a:pt x="192" y="96"/>
                </a:moveTo>
                <a:lnTo>
                  <a:pt x="96" y="0"/>
                </a:lnTo>
                <a:lnTo>
                  <a:pt x="0" y="145"/>
                </a:lnTo>
                <a:lnTo>
                  <a:pt x="144" y="242"/>
                </a:lnTo>
                <a:lnTo>
                  <a:pt x="192" y="9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rebuchet MS" pitchFamily="34" charset="0"/>
            </a:endParaRPr>
          </a:p>
        </p:txBody>
      </p:sp>
      <p:sp>
        <p:nvSpPr>
          <p:cNvPr id="48192" name="Freeform 64"/>
          <p:cNvSpPr>
            <a:spLocks/>
          </p:cNvSpPr>
          <p:nvPr/>
        </p:nvSpPr>
        <p:spPr bwMode="auto">
          <a:xfrm>
            <a:off x="5173664" y="1108075"/>
            <a:ext cx="611187" cy="115888"/>
          </a:xfrm>
          <a:custGeom>
            <a:avLst/>
            <a:gdLst>
              <a:gd name="T0" fmla="*/ 2147483647 w 289"/>
              <a:gd name="T1" fmla="*/ 0 h 98"/>
              <a:gd name="T2" fmla="*/ 2147483647 w 289"/>
              <a:gd name="T3" fmla="*/ 0 h 98"/>
              <a:gd name="T4" fmla="*/ 0 w 289"/>
              <a:gd name="T5" fmla="*/ 2147483647 h 98"/>
              <a:gd name="T6" fmla="*/ 2147483647 w 289"/>
              <a:gd name="T7" fmla="*/ 2147483647 h 98"/>
              <a:gd name="T8" fmla="*/ 2147483647 w 289"/>
              <a:gd name="T9" fmla="*/ 0 h 98"/>
              <a:gd name="T10" fmla="*/ 0 60000 65536"/>
              <a:gd name="T11" fmla="*/ 0 60000 65536"/>
              <a:gd name="T12" fmla="*/ 0 60000 65536"/>
              <a:gd name="T13" fmla="*/ 0 60000 65536"/>
              <a:gd name="T14" fmla="*/ 0 60000 65536"/>
              <a:gd name="T15" fmla="*/ 0 w 289"/>
              <a:gd name="T16" fmla="*/ 0 h 98"/>
              <a:gd name="T17" fmla="*/ 289 w 289"/>
              <a:gd name="T18" fmla="*/ 98 h 98"/>
            </a:gdLst>
            <a:ahLst/>
            <a:cxnLst>
              <a:cxn ang="T10">
                <a:pos x="T0" y="T1"/>
              </a:cxn>
              <a:cxn ang="T11">
                <a:pos x="T2" y="T3"/>
              </a:cxn>
              <a:cxn ang="T12">
                <a:pos x="T4" y="T5"/>
              </a:cxn>
              <a:cxn ang="T13">
                <a:pos x="T6" y="T7"/>
              </a:cxn>
              <a:cxn ang="T14">
                <a:pos x="T8" y="T9"/>
              </a:cxn>
            </a:cxnLst>
            <a:rect l="T15" t="T16" r="T17" b="T18"/>
            <a:pathLst>
              <a:path w="289" h="98">
                <a:moveTo>
                  <a:pt x="288" y="0"/>
                </a:moveTo>
                <a:lnTo>
                  <a:pt x="95" y="0"/>
                </a:lnTo>
                <a:lnTo>
                  <a:pt x="0" y="49"/>
                </a:lnTo>
                <a:lnTo>
                  <a:pt x="144" y="97"/>
                </a:lnTo>
                <a:lnTo>
                  <a:pt x="288" y="0"/>
                </a:lnTo>
              </a:path>
            </a:pathLst>
          </a:custGeom>
          <a:solidFill>
            <a:schemeClr val="accent2"/>
          </a:solidFill>
          <a:ln w="12700" cap="rnd">
            <a:solidFill>
              <a:srgbClr val="CC9900"/>
            </a:solidFill>
            <a:round/>
            <a:headEnd/>
            <a:tailEnd/>
          </a:ln>
        </p:spPr>
        <p:txBody>
          <a:bodyPr/>
          <a:lstStyle/>
          <a:p>
            <a:endParaRPr lang="en-US">
              <a:latin typeface="Trebuchet MS" pitchFamily="34" charset="0"/>
            </a:endParaRPr>
          </a:p>
        </p:txBody>
      </p:sp>
      <p:sp>
        <p:nvSpPr>
          <p:cNvPr id="48193" name="Freeform 65"/>
          <p:cNvSpPr>
            <a:spLocks/>
          </p:cNvSpPr>
          <p:nvPr/>
        </p:nvSpPr>
        <p:spPr bwMode="auto">
          <a:xfrm>
            <a:off x="5072063" y="1222377"/>
            <a:ext cx="609600" cy="117475"/>
          </a:xfrm>
          <a:custGeom>
            <a:avLst/>
            <a:gdLst>
              <a:gd name="T0" fmla="*/ 2147483647 w 288"/>
              <a:gd name="T1" fmla="*/ 2147483647 h 98"/>
              <a:gd name="T2" fmla="*/ 2147483647 w 288"/>
              <a:gd name="T3" fmla="*/ 2147483647 h 98"/>
              <a:gd name="T4" fmla="*/ 0 w 288"/>
              <a:gd name="T5" fmla="*/ 2147483647 h 98"/>
              <a:gd name="T6" fmla="*/ 2147483647 w 288"/>
              <a:gd name="T7" fmla="*/ 0 h 98"/>
              <a:gd name="T8" fmla="*/ 2147483647 w 288"/>
              <a:gd name="T9" fmla="*/ 2147483647 h 98"/>
              <a:gd name="T10" fmla="*/ 0 60000 65536"/>
              <a:gd name="T11" fmla="*/ 0 60000 65536"/>
              <a:gd name="T12" fmla="*/ 0 60000 65536"/>
              <a:gd name="T13" fmla="*/ 0 60000 65536"/>
              <a:gd name="T14" fmla="*/ 0 60000 65536"/>
              <a:gd name="T15" fmla="*/ 0 w 288"/>
              <a:gd name="T16" fmla="*/ 0 h 98"/>
              <a:gd name="T17" fmla="*/ 288 w 288"/>
              <a:gd name="T18" fmla="*/ 98 h 98"/>
            </a:gdLst>
            <a:ahLst/>
            <a:cxnLst>
              <a:cxn ang="T10">
                <a:pos x="T0" y="T1"/>
              </a:cxn>
              <a:cxn ang="T11">
                <a:pos x="T2" y="T3"/>
              </a:cxn>
              <a:cxn ang="T12">
                <a:pos x="T4" y="T5"/>
              </a:cxn>
              <a:cxn ang="T13">
                <a:pos x="T6" y="T7"/>
              </a:cxn>
              <a:cxn ang="T14">
                <a:pos x="T8" y="T9"/>
              </a:cxn>
            </a:cxnLst>
            <a:rect l="T15" t="T16" r="T17" b="T18"/>
            <a:pathLst>
              <a:path w="288" h="98">
                <a:moveTo>
                  <a:pt x="287" y="97"/>
                </a:moveTo>
                <a:lnTo>
                  <a:pt x="96" y="97"/>
                </a:lnTo>
                <a:lnTo>
                  <a:pt x="0" y="48"/>
                </a:lnTo>
                <a:lnTo>
                  <a:pt x="144" y="0"/>
                </a:lnTo>
                <a:lnTo>
                  <a:pt x="287" y="97"/>
                </a:ln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rebuchet MS" pitchFamily="34" charset="0"/>
            </a:endParaRPr>
          </a:p>
        </p:txBody>
      </p:sp>
      <p:sp>
        <p:nvSpPr>
          <p:cNvPr id="48194" name="Freeform 66"/>
          <p:cNvSpPr>
            <a:spLocks/>
          </p:cNvSpPr>
          <p:nvPr/>
        </p:nvSpPr>
        <p:spPr bwMode="auto">
          <a:xfrm>
            <a:off x="4464050" y="1279527"/>
            <a:ext cx="406400" cy="288925"/>
          </a:xfrm>
          <a:custGeom>
            <a:avLst/>
            <a:gdLst>
              <a:gd name="T0" fmla="*/ 0 w 192"/>
              <a:gd name="T1" fmla="*/ 2147483647 h 242"/>
              <a:gd name="T2" fmla="*/ 2147483647 w 192"/>
              <a:gd name="T3" fmla="*/ 0 h 242"/>
              <a:gd name="T4" fmla="*/ 2147483647 w 192"/>
              <a:gd name="T5" fmla="*/ 2147483647 h 242"/>
              <a:gd name="T6" fmla="*/ 2147483647 w 192"/>
              <a:gd name="T7" fmla="*/ 2147483647 h 242"/>
              <a:gd name="T8" fmla="*/ 0 w 192"/>
              <a:gd name="T9" fmla="*/ 2147483647 h 242"/>
              <a:gd name="T10" fmla="*/ 0 60000 65536"/>
              <a:gd name="T11" fmla="*/ 0 60000 65536"/>
              <a:gd name="T12" fmla="*/ 0 60000 65536"/>
              <a:gd name="T13" fmla="*/ 0 60000 65536"/>
              <a:gd name="T14" fmla="*/ 0 60000 65536"/>
              <a:gd name="T15" fmla="*/ 0 w 192"/>
              <a:gd name="T16" fmla="*/ 0 h 242"/>
              <a:gd name="T17" fmla="*/ 192 w 192"/>
              <a:gd name="T18" fmla="*/ 242 h 242"/>
            </a:gdLst>
            <a:ahLst/>
            <a:cxnLst>
              <a:cxn ang="T10">
                <a:pos x="T0" y="T1"/>
              </a:cxn>
              <a:cxn ang="T11">
                <a:pos x="T2" y="T3"/>
              </a:cxn>
              <a:cxn ang="T12">
                <a:pos x="T4" y="T5"/>
              </a:cxn>
              <a:cxn ang="T13">
                <a:pos x="T6" y="T7"/>
              </a:cxn>
              <a:cxn ang="T14">
                <a:pos x="T8" y="T9"/>
              </a:cxn>
            </a:cxnLst>
            <a:rect l="T15" t="T16" r="T17" b="T18"/>
            <a:pathLst>
              <a:path w="192" h="242">
                <a:moveTo>
                  <a:pt x="0" y="97"/>
                </a:moveTo>
                <a:lnTo>
                  <a:pt x="95" y="0"/>
                </a:lnTo>
                <a:lnTo>
                  <a:pt x="191" y="145"/>
                </a:lnTo>
                <a:lnTo>
                  <a:pt x="47" y="241"/>
                </a:lnTo>
                <a:lnTo>
                  <a:pt x="0" y="97"/>
                </a:lnTo>
              </a:path>
            </a:pathLst>
          </a:custGeom>
          <a:solidFill>
            <a:srgbClr val="FF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rebuchet MS" pitchFamily="34" charset="0"/>
            </a:endParaRPr>
          </a:p>
        </p:txBody>
      </p:sp>
      <p:sp>
        <p:nvSpPr>
          <p:cNvPr id="48195" name="Freeform 67"/>
          <p:cNvSpPr>
            <a:spLocks/>
          </p:cNvSpPr>
          <p:nvPr/>
        </p:nvSpPr>
        <p:spPr bwMode="auto">
          <a:xfrm>
            <a:off x="4057650" y="1279527"/>
            <a:ext cx="304800" cy="117475"/>
          </a:xfrm>
          <a:custGeom>
            <a:avLst/>
            <a:gdLst>
              <a:gd name="T0" fmla="*/ 0 w 144"/>
              <a:gd name="T1" fmla="*/ 0 h 98"/>
              <a:gd name="T2" fmla="*/ 2147483647 w 144"/>
              <a:gd name="T3" fmla="*/ 2147483647 h 98"/>
              <a:gd name="T4" fmla="*/ 2147483647 w 144"/>
              <a:gd name="T5" fmla="*/ 2147483647 h 98"/>
              <a:gd name="T6" fmla="*/ 0 w 144"/>
              <a:gd name="T7" fmla="*/ 0 h 98"/>
              <a:gd name="T8" fmla="*/ 0 60000 65536"/>
              <a:gd name="T9" fmla="*/ 0 60000 65536"/>
              <a:gd name="T10" fmla="*/ 0 60000 65536"/>
              <a:gd name="T11" fmla="*/ 0 60000 65536"/>
              <a:gd name="T12" fmla="*/ 0 w 144"/>
              <a:gd name="T13" fmla="*/ 0 h 98"/>
              <a:gd name="T14" fmla="*/ 144 w 144"/>
              <a:gd name="T15" fmla="*/ 98 h 98"/>
            </a:gdLst>
            <a:ahLst/>
            <a:cxnLst>
              <a:cxn ang="T8">
                <a:pos x="T0" y="T1"/>
              </a:cxn>
              <a:cxn ang="T9">
                <a:pos x="T2" y="T3"/>
              </a:cxn>
              <a:cxn ang="T10">
                <a:pos x="T4" y="T5"/>
              </a:cxn>
              <a:cxn ang="T11">
                <a:pos x="T6" y="T7"/>
              </a:cxn>
            </a:cxnLst>
            <a:rect l="T12" t="T13" r="T14" b="T15"/>
            <a:pathLst>
              <a:path w="144" h="98">
                <a:moveTo>
                  <a:pt x="0" y="0"/>
                </a:moveTo>
                <a:lnTo>
                  <a:pt x="143" y="48"/>
                </a:lnTo>
                <a:lnTo>
                  <a:pt x="96" y="97"/>
                </a:lnTo>
                <a:lnTo>
                  <a:pt x="0" y="0"/>
                </a:lnTo>
              </a:path>
            </a:pathLst>
          </a:custGeom>
          <a:solidFill>
            <a:srgbClr val="2323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rebuchet MS" pitchFamily="34" charset="0"/>
            </a:endParaRPr>
          </a:p>
        </p:txBody>
      </p:sp>
      <p:sp>
        <p:nvSpPr>
          <p:cNvPr id="48196" name="Freeform 68"/>
          <p:cNvSpPr>
            <a:spLocks/>
          </p:cNvSpPr>
          <p:nvPr/>
        </p:nvSpPr>
        <p:spPr bwMode="auto">
          <a:xfrm>
            <a:off x="5475289" y="1338265"/>
            <a:ext cx="206375" cy="58737"/>
          </a:xfrm>
          <a:custGeom>
            <a:avLst/>
            <a:gdLst>
              <a:gd name="T0" fmla="*/ 0 w 97"/>
              <a:gd name="T1" fmla="*/ 0 h 49"/>
              <a:gd name="T2" fmla="*/ 2147483647 w 97"/>
              <a:gd name="T3" fmla="*/ 2147483647 h 49"/>
              <a:gd name="T4" fmla="*/ 2147483647 w 97"/>
              <a:gd name="T5" fmla="*/ 0 h 49"/>
              <a:gd name="T6" fmla="*/ 0 w 97"/>
              <a:gd name="T7" fmla="*/ 0 h 49"/>
              <a:gd name="T8" fmla="*/ 0 60000 65536"/>
              <a:gd name="T9" fmla="*/ 0 60000 65536"/>
              <a:gd name="T10" fmla="*/ 0 60000 65536"/>
              <a:gd name="T11" fmla="*/ 0 60000 65536"/>
              <a:gd name="T12" fmla="*/ 0 w 97"/>
              <a:gd name="T13" fmla="*/ 0 h 49"/>
              <a:gd name="T14" fmla="*/ 97 w 97"/>
              <a:gd name="T15" fmla="*/ 49 h 49"/>
            </a:gdLst>
            <a:ahLst/>
            <a:cxnLst>
              <a:cxn ang="T8">
                <a:pos x="T0" y="T1"/>
              </a:cxn>
              <a:cxn ang="T9">
                <a:pos x="T2" y="T3"/>
              </a:cxn>
              <a:cxn ang="T10">
                <a:pos x="T4" y="T5"/>
              </a:cxn>
              <a:cxn ang="T11">
                <a:pos x="T6" y="T7"/>
              </a:cxn>
            </a:cxnLst>
            <a:rect l="T12" t="T13" r="T14" b="T15"/>
            <a:pathLst>
              <a:path w="97" h="49">
                <a:moveTo>
                  <a:pt x="0" y="0"/>
                </a:moveTo>
                <a:lnTo>
                  <a:pt x="48" y="48"/>
                </a:lnTo>
                <a:lnTo>
                  <a:pt x="96" y="0"/>
                </a:lnTo>
                <a:lnTo>
                  <a:pt x="0" y="0"/>
                </a:lnTo>
              </a:path>
            </a:pathLst>
          </a:custGeom>
          <a:solidFill>
            <a:srgbClr val="2323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rebuchet MS" pitchFamily="34" charset="0"/>
            </a:endParaRPr>
          </a:p>
        </p:txBody>
      </p:sp>
      <p:sp>
        <p:nvSpPr>
          <p:cNvPr id="48197" name="Freeform 69"/>
          <p:cNvSpPr>
            <a:spLocks/>
          </p:cNvSpPr>
          <p:nvPr/>
        </p:nvSpPr>
        <p:spPr bwMode="auto">
          <a:xfrm>
            <a:off x="5475289" y="1108075"/>
            <a:ext cx="309562" cy="173038"/>
          </a:xfrm>
          <a:custGeom>
            <a:avLst/>
            <a:gdLst>
              <a:gd name="T0" fmla="*/ 0 w 146"/>
              <a:gd name="T1" fmla="*/ 2147483647 h 146"/>
              <a:gd name="T2" fmla="*/ 2147483647 w 146"/>
              <a:gd name="T3" fmla="*/ 0 h 146"/>
              <a:gd name="T4" fmla="*/ 2147483647 w 146"/>
              <a:gd name="T5" fmla="*/ 2147483647 h 146"/>
              <a:gd name="T6" fmla="*/ 0 w 146"/>
              <a:gd name="T7" fmla="*/ 2147483647 h 146"/>
              <a:gd name="T8" fmla="*/ 0 60000 65536"/>
              <a:gd name="T9" fmla="*/ 0 60000 65536"/>
              <a:gd name="T10" fmla="*/ 0 60000 65536"/>
              <a:gd name="T11" fmla="*/ 0 60000 65536"/>
              <a:gd name="T12" fmla="*/ 0 w 146"/>
              <a:gd name="T13" fmla="*/ 0 h 146"/>
              <a:gd name="T14" fmla="*/ 146 w 146"/>
              <a:gd name="T15" fmla="*/ 146 h 146"/>
            </a:gdLst>
            <a:ahLst/>
            <a:cxnLst>
              <a:cxn ang="T8">
                <a:pos x="T0" y="T1"/>
              </a:cxn>
              <a:cxn ang="T9">
                <a:pos x="T2" y="T3"/>
              </a:cxn>
              <a:cxn ang="T10">
                <a:pos x="T4" y="T5"/>
              </a:cxn>
              <a:cxn ang="T11">
                <a:pos x="T6" y="T7"/>
              </a:cxn>
            </a:cxnLst>
            <a:rect l="T12" t="T13" r="T14" b="T15"/>
            <a:pathLst>
              <a:path w="146" h="146">
                <a:moveTo>
                  <a:pt x="0" y="97"/>
                </a:moveTo>
                <a:lnTo>
                  <a:pt x="145" y="0"/>
                </a:lnTo>
                <a:lnTo>
                  <a:pt x="97" y="145"/>
                </a:lnTo>
                <a:lnTo>
                  <a:pt x="0" y="97"/>
                </a:lnTo>
              </a:path>
            </a:pathLst>
          </a:custGeom>
          <a:solidFill>
            <a:srgbClr val="FF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rebuchet MS" pitchFamily="34" charset="0"/>
            </a:endParaRPr>
          </a:p>
        </p:txBody>
      </p:sp>
      <p:sp>
        <p:nvSpPr>
          <p:cNvPr id="48198" name="Freeform 70"/>
          <p:cNvSpPr>
            <a:spLocks/>
          </p:cNvSpPr>
          <p:nvPr/>
        </p:nvSpPr>
        <p:spPr bwMode="auto">
          <a:xfrm>
            <a:off x="4256088" y="5926140"/>
            <a:ext cx="3248025" cy="225425"/>
          </a:xfrm>
          <a:custGeom>
            <a:avLst/>
            <a:gdLst>
              <a:gd name="T0" fmla="*/ 0 w 1534"/>
              <a:gd name="T1" fmla="*/ 2147483647 h 190"/>
              <a:gd name="T2" fmla="*/ 2147483647 w 1534"/>
              <a:gd name="T3" fmla="*/ 0 h 190"/>
              <a:gd name="T4" fmla="*/ 2147483647 w 1534"/>
              <a:gd name="T5" fmla="*/ 2147483647 h 190"/>
              <a:gd name="T6" fmla="*/ 2147483647 w 1534"/>
              <a:gd name="T7" fmla="*/ 2147483647 h 190"/>
              <a:gd name="T8" fmla="*/ 2147483647 w 1534"/>
              <a:gd name="T9" fmla="*/ 2147483647 h 190"/>
              <a:gd name="T10" fmla="*/ 2147483647 w 1534"/>
              <a:gd name="T11" fmla="*/ 2147483647 h 190"/>
              <a:gd name="T12" fmla="*/ 2147483647 w 1534"/>
              <a:gd name="T13" fmla="*/ 2147483647 h 190"/>
              <a:gd name="T14" fmla="*/ 2147483647 w 1534"/>
              <a:gd name="T15" fmla="*/ 2147483647 h 190"/>
              <a:gd name="T16" fmla="*/ 2147483647 w 1534"/>
              <a:gd name="T17" fmla="*/ 2147483647 h 190"/>
              <a:gd name="T18" fmla="*/ 2147483647 w 1534"/>
              <a:gd name="T19" fmla="*/ 2147483647 h 190"/>
              <a:gd name="T20" fmla="*/ 2147483647 w 1534"/>
              <a:gd name="T21" fmla="*/ 2147483647 h 190"/>
              <a:gd name="T22" fmla="*/ 2147483647 w 1534"/>
              <a:gd name="T23" fmla="*/ 2147483647 h 190"/>
              <a:gd name="T24" fmla="*/ 2147483647 w 1534"/>
              <a:gd name="T25" fmla="*/ 2147483647 h 190"/>
              <a:gd name="T26" fmla="*/ 2147483647 w 1534"/>
              <a:gd name="T27" fmla="*/ 2147483647 h 190"/>
              <a:gd name="T28" fmla="*/ 2147483647 w 1534"/>
              <a:gd name="T29" fmla="*/ 2147483647 h 190"/>
              <a:gd name="T30" fmla="*/ 2147483647 w 1534"/>
              <a:gd name="T31" fmla="*/ 2147483647 h 190"/>
              <a:gd name="T32" fmla="*/ 2147483647 w 1534"/>
              <a:gd name="T33" fmla="*/ 2147483647 h 190"/>
              <a:gd name="T34" fmla="*/ 2147483647 w 1534"/>
              <a:gd name="T35" fmla="*/ 2147483647 h 190"/>
              <a:gd name="T36" fmla="*/ 2147483647 w 1534"/>
              <a:gd name="T37" fmla="*/ 2147483647 h 190"/>
              <a:gd name="T38" fmla="*/ 2147483647 w 1534"/>
              <a:gd name="T39" fmla="*/ 2147483647 h 190"/>
              <a:gd name="T40" fmla="*/ 2147483647 w 1534"/>
              <a:gd name="T41" fmla="*/ 2147483647 h 190"/>
              <a:gd name="T42" fmla="*/ 2147483647 w 1534"/>
              <a:gd name="T43" fmla="*/ 2147483647 h 190"/>
              <a:gd name="T44" fmla="*/ 2147483647 w 1534"/>
              <a:gd name="T45" fmla="*/ 2147483647 h 190"/>
              <a:gd name="T46" fmla="*/ 2147483647 w 1534"/>
              <a:gd name="T47" fmla="*/ 2147483647 h 190"/>
              <a:gd name="T48" fmla="*/ 2147483647 w 1534"/>
              <a:gd name="T49" fmla="*/ 2147483647 h 190"/>
              <a:gd name="T50" fmla="*/ 2147483647 w 1534"/>
              <a:gd name="T51" fmla="*/ 2147483647 h 190"/>
              <a:gd name="T52" fmla="*/ 2147483647 w 1534"/>
              <a:gd name="T53" fmla="*/ 2147483647 h 190"/>
              <a:gd name="T54" fmla="*/ 2147483647 w 1534"/>
              <a:gd name="T55" fmla="*/ 2147483647 h 190"/>
              <a:gd name="T56" fmla="*/ 2147483647 w 1534"/>
              <a:gd name="T57" fmla="*/ 2147483647 h 190"/>
              <a:gd name="T58" fmla="*/ 2147483647 w 1534"/>
              <a:gd name="T59" fmla="*/ 2147483647 h 190"/>
              <a:gd name="T60" fmla="*/ 2147483647 w 1534"/>
              <a:gd name="T61" fmla="*/ 2147483647 h 190"/>
              <a:gd name="T62" fmla="*/ 2147483647 w 1534"/>
              <a:gd name="T63" fmla="*/ 2147483647 h 190"/>
              <a:gd name="T64" fmla="*/ 2147483647 w 1534"/>
              <a:gd name="T65" fmla="*/ 2147483647 h 190"/>
              <a:gd name="T66" fmla="*/ 2147483647 w 1534"/>
              <a:gd name="T67" fmla="*/ 2147483647 h 190"/>
              <a:gd name="T68" fmla="*/ 2147483647 w 1534"/>
              <a:gd name="T69" fmla="*/ 2147483647 h 190"/>
              <a:gd name="T70" fmla="*/ 2147483647 w 1534"/>
              <a:gd name="T71" fmla="*/ 2147483647 h 190"/>
              <a:gd name="T72" fmla="*/ 2147483647 w 1534"/>
              <a:gd name="T73" fmla="*/ 2147483647 h 190"/>
              <a:gd name="T74" fmla="*/ 2147483647 w 1534"/>
              <a:gd name="T75" fmla="*/ 2147483647 h 190"/>
              <a:gd name="T76" fmla="*/ 2147483647 w 1534"/>
              <a:gd name="T77" fmla="*/ 2147483647 h 190"/>
              <a:gd name="T78" fmla="*/ 0 w 1534"/>
              <a:gd name="T79" fmla="*/ 2147483647 h 19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34"/>
              <a:gd name="T121" fmla="*/ 0 h 190"/>
              <a:gd name="T122" fmla="*/ 1534 w 1534"/>
              <a:gd name="T123" fmla="*/ 190 h 19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34" h="190">
                <a:moveTo>
                  <a:pt x="0" y="60"/>
                </a:moveTo>
                <a:lnTo>
                  <a:pt x="0" y="60"/>
                </a:lnTo>
                <a:lnTo>
                  <a:pt x="0" y="12"/>
                </a:lnTo>
                <a:lnTo>
                  <a:pt x="24" y="0"/>
                </a:lnTo>
                <a:lnTo>
                  <a:pt x="60" y="12"/>
                </a:lnTo>
                <a:lnTo>
                  <a:pt x="96" y="12"/>
                </a:lnTo>
                <a:lnTo>
                  <a:pt x="131" y="24"/>
                </a:lnTo>
                <a:lnTo>
                  <a:pt x="167" y="36"/>
                </a:lnTo>
                <a:lnTo>
                  <a:pt x="215" y="36"/>
                </a:lnTo>
                <a:lnTo>
                  <a:pt x="251" y="47"/>
                </a:lnTo>
                <a:lnTo>
                  <a:pt x="287" y="47"/>
                </a:lnTo>
                <a:lnTo>
                  <a:pt x="336" y="47"/>
                </a:lnTo>
                <a:lnTo>
                  <a:pt x="389" y="42"/>
                </a:lnTo>
                <a:lnTo>
                  <a:pt x="456" y="44"/>
                </a:lnTo>
                <a:lnTo>
                  <a:pt x="528" y="49"/>
                </a:lnTo>
                <a:lnTo>
                  <a:pt x="539" y="47"/>
                </a:lnTo>
                <a:lnTo>
                  <a:pt x="575" y="47"/>
                </a:lnTo>
                <a:lnTo>
                  <a:pt x="610" y="47"/>
                </a:lnTo>
                <a:lnTo>
                  <a:pt x="655" y="47"/>
                </a:lnTo>
                <a:lnTo>
                  <a:pt x="683" y="47"/>
                </a:lnTo>
                <a:lnTo>
                  <a:pt x="751" y="39"/>
                </a:lnTo>
                <a:lnTo>
                  <a:pt x="832" y="45"/>
                </a:lnTo>
                <a:lnTo>
                  <a:pt x="850" y="47"/>
                </a:lnTo>
                <a:lnTo>
                  <a:pt x="886" y="47"/>
                </a:lnTo>
                <a:lnTo>
                  <a:pt x="922" y="47"/>
                </a:lnTo>
                <a:lnTo>
                  <a:pt x="958" y="47"/>
                </a:lnTo>
                <a:lnTo>
                  <a:pt x="994" y="47"/>
                </a:lnTo>
                <a:lnTo>
                  <a:pt x="1030" y="47"/>
                </a:lnTo>
                <a:lnTo>
                  <a:pt x="1063" y="60"/>
                </a:lnTo>
                <a:lnTo>
                  <a:pt x="1102" y="71"/>
                </a:lnTo>
                <a:lnTo>
                  <a:pt x="1138" y="84"/>
                </a:lnTo>
                <a:lnTo>
                  <a:pt x="1174" y="84"/>
                </a:lnTo>
                <a:lnTo>
                  <a:pt x="1209" y="96"/>
                </a:lnTo>
                <a:lnTo>
                  <a:pt x="1246" y="96"/>
                </a:lnTo>
                <a:lnTo>
                  <a:pt x="1281" y="96"/>
                </a:lnTo>
                <a:lnTo>
                  <a:pt x="1318" y="108"/>
                </a:lnTo>
                <a:lnTo>
                  <a:pt x="1354" y="108"/>
                </a:lnTo>
                <a:lnTo>
                  <a:pt x="1389" y="108"/>
                </a:lnTo>
                <a:lnTo>
                  <a:pt x="1425" y="108"/>
                </a:lnTo>
                <a:lnTo>
                  <a:pt x="1461" y="120"/>
                </a:lnTo>
                <a:lnTo>
                  <a:pt x="1497" y="120"/>
                </a:lnTo>
                <a:lnTo>
                  <a:pt x="1533" y="120"/>
                </a:lnTo>
                <a:lnTo>
                  <a:pt x="1497" y="120"/>
                </a:lnTo>
                <a:lnTo>
                  <a:pt x="1461" y="132"/>
                </a:lnTo>
                <a:lnTo>
                  <a:pt x="1425" y="144"/>
                </a:lnTo>
                <a:lnTo>
                  <a:pt x="1389" y="144"/>
                </a:lnTo>
                <a:lnTo>
                  <a:pt x="1354" y="156"/>
                </a:lnTo>
                <a:lnTo>
                  <a:pt x="1305" y="156"/>
                </a:lnTo>
                <a:lnTo>
                  <a:pt x="1270" y="168"/>
                </a:lnTo>
                <a:lnTo>
                  <a:pt x="1234" y="168"/>
                </a:lnTo>
                <a:lnTo>
                  <a:pt x="1190" y="179"/>
                </a:lnTo>
                <a:lnTo>
                  <a:pt x="1149" y="180"/>
                </a:lnTo>
                <a:lnTo>
                  <a:pt x="1117" y="180"/>
                </a:lnTo>
                <a:lnTo>
                  <a:pt x="1084" y="186"/>
                </a:lnTo>
                <a:lnTo>
                  <a:pt x="1033" y="185"/>
                </a:lnTo>
                <a:lnTo>
                  <a:pt x="993" y="186"/>
                </a:lnTo>
                <a:lnTo>
                  <a:pt x="956" y="185"/>
                </a:lnTo>
                <a:lnTo>
                  <a:pt x="923" y="185"/>
                </a:lnTo>
                <a:lnTo>
                  <a:pt x="895" y="185"/>
                </a:lnTo>
                <a:lnTo>
                  <a:pt x="836" y="181"/>
                </a:lnTo>
                <a:lnTo>
                  <a:pt x="790" y="180"/>
                </a:lnTo>
                <a:lnTo>
                  <a:pt x="758" y="185"/>
                </a:lnTo>
                <a:lnTo>
                  <a:pt x="713" y="181"/>
                </a:lnTo>
                <a:lnTo>
                  <a:pt x="626" y="183"/>
                </a:lnTo>
                <a:lnTo>
                  <a:pt x="554" y="189"/>
                </a:lnTo>
                <a:lnTo>
                  <a:pt x="527" y="186"/>
                </a:lnTo>
                <a:lnTo>
                  <a:pt x="485" y="179"/>
                </a:lnTo>
                <a:lnTo>
                  <a:pt x="437" y="180"/>
                </a:lnTo>
                <a:lnTo>
                  <a:pt x="408" y="175"/>
                </a:lnTo>
                <a:lnTo>
                  <a:pt x="371" y="168"/>
                </a:lnTo>
                <a:lnTo>
                  <a:pt x="336" y="168"/>
                </a:lnTo>
                <a:lnTo>
                  <a:pt x="299" y="168"/>
                </a:lnTo>
                <a:lnTo>
                  <a:pt x="263" y="168"/>
                </a:lnTo>
                <a:lnTo>
                  <a:pt x="180" y="168"/>
                </a:lnTo>
                <a:lnTo>
                  <a:pt x="132" y="156"/>
                </a:lnTo>
                <a:lnTo>
                  <a:pt x="98" y="135"/>
                </a:lnTo>
                <a:lnTo>
                  <a:pt x="48" y="151"/>
                </a:lnTo>
                <a:lnTo>
                  <a:pt x="35" y="156"/>
                </a:lnTo>
                <a:lnTo>
                  <a:pt x="0" y="132"/>
                </a:lnTo>
                <a:lnTo>
                  <a:pt x="0" y="108"/>
                </a:lnTo>
                <a:lnTo>
                  <a:pt x="0" y="60"/>
                </a:lnTo>
              </a:path>
            </a:pathLst>
          </a:cu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rebuchet MS" pitchFamily="34" charset="0"/>
            </a:endParaRPr>
          </a:p>
        </p:txBody>
      </p:sp>
      <p:sp>
        <p:nvSpPr>
          <p:cNvPr id="48199" name="Freeform 71"/>
          <p:cNvSpPr>
            <a:spLocks/>
          </p:cNvSpPr>
          <p:nvPr/>
        </p:nvSpPr>
        <p:spPr bwMode="auto">
          <a:xfrm>
            <a:off x="3968750" y="3851277"/>
            <a:ext cx="471488" cy="2513013"/>
          </a:xfrm>
          <a:custGeom>
            <a:avLst/>
            <a:gdLst>
              <a:gd name="T0" fmla="*/ 2147483647 w 223"/>
              <a:gd name="T1" fmla="*/ 2147483647 h 2111"/>
              <a:gd name="T2" fmla="*/ 2147483647 w 223"/>
              <a:gd name="T3" fmla="*/ 2147483647 h 2111"/>
              <a:gd name="T4" fmla="*/ 2147483647 w 223"/>
              <a:gd name="T5" fmla="*/ 2147483647 h 2111"/>
              <a:gd name="T6" fmla="*/ 2147483647 w 223"/>
              <a:gd name="T7" fmla="*/ 2147483647 h 2111"/>
              <a:gd name="T8" fmla="*/ 2147483647 w 223"/>
              <a:gd name="T9" fmla="*/ 2147483647 h 2111"/>
              <a:gd name="T10" fmla="*/ 2147483647 w 223"/>
              <a:gd name="T11" fmla="*/ 2147483647 h 2111"/>
              <a:gd name="T12" fmla="*/ 2147483647 w 223"/>
              <a:gd name="T13" fmla="*/ 2147483647 h 2111"/>
              <a:gd name="T14" fmla="*/ 2147483647 w 223"/>
              <a:gd name="T15" fmla="*/ 2147483647 h 2111"/>
              <a:gd name="T16" fmla="*/ 2147483647 w 223"/>
              <a:gd name="T17" fmla="*/ 2147483647 h 2111"/>
              <a:gd name="T18" fmla="*/ 2147483647 w 223"/>
              <a:gd name="T19" fmla="*/ 2147483647 h 2111"/>
              <a:gd name="T20" fmla="*/ 2147483647 w 223"/>
              <a:gd name="T21" fmla="*/ 2147483647 h 2111"/>
              <a:gd name="T22" fmla="*/ 2147483647 w 223"/>
              <a:gd name="T23" fmla="*/ 2147483647 h 2111"/>
              <a:gd name="T24" fmla="*/ 0 w 223"/>
              <a:gd name="T25" fmla="*/ 2147483647 h 2111"/>
              <a:gd name="T26" fmla="*/ 2147483647 w 223"/>
              <a:gd name="T27" fmla="*/ 2147483647 h 2111"/>
              <a:gd name="T28" fmla="*/ 2147483647 w 223"/>
              <a:gd name="T29" fmla="*/ 2147483647 h 2111"/>
              <a:gd name="T30" fmla="*/ 2147483647 w 223"/>
              <a:gd name="T31" fmla="*/ 2147483647 h 2111"/>
              <a:gd name="T32" fmla="*/ 2147483647 w 223"/>
              <a:gd name="T33" fmla="*/ 2147483647 h 2111"/>
              <a:gd name="T34" fmla="*/ 2147483647 w 223"/>
              <a:gd name="T35" fmla="*/ 2147483647 h 2111"/>
              <a:gd name="T36" fmla="*/ 2147483647 w 223"/>
              <a:gd name="T37" fmla="*/ 2147483647 h 2111"/>
              <a:gd name="T38" fmla="*/ 2147483647 w 223"/>
              <a:gd name="T39" fmla="*/ 2147483647 h 2111"/>
              <a:gd name="T40" fmla="*/ 2147483647 w 223"/>
              <a:gd name="T41" fmla="*/ 2147483647 h 2111"/>
              <a:gd name="T42" fmla="*/ 2147483647 w 223"/>
              <a:gd name="T43" fmla="*/ 2147483647 h 2111"/>
              <a:gd name="T44" fmla="*/ 2147483647 w 223"/>
              <a:gd name="T45" fmla="*/ 2147483647 h 2111"/>
              <a:gd name="T46" fmla="*/ 2147483647 w 223"/>
              <a:gd name="T47" fmla="*/ 2147483647 h 2111"/>
              <a:gd name="T48" fmla="*/ 2147483647 w 223"/>
              <a:gd name="T49" fmla="*/ 2147483647 h 2111"/>
              <a:gd name="T50" fmla="*/ 2147483647 w 223"/>
              <a:gd name="T51" fmla="*/ 2147483647 h 2111"/>
              <a:gd name="T52" fmla="*/ 2147483647 w 223"/>
              <a:gd name="T53" fmla="*/ 2147483647 h 2111"/>
              <a:gd name="T54" fmla="*/ 2147483647 w 223"/>
              <a:gd name="T55" fmla="*/ 2147483647 h 2111"/>
              <a:gd name="T56" fmla="*/ 2147483647 w 223"/>
              <a:gd name="T57" fmla="*/ 2147483647 h 2111"/>
              <a:gd name="T58" fmla="*/ 2147483647 w 223"/>
              <a:gd name="T59" fmla="*/ 2147483647 h 2111"/>
              <a:gd name="T60" fmla="*/ 2147483647 w 223"/>
              <a:gd name="T61" fmla="*/ 2147483647 h 2111"/>
              <a:gd name="T62" fmla="*/ 2147483647 w 223"/>
              <a:gd name="T63" fmla="*/ 2147483647 h 2111"/>
              <a:gd name="T64" fmla="*/ 2147483647 w 223"/>
              <a:gd name="T65" fmla="*/ 2147483647 h 2111"/>
              <a:gd name="T66" fmla="*/ 2147483647 w 223"/>
              <a:gd name="T67" fmla="*/ 2147483647 h 2111"/>
              <a:gd name="T68" fmla="*/ 2147483647 w 223"/>
              <a:gd name="T69" fmla="*/ 2147483647 h 2111"/>
              <a:gd name="T70" fmla="*/ 2147483647 w 223"/>
              <a:gd name="T71" fmla="*/ 2147483647 h 2111"/>
              <a:gd name="T72" fmla="*/ 2147483647 w 223"/>
              <a:gd name="T73" fmla="*/ 2147483647 h 2111"/>
              <a:gd name="T74" fmla="*/ 2147483647 w 223"/>
              <a:gd name="T75" fmla="*/ 2147483647 h 2111"/>
              <a:gd name="T76" fmla="*/ 2147483647 w 223"/>
              <a:gd name="T77" fmla="*/ 2147483647 h 2111"/>
              <a:gd name="T78" fmla="*/ 2147483647 w 223"/>
              <a:gd name="T79" fmla="*/ 2147483647 h 2111"/>
              <a:gd name="T80" fmla="*/ 2147483647 w 223"/>
              <a:gd name="T81" fmla="*/ 2147483647 h 2111"/>
              <a:gd name="T82" fmla="*/ 2147483647 w 223"/>
              <a:gd name="T83" fmla="*/ 2147483647 h 2111"/>
              <a:gd name="T84" fmla="*/ 2147483647 w 223"/>
              <a:gd name="T85" fmla="*/ 2147483647 h 2111"/>
              <a:gd name="T86" fmla="*/ 2147483647 w 223"/>
              <a:gd name="T87" fmla="*/ 2147483647 h 2111"/>
              <a:gd name="T88" fmla="*/ 2147483647 w 223"/>
              <a:gd name="T89" fmla="*/ 2147483647 h 2111"/>
              <a:gd name="T90" fmla="*/ 2147483647 w 223"/>
              <a:gd name="T91" fmla="*/ 2147483647 h 2111"/>
              <a:gd name="T92" fmla="*/ 2147483647 w 223"/>
              <a:gd name="T93" fmla="*/ 2147483647 h 2111"/>
              <a:gd name="T94" fmla="*/ 2147483647 w 223"/>
              <a:gd name="T95" fmla="*/ 2147483647 h 211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3"/>
              <a:gd name="T145" fmla="*/ 0 h 2111"/>
              <a:gd name="T146" fmla="*/ 223 w 223"/>
              <a:gd name="T147" fmla="*/ 2111 h 211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3" h="2111">
                <a:moveTo>
                  <a:pt x="81" y="15"/>
                </a:moveTo>
                <a:lnTo>
                  <a:pt x="84" y="75"/>
                </a:lnTo>
                <a:lnTo>
                  <a:pt x="84" y="111"/>
                </a:lnTo>
                <a:lnTo>
                  <a:pt x="71" y="166"/>
                </a:lnTo>
                <a:lnTo>
                  <a:pt x="69" y="250"/>
                </a:lnTo>
                <a:lnTo>
                  <a:pt x="54" y="344"/>
                </a:lnTo>
                <a:lnTo>
                  <a:pt x="36" y="386"/>
                </a:lnTo>
                <a:lnTo>
                  <a:pt x="24" y="434"/>
                </a:lnTo>
                <a:lnTo>
                  <a:pt x="42" y="450"/>
                </a:lnTo>
                <a:lnTo>
                  <a:pt x="54" y="501"/>
                </a:lnTo>
                <a:lnTo>
                  <a:pt x="48" y="555"/>
                </a:lnTo>
                <a:lnTo>
                  <a:pt x="63" y="588"/>
                </a:lnTo>
                <a:lnTo>
                  <a:pt x="60" y="624"/>
                </a:lnTo>
                <a:lnTo>
                  <a:pt x="48" y="651"/>
                </a:lnTo>
                <a:lnTo>
                  <a:pt x="48" y="688"/>
                </a:lnTo>
                <a:lnTo>
                  <a:pt x="36" y="724"/>
                </a:lnTo>
                <a:lnTo>
                  <a:pt x="36" y="796"/>
                </a:lnTo>
                <a:lnTo>
                  <a:pt x="36" y="869"/>
                </a:lnTo>
                <a:lnTo>
                  <a:pt x="51" y="939"/>
                </a:lnTo>
                <a:lnTo>
                  <a:pt x="39" y="1011"/>
                </a:lnTo>
                <a:lnTo>
                  <a:pt x="42" y="1078"/>
                </a:lnTo>
                <a:lnTo>
                  <a:pt x="39" y="1117"/>
                </a:lnTo>
                <a:lnTo>
                  <a:pt x="33" y="1156"/>
                </a:lnTo>
                <a:lnTo>
                  <a:pt x="42" y="1207"/>
                </a:lnTo>
                <a:lnTo>
                  <a:pt x="0" y="1231"/>
                </a:lnTo>
                <a:lnTo>
                  <a:pt x="0" y="1268"/>
                </a:lnTo>
                <a:lnTo>
                  <a:pt x="12" y="1316"/>
                </a:lnTo>
                <a:lnTo>
                  <a:pt x="27" y="1340"/>
                </a:lnTo>
                <a:lnTo>
                  <a:pt x="39" y="1382"/>
                </a:lnTo>
                <a:lnTo>
                  <a:pt x="42" y="1430"/>
                </a:lnTo>
                <a:lnTo>
                  <a:pt x="42" y="1470"/>
                </a:lnTo>
                <a:lnTo>
                  <a:pt x="39" y="1506"/>
                </a:lnTo>
                <a:lnTo>
                  <a:pt x="39" y="1560"/>
                </a:lnTo>
                <a:lnTo>
                  <a:pt x="36" y="1608"/>
                </a:lnTo>
                <a:lnTo>
                  <a:pt x="33" y="1651"/>
                </a:lnTo>
                <a:lnTo>
                  <a:pt x="33" y="1687"/>
                </a:lnTo>
                <a:lnTo>
                  <a:pt x="33" y="1726"/>
                </a:lnTo>
                <a:lnTo>
                  <a:pt x="42" y="1765"/>
                </a:lnTo>
                <a:lnTo>
                  <a:pt x="39" y="1814"/>
                </a:lnTo>
                <a:lnTo>
                  <a:pt x="42" y="1859"/>
                </a:lnTo>
                <a:lnTo>
                  <a:pt x="54" y="1898"/>
                </a:lnTo>
                <a:lnTo>
                  <a:pt x="60" y="1931"/>
                </a:lnTo>
                <a:lnTo>
                  <a:pt x="57" y="1968"/>
                </a:lnTo>
                <a:lnTo>
                  <a:pt x="71" y="1998"/>
                </a:lnTo>
                <a:lnTo>
                  <a:pt x="71" y="2031"/>
                </a:lnTo>
                <a:lnTo>
                  <a:pt x="90" y="2076"/>
                </a:lnTo>
                <a:lnTo>
                  <a:pt x="99" y="2110"/>
                </a:lnTo>
                <a:lnTo>
                  <a:pt x="132" y="2061"/>
                </a:lnTo>
                <a:lnTo>
                  <a:pt x="132" y="2037"/>
                </a:lnTo>
                <a:lnTo>
                  <a:pt x="147" y="2010"/>
                </a:lnTo>
                <a:lnTo>
                  <a:pt x="156" y="1977"/>
                </a:lnTo>
                <a:lnTo>
                  <a:pt x="153" y="1923"/>
                </a:lnTo>
                <a:lnTo>
                  <a:pt x="192" y="1883"/>
                </a:lnTo>
                <a:lnTo>
                  <a:pt x="192" y="1847"/>
                </a:lnTo>
                <a:lnTo>
                  <a:pt x="192" y="1810"/>
                </a:lnTo>
                <a:lnTo>
                  <a:pt x="164" y="1790"/>
                </a:lnTo>
                <a:lnTo>
                  <a:pt x="162" y="1747"/>
                </a:lnTo>
                <a:lnTo>
                  <a:pt x="168" y="1678"/>
                </a:lnTo>
                <a:lnTo>
                  <a:pt x="164" y="1603"/>
                </a:lnTo>
                <a:lnTo>
                  <a:pt x="164" y="1506"/>
                </a:lnTo>
                <a:lnTo>
                  <a:pt x="192" y="1448"/>
                </a:lnTo>
                <a:lnTo>
                  <a:pt x="207" y="1379"/>
                </a:lnTo>
                <a:lnTo>
                  <a:pt x="173" y="1331"/>
                </a:lnTo>
                <a:lnTo>
                  <a:pt x="186" y="1303"/>
                </a:lnTo>
                <a:lnTo>
                  <a:pt x="177" y="1262"/>
                </a:lnTo>
                <a:lnTo>
                  <a:pt x="177" y="1229"/>
                </a:lnTo>
                <a:lnTo>
                  <a:pt x="173" y="1183"/>
                </a:lnTo>
                <a:lnTo>
                  <a:pt x="177" y="1141"/>
                </a:lnTo>
                <a:lnTo>
                  <a:pt x="213" y="1078"/>
                </a:lnTo>
                <a:lnTo>
                  <a:pt x="200" y="1035"/>
                </a:lnTo>
                <a:lnTo>
                  <a:pt x="222" y="999"/>
                </a:lnTo>
                <a:lnTo>
                  <a:pt x="186" y="926"/>
                </a:lnTo>
                <a:lnTo>
                  <a:pt x="177" y="860"/>
                </a:lnTo>
                <a:lnTo>
                  <a:pt x="186" y="821"/>
                </a:lnTo>
                <a:lnTo>
                  <a:pt x="179" y="778"/>
                </a:lnTo>
                <a:lnTo>
                  <a:pt x="179" y="736"/>
                </a:lnTo>
                <a:lnTo>
                  <a:pt x="179" y="688"/>
                </a:lnTo>
                <a:lnTo>
                  <a:pt x="192" y="604"/>
                </a:lnTo>
                <a:lnTo>
                  <a:pt x="194" y="555"/>
                </a:lnTo>
                <a:lnTo>
                  <a:pt x="192" y="485"/>
                </a:lnTo>
                <a:lnTo>
                  <a:pt x="189" y="446"/>
                </a:lnTo>
                <a:lnTo>
                  <a:pt x="189" y="407"/>
                </a:lnTo>
                <a:lnTo>
                  <a:pt x="192" y="374"/>
                </a:lnTo>
                <a:lnTo>
                  <a:pt x="183" y="332"/>
                </a:lnTo>
                <a:lnTo>
                  <a:pt x="183" y="295"/>
                </a:lnTo>
                <a:lnTo>
                  <a:pt x="177" y="265"/>
                </a:lnTo>
                <a:lnTo>
                  <a:pt x="179" y="229"/>
                </a:lnTo>
                <a:lnTo>
                  <a:pt x="168" y="193"/>
                </a:lnTo>
                <a:lnTo>
                  <a:pt x="177" y="154"/>
                </a:lnTo>
                <a:lnTo>
                  <a:pt x="179" y="109"/>
                </a:lnTo>
                <a:lnTo>
                  <a:pt x="179" y="78"/>
                </a:lnTo>
                <a:lnTo>
                  <a:pt x="186" y="45"/>
                </a:lnTo>
                <a:lnTo>
                  <a:pt x="192" y="3"/>
                </a:lnTo>
                <a:lnTo>
                  <a:pt x="132" y="11"/>
                </a:lnTo>
                <a:lnTo>
                  <a:pt x="96" y="0"/>
                </a:lnTo>
                <a:lnTo>
                  <a:pt x="78" y="6"/>
                </a:lnTo>
                <a:lnTo>
                  <a:pt x="81" y="15"/>
                </a:lnTo>
              </a:path>
            </a:pathLst>
          </a:custGeom>
          <a:solidFill>
            <a:srgbClr val="CC9900"/>
          </a:solidFill>
          <a:ln w="12700" cap="rnd">
            <a:solidFill>
              <a:srgbClr val="CC9900"/>
            </a:solidFill>
            <a:round/>
            <a:headEnd/>
            <a:tailEnd/>
          </a:ln>
        </p:spPr>
        <p:txBody>
          <a:bodyPr/>
          <a:lstStyle/>
          <a:p>
            <a:endParaRPr lang="en-US">
              <a:latin typeface="Trebuchet MS" pitchFamily="34" charset="0"/>
            </a:endParaRPr>
          </a:p>
        </p:txBody>
      </p:sp>
      <p:sp>
        <p:nvSpPr>
          <p:cNvPr id="48200" name="Rectangle 72"/>
          <p:cNvSpPr>
            <a:spLocks noChangeArrowheads="1"/>
          </p:cNvSpPr>
          <p:nvPr/>
        </p:nvSpPr>
        <p:spPr bwMode="auto">
          <a:xfrm>
            <a:off x="4724400" y="5486402"/>
            <a:ext cx="2773196"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eaLnBrk="0" hangingPunct="0"/>
            <a:r>
              <a:rPr lang="en-US">
                <a:solidFill>
                  <a:srgbClr val="FFFFFF"/>
                </a:solidFill>
                <a:latin typeface="Trebuchet MS" pitchFamily="34" charset="0"/>
              </a:rPr>
              <a:t>Lack of safety leadership</a:t>
            </a:r>
          </a:p>
        </p:txBody>
      </p:sp>
      <p:sp>
        <p:nvSpPr>
          <p:cNvPr id="48201" name="Rectangle 73"/>
          <p:cNvSpPr>
            <a:spLocks noChangeArrowheads="1"/>
          </p:cNvSpPr>
          <p:nvPr/>
        </p:nvSpPr>
        <p:spPr bwMode="auto">
          <a:xfrm>
            <a:off x="4953002" y="4572002"/>
            <a:ext cx="2157643"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eaLnBrk="0" hangingPunct="0"/>
            <a:r>
              <a:rPr lang="en-US">
                <a:solidFill>
                  <a:srgbClr val="FFFFFF"/>
                </a:solidFill>
                <a:latin typeface="Trebuchet MS" pitchFamily="34" charset="0"/>
              </a:rPr>
              <a:t>Lack of supervision</a:t>
            </a:r>
          </a:p>
        </p:txBody>
      </p:sp>
      <p:sp>
        <p:nvSpPr>
          <p:cNvPr id="48202" name="Rectangle 74"/>
          <p:cNvSpPr>
            <a:spLocks noChangeArrowheads="1"/>
          </p:cNvSpPr>
          <p:nvPr/>
        </p:nvSpPr>
        <p:spPr bwMode="auto">
          <a:xfrm>
            <a:off x="1524000" y="5334002"/>
            <a:ext cx="1811459"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eaLnBrk="0" hangingPunct="0"/>
            <a:r>
              <a:rPr lang="en-US">
                <a:solidFill>
                  <a:srgbClr val="FFFFFF"/>
                </a:solidFill>
                <a:latin typeface="Trebuchet MS" pitchFamily="34" charset="0"/>
              </a:rPr>
              <a:t>Lack of Training</a:t>
            </a:r>
          </a:p>
        </p:txBody>
      </p:sp>
      <p:sp>
        <p:nvSpPr>
          <p:cNvPr id="48203" name="Arc 75"/>
          <p:cNvSpPr>
            <a:spLocks/>
          </p:cNvSpPr>
          <p:nvPr/>
        </p:nvSpPr>
        <p:spPr bwMode="auto">
          <a:xfrm>
            <a:off x="4305300" y="2189163"/>
            <a:ext cx="388938" cy="1681162"/>
          </a:xfrm>
          <a:custGeom>
            <a:avLst/>
            <a:gdLst>
              <a:gd name="T0" fmla="*/ 0 w 21600"/>
              <a:gd name="T1" fmla="*/ 2147483647 h 21615"/>
              <a:gd name="T2" fmla="*/ 2147483647 w 21600"/>
              <a:gd name="T3" fmla="*/ 0 h 21615"/>
              <a:gd name="T4" fmla="*/ 2147483647 w 21600"/>
              <a:gd name="T5" fmla="*/ 2147483647 h 21615"/>
              <a:gd name="T6" fmla="*/ 0 60000 65536"/>
              <a:gd name="T7" fmla="*/ 0 60000 65536"/>
              <a:gd name="T8" fmla="*/ 0 60000 65536"/>
              <a:gd name="T9" fmla="*/ 0 w 21600"/>
              <a:gd name="T10" fmla="*/ 0 h 21615"/>
              <a:gd name="T11" fmla="*/ 21600 w 21600"/>
              <a:gd name="T12" fmla="*/ 21615 h 21615"/>
            </a:gdLst>
            <a:ahLst/>
            <a:cxnLst>
              <a:cxn ang="T6">
                <a:pos x="T0" y="T1"/>
              </a:cxn>
              <a:cxn ang="T7">
                <a:pos x="T2" y="T3"/>
              </a:cxn>
              <a:cxn ang="T8">
                <a:pos x="T4" y="T5"/>
              </a:cxn>
            </a:cxnLst>
            <a:rect l="T9" t="T10" r="T11" b="T12"/>
            <a:pathLst>
              <a:path w="21600" h="21615" fill="none" extrusionOk="0">
                <a:moveTo>
                  <a:pt x="0" y="21614"/>
                </a:moveTo>
                <a:cubicBezTo>
                  <a:pt x="0" y="21609"/>
                  <a:pt x="0" y="21604"/>
                  <a:pt x="0" y="21600"/>
                </a:cubicBezTo>
                <a:cubicBezTo>
                  <a:pt x="-1" y="9670"/>
                  <a:pt x="9670" y="0"/>
                  <a:pt x="21599" y="0"/>
                </a:cubicBezTo>
              </a:path>
              <a:path w="21600" h="21615" stroke="0" extrusionOk="0">
                <a:moveTo>
                  <a:pt x="0" y="21614"/>
                </a:moveTo>
                <a:cubicBezTo>
                  <a:pt x="0" y="21609"/>
                  <a:pt x="0" y="21604"/>
                  <a:pt x="0" y="21600"/>
                </a:cubicBezTo>
                <a:cubicBezTo>
                  <a:pt x="-1" y="9670"/>
                  <a:pt x="9670" y="0"/>
                  <a:pt x="21599" y="0"/>
                </a:cubicBezTo>
                <a:lnTo>
                  <a:pt x="21600" y="21600"/>
                </a:lnTo>
                <a:lnTo>
                  <a:pt x="0" y="21614"/>
                </a:lnTo>
                <a:close/>
              </a:path>
            </a:pathLst>
          </a:custGeom>
          <a:noFill/>
          <a:ln w="101600" cap="rnd">
            <a:solidFill>
              <a:srgbClr val="3399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Trebuchet MS" pitchFamily="34" charset="0"/>
            </a:endParaRPr>
          </a:p>
        </p:txBody>
      </p:sp>
      <p:sp>
        <p:nvSpPr>
          <p:cNvPr id="48204" name="Rectangle 76"/>
          <p:cNvSpPr>
            <a:spLocks noChangeArrowheads="1"/>
          </p:cNvSpPr>
          <p:nvPr/>
        </p:nvSpPr>
        <p:spPr bwMode="auto">
          <a:xfrm>
            <a:off x="1981200" y="1524001"/>
            <a:ext cx="1458734"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eaLnBrk="0" hangingPunct="0"/>
            <a:r>
              <a:rPr lang="en-US" sz="1600" dirty="0">
                <a:solidFill>
                  <a:srgbClr val="000000"/>
                </a:solidFill>
                <a:latin typeface="Trebuchet MS" pitchFamily="34" charset="0"/>
              </a:rPr>
              <a:t>Missing guard</a:t>
            </a:r>
          </a:p>
        </p:txBody>
      </p:sp>
      <p:sp>
        <p:nvSpPr>
          <p:cNvPr id="48205" name="Freeform 77"/>
          <p:cNvSpPr>
            <a:spLocks/>
          </p:cNvSpPr>
          <p:nvPr/>
        </p:nvSpPr>
        <p:spPr bwMode="auto">
          <a:xfrm>
            <a:off x="4868864" y="2894015"/>
            <a:ext cx="2492375" cy="496887"/>
          </a:xfrm>
          <a:custGeom>
            <a:avLst/>
            <a:gdLst>
              <a:gd name="T0" fmla="*/ 2147483647 w 1178"/>
              <a:gd name="T1" fmla="*/ 2147483647 h 418"/>
              <a:gd name="T2" fmla="*/ 2147483647 w 1178"/>
              <a:gd name="T3" fmla="*/ 2147483647 h 418"/>
              <a:gd name="T4" fmla="*/ 2147483647 w 1178"/>
              <a:gd name="T5" fmla="*/ 2147483647 h 418"/>
              <a:gd name="T6" fmla="*/ 2147483647 w 1178"/>
              <a:gd name="T7" fmla="*/ 2147483647 h 418"/>
              <a:gd name="T8" fmla="*/ 2147483647 w 1178"/>
              <a:gd name="T9" fmla="*/ 2147483647 h 418"/>
              <a:gd name="T10" fmla="*/ 2147483647 w 1178"/>
              <a:gd name="T11" fmla="*/ 0 h 418"/>
              <a:gd name="T12" fmla="*/ 2147483647 w 1178"/>
              <a:gd name="T13" fmla="*/ 2147483647 h 418"/>
              <a:gd name="T14" fmla="*/ 2147483647 w 1178"/>
              <a:gd name="T15" fmla="*/ 2147483647 h 418"/>
              <a:gd name="T16" fmla="*/ 2147483647 w 1178"/>
              <a:gd name="T17" fmla="*/ 2147483647 h 418"/>
              <a:gd name="T18" fmla="*/ 2147483647 w 1178"/>
              <a:gd name="T19" fmla="*/ 2147483647 h 418"/>
              <a:gd name="T20" fmla="*/ 2147483647 w 1178"/>
              <a:gd name="T21" fmla="*/ 2147483647 h 418"/>
              <a:gd name="T22" fmla="*/ 2147483647 w 1178"/>
              <a:gd name="T23" fmla="*/ 2147483647 h 418"/>
              <a:gd name="T24" fmla="*/ 2147483647 w 1178"/>
              <a:gd name="T25" fmla="*/ 2147483647 h 418"/>
              <a:gd name="T26" fmla="*/ 2147483647 w 1178"/>
              <a:gd name="T27" fmla="*/ 2147483647 h 418"/>
              <a:gd name="T28" fmla="*/ 2147483647 w 1178"/>
              <a:gd name="T29" fmla="*/ 2147483647 h 418"/>
              <a:gd name="T30" fmla="*/ 2147483647 w 1178"/>
              <a:gd name="T31" fmla="*/ 2147483647 h 418"/>
              <a:gd name="T32" fmla="*/ 2147483647 w 1178"/>
              <a:gd name="T33" fmla="*/ 2147483647 h 418"/>
              <a:gd name="T34" fmla="*/ 0 w 1178"/>
              <a:gd name="T35" fmla="*/ 2147483647 h 418"/>
              <a:gd name="T36" fmla="*/ 2147483647 w 1178"/>
              <a:gd name="T37" fmla="*/ 2147483647 h 4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78"/>
              <a:gd name="T58" fmla="*/ 0 h 418"/>
              <a:gd name="T59" fmla="*/ 1178 w 1178"/>
              <a:gd name="T60" fmla="*/ 418 h 4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78" h="418">
                <a:moveTo>
                  <a:pt x="117" y="158"/>
                </a:moveTo>
                <a:lnTo>
                  <a:pt x="237" y="61"/>
                </a:lnTo>
                <a:lnTo>
                  <a:pt x="246" y="100"/>
                </a:lnTo>
                <a:lnTo>
                  <a:pt x="242" y="115"/>
                </a:lnTo>
                <a:lnTo>
                  <a:pt x="255" y="139"/>
                </a:lnTo>
                <a:lnTo>
                  <a:pt x="437" y="0"/>
                </a:lnTo>
                <a:lnTo>
                  <a:pt x="458" y="92"/>
                </a:lnTo>
                <a:lnTo>
                  <a:pt x="644" y="13"/>
                </a:lnTo>
                <a:lnTo>
                  <a:pt x="635" y="127"/>
                </a:lnTo>
                <a:lnTo>
                  <a:pt x="1177" y="224"/>
                </a:lnTo>
                <a:lnTo>
                  <a:pt x="824" y="291"/>
                </a:lnTo>
                <a:lnTo>
                  <a:pt x="788" y="393"/>
                </a:lnTo>
                <a:lnTo>
                  <a:pt x="614" y="344"/>
                </a:lnTo>
                <a:lnTo>
                  <a:pt x="536" y="417"/>
                </a:lnTo>
                <a:lnTo>
                  <a:pt x="261" y="351"/>
                </a:lnTo>
                <a:lnTo>
                  <a:pt x="261" y="399"/>
                </a:lnTo>
                <a:lnTo>
                  <a:pt x="117" y="351"/>
                </a:lnTo>
                <a:lnTo>
                  <a:pt x="0" y="264"/>
                </a:lnTo>
                <a:lnTo>
                  <a:pt x="117" y="158"/>
                </a:lnTo>
              </a:path>
            </a:pathLst>
          </a:custGeom>
          <a:solidFill>
            <a:srgbClr val="00CC66"/>
          </a:solidFill>
          <a:ln w="12700" cap="rnd">
            <a:solidFill>
              <a:srgbClr val="DADADA"/>
            </a:solidFill>
            <a:round/>
            <a:headEnd/>
            <a:tailEnd/>
          </a:ln>
        </p:spPr>
        <p:txBody>
          <a:bodyPr/>
          <a:lstStyle/>
          <a:p>
            <a:endParaRPr lang="en-US">
              <a:latin typeface="Trebuchet MS" pitchFamily="34" charset="0"/>
            </a:endParaRPr>
          </a:p>
        </p:txBody>
      </p:sp>
      <p:sp>
        <p:nvSpPr>
          <p:cNvPr id="48206" name="Rectangle 78"/>
          <p:cNvSpPr>
            <a:spLocks noChangeArrowheads="1"/>
          </p:cNvSpPr>
          <p:nvPr/>
        </p:nvSpPr>
        <p:spPr bwMode="auto">
          <a:xfrm>
            <a:off x="4800601" y="5029202"/>
            <a:ext cx="2119171"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eaLnBrk="0" hangingPunct="0"/>
            <a:r>
              <a:rPr lang="en-US">
                <a:solidFill>
                  <a:srgbClr val="FFFFFF"/>
                </a:solidFill>
                <a:latin typeface="Trebuchet MS" pitchFamily="34" charset="0"/>
              </a:rPr>
              <a:t>Rules not enforced</a:t>
            </a:r>
          </a:p>
        </p:txBody>
      </p:sp>
      <p:sp>
        <p:nvSpPr>
          <p:cNvPr id="48207" name="Rectangle 79"/>
          <p:cNvSpPr>
            <a:spLocks noChangeArrowheads="1"/>
          </p:cNvSpPr>
          <p:nvPr/>
        </p:nvSpPr>
        <p:spPr bwMode="auto">
          <a:xfrm>
            <a:off x="1219201" y="4267202"/>
            <a:ext cx="2439771"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eaLnBrk="0" hangingPunct="0"/>
            <a:r>
              <a:rPr lang="en-US" dirty="0">
                <a:solidFill>
                  <a:schemeClr val="bg1"/>
                </a:solidFill>
                <a:latin typeface="Trebuchet MS" pitchFamily="34" charset="0"/>
              </a:rPr>
              <a:t>Poor work procedures</a:t>
            </a:r>
          </a:p>
        </p:txBody>
      </p:sp>
      <p:sp>
        <p:nvSpPr>
          <p:cNvPr id="48208" name="Rectangle 80"/>
          <p:cNvSpPr>
            <a:spLocks noChangeArrowheads="1"/>
          </p:cNvSpPr>
          <p:nvPr/>
        </p:nvSpPr>
        <p:spPr bwMode="auto">
          <a:xfrm>
            <a:off x="4648201" y="4114802"/>
            <a:ext cx="3234861"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eaLnBrk="0" hangingPunct="0"/>
            <a:r>
              <a:rPr lang="en-US">
                <a:solidFill>
                  <a:srgbClr val="FFFFFF"/>
                </a:solidFill>
                <a:latin typeface="Trebuchet MS" pitchFamily="34" charset="0"/>
              </a:rPr>
              <a:t>Purchasing unsafe equipment</a:t>
            </a:r>
          </a:p>
        </p:txBody>
      </p:sp>
      <p:sp>
        <p:nvSpPr>
          <p:cNvPr id="48209" name="Rectangle 81"/>
          <p:cNvSpPr>
            <a:spLocks noChangeArrowheads="1"/>
          </p:cNvSpPr>
          <p:nvPr/>
        </p:nvSpPr>
        <p:spPr bwMode="auto">
          <a:xfrm>
            <a:off x="1219200" y="4800602"/>
            <a:ext cx="2569615"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eaLnBrk="0" hangingPunct="0"/>
            <a:r>
              <a:rPr lang="en-US">
                <a:solidFill>
                  <a:srgbClr val="FFFFFF"/>
                </a:solidFill>
                <a:latin typeface="Trebuchet MS" pitchFamily="34" charset="0"/>
              </a:rPr>
              <a:t>No follow-up/feedback</a:t>
            </a:r>
          </a:p>
        </p:txBody>
      </p:sp>
      <p:sp>
        <p:nvSpPr>
          <p:cNvPr id="48210" name="Rectangle 82"/>
          <p:cNvSpPr>
            <a:spLocks noChangeArrowheads="1"/>
          </p:cNvSpPr>
          <p:nvPr/>
        </p:nvSpPr>
        <p:spPr bwMode="auto">
          <a:xfrm>
            <a:off x="1143000" y="5791202"/>
            <a:ext cx="27320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p>
            <a:pPr eaLnBrk="0" hangingPunct="0"/>
            <a:r>
              <a:rPr lang="en-US">
                <a:solidFill>
                  <a:srgbClr val="FFFFFF"/>
                </a:solidFill>
                <a:latin typeface="Trebuchet MS" pitchFamily="34" charset="0"/>
              </a:rPr>
              <a:t>Poor safety</a:t>
            </a:r>
            <a:r>
              <a:rPr lang="en-US" sz="1000">
                <a:solidFill>
                  <a:srgbClr val="FFFFFF"/>
                </a:solidFill>
                <a:latin typeface="Trebuchet MS" pitchFamily="34" charset="0"/>
              </a:rPr>
              <a:t> </a:t>
            </a:r>
            <a:r>
              <a:rPr lang="en-US">
                <a:solidFill>
                  <a:srgbClr val="FFFFFF"/>
                </a:solidFill>
                <a:latin typeface="Trebuchet MS" pitchFamily="34" charset="0"/>
              </a:rPr>
              <a:t>management</a:t>
            </a:r>
          </a:p>
        </p:txBody>
      </p:sp>
      <p:sp>
        <p:nvSpPr>
          <p:cNvPr id="48211" name="Rectangle 83"/>
          <p:cNvSpPr>
            <a:spLocks noChangeArrowheads="1"/>
          </p:cNvSpPr>
          <p:nvPr/>
        </p:nvSpPr>
        <p:spPr bwMode="auto">
          <a:xfrm>
            <a:off x="4495800" y="5867402"/>
            <a:ext cx="2478244"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eaLnBrk="0" hangingPunct="0"/>
            <a:r>
              <a:rPr lang="en-US">
                <a:solidFill>
                  <a:srgbClr val="FFFFFF"/>
                </a:solidFill>
                <a:latin typeface="Trebuchet MS" pitchFamily="34" charset="0"/>
              </a:rPr>
              <a:t>Poor safety leadership</a:t>
            </a:r>
          </a:p>
        </p:txBody>
      </p:sp>
      <p:sp>
        <p:nvSpPr>
          <p:cNvPr id="48212" name="Freeform 84"/>
          <p:cNvSpPr>
            <a:spLocks/>
          </p:cNvSpPr>
          <p:nvPr/>
        </p:nvSpPr>
        <p:spPr bwMode="auto">
          <a:xfrm>
            <a:off x="4519614" y="2317752"/>
            <a:ext cx="2682875" cy="555625"/>
          </a:xfrm>
          <a:custGeom>
            <a:avLst/>
            <a:gdLst>
              <a:gd name="T0" fmla="*/ 2147483647 w 1268"/>
              <a:gd name="T1" fmla="*/ 2147483647 h 466"/>
              <a:gd name="T2" fmla="*/ 2147483647 w 1268"/>
              <a:gd name="T3" fmla="*/ 2147483647 h 466"/>
              <a:gd name="T4" fmla="*/ 2147483647 w 1268"/>
              <a:gd name="T5" fmla="*/ 2147483647 h 466"/>
              <a:gd name="T6" fmla="*/ 2147483647 w 1268"/>
              <a:gd name="T7" fmla="*/ 2147483647 h 466"/>
              <a:gd name="T8" fmla="*/ 2147483647 w 1268"/>
              <a:gd name="T9" fmla="*/ 2147483647 h 466"/>
              <a:gd name="T10" fmla="*/ 2147483647 w 1268"/>
              <a:gd name="T11" fmla="*/ 0 h 466"/>
              <a:gd name="T12" fmla="*/ 2147483647 w 1268"/>
              <a:gd name="T13" fmla="*/ 2147483647 h 466"/>
              <a:gd name="T14" fmla="*/ 2147483647 w 1268"/>
              <a:gd name="T15" fmla="*/ 2147483647 h 466"/>
              <a:gd name="T16" fmla="*/ 2147483647 w 1268"/>
              <a:gd name="T17" fmla="*/ 2147483647 h 466"/>
              <a:gd name="T18" fmla="*/ 2147483647 w 1268"/>
              <a:gd name="T19" fmla="*/ 2147483647 h 466"/>
              <a:gd name="T20" fmla="*/ 2147483647 w 1268"/>
              <a:gd name="T21" fmla="*/ 2147483647 h 466"/>
              <a:gd name="T22" fmla="*/ 2147483647 w 1268"/>
              <a:gd name="T23" fmla="*/ 2147483647 h 466"/>
              <a:gd name="T24" fmla="*/ 2147483647 w 1268"/>
              <a:gd name="T25" fmla="*/ 2147483647 h 466"/>
              <a:gd name="T26" fmla="*/ 2147483647 w 1268"/>
              <a:gd name="T27" fmla="*/ 2147483647 h 466"/>
              <a:gd name="T28" fmla="*/ 2147483647 w 1268"/>
              <a:gd name="T29" fmla="*/ 2147483647 h 466"/>
              <a:gd name="T30" fmla="*/ 0 w 1268"/>
              <a:gd name="T31" fmla="*/ 2147483647 h 466"/>
              <a:gd name="T32" fmla="*/ 2147483647 w 1268"/>
              <a:gd name="T33" fmla="*/ 2147483647 h 4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68"/>
              <a:gd name="T52" fmla="*/ 0 h 466"/>
              <a:gd name="T53" fmla="*/ 1268 w 1268"/>
              <a:gd name="T54" fmla="*/ 466 h 4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68" h="466">
                <a:moveTo>
                  <a:pt x="96" y="145"/>
                </a:moveTo>
                <a:lnTo>
                  <a:pt x="192" y="98"/>
                </a:lnTo>
                <a:lnTo>
                  <a:pt x="204" y="127"/>
                </a:lnTo>
                <a:lnTo>
                  <a:pt x="384" y="49"/>
                </a:lnTo>
                <a:lnTo>
                  <a:pt x="390" y="133"/>
                </a:lnTo>
                <a:lnTo>
                  <a:pt x="815" y="0"/>
                </a:lnTo>
                <a:lnTo>
                  <a:pt x="794" y="104"/>
                </a:lnTo>
                <a:lnTo>
                  <a:pt x="1267" y="230"/>
                </a:lnTo>
                <a:lnTo>
                  <a:pt x="836" y="309"/>
                </a:lnTo>
                <a:lnTo>
                  <a:pt x="884" y="408"/>
                </a:lnTo>
                <a:lnTo>
                  <a:pt x="495" y="363"/>
                </a:lnTo>
                <a:lnTo>
                  <a:pt x="480" y="465"/>
                </a:lnTo>
                <a:lnTo>
                  <a:pt x="240" y="339"/>
                </a:lnTo>
                <a:lnTo>
                  <a:pt x="240" y="387"/>
                </a:lnTo>
                <a:lnTo>
                  <a:pt x="96" y="339"/>
                </a:lnTo>
                <a:lnTo>
                  <a:pt x="0" y="242"/>
                </a:lnTo>
                <a:lnTo>
                  <a:pt x="96" y="145"/>
                </a:lnTo>
              </a:path>
            </a:pathLst>
          </a:custGeom>
          <a:solidFill>
            <a:srgbClr val="00CC66"/>
          </a:solidFill>
          <a:ln w="12700" cap="rnd">
            <a:solidFill>
              <a:srgbClr val="00CC66"/>
            </a:solidFill>
            <a:round/>
            <a:headEnd/>
            <a:tailEnd/>
          </a:ln>
        </p:spPr>
        <p:txBody>
          <a:bodyPr/>
          <a:lstStyle/>
          <a:p>
            <a:endParaRPr lang="en-US">
              <a:latin typeface="Trebuchet MS" pitchFamily="34" charset="0"/>
            </a:endParaRPr>
          </a:p>
        </p:txBody>
      </p:sp>
      <p:sp>
        <p:nvSpPr>
          <p:cNvPr id="48213" name="Rectangle 85"/>
          <p:cNvSpPr>
            <a:spLocks noChangeArrowheads="1"/>
          </p:cNvSpPr>
          <p:nvPr/>
        </p:nvSpPr>
        <p:spPr bwMode="auto">
          <a:xfrm>
            <a:off x="4897826" y="2438401"/>
            <a:ext cx="2864568"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eaLnBrk="0" hangingPunct="0"/>
            <a:r>
              <a:rPr lang="en-US" b="1" dirty="0">
                <a:solidFill>
                  <a:srgbClr val="FF0000"/>
                </a:solidFill>
                <a:latin typeface="Trebuchet MS" pitchFamily="34" charset="0"/>
              </a:rPr>
              <a:t>Didn’t follow procedures</a:t>
            </a:r>
          </a:p>
        </p:txBody>
      </p:sp>
      <p:sp>
        <p:nvSpPr>
          <p:cNvPr id="48214" name="Freeform 86"/>
          <p:cNvSpPr>
            <a:spLocks/>
          </p:cNvSpPr>
          <p:nvPr/>
        </p:nvSpPr>
        <p:spPr bwMode="auto">
          <a:xfrm>
            <a:off x="4648200" y="1905002"/>
            <a:ext cx="2535238" cy="479425"/>
          </a:xfrm>
          <a:custGeom>
            <a:avLst/>
            <a:gdLst>
              <a:gd name="T0" fmla="*/ 2147483647 w 1198"/>
              <a:gd name="T1" fmla="*/ 2147483647 h 403"/>
              <a:gd name="T2" fmla="*/ 2147483647 w 1198"/>
              <a:gd name="T3" fmla="*/ 2147483647 h 403"/>
              <a:gd name="T4" fmla="*/ 2147483647 w 1198"/>
              <a:gd name="T5" fmla="*/ 2147483647 h 403"/>
              <a:gd name="T6" fmla="*/ 2147483647 w 1198"/>
              <a:gd name="T7" fmla="*/ 2147483647 h 403"/>
              <a:gd name="T8" fmla="*/ 2147483647 w 1198"/>
              <a:gd name="T9" fmla="*/ 2147483647 h 403"/>
              <a:gd name="T10" fmla="*/ 2147483647 w 1198"/>
              <a:gd name="T11" fmla="*/ 2147483647 h 403"/>
              <a:gd name="T12" fmla="*/ 2147483647 w 1198"/>
              <a:gd name="T13" fmla="*/ 2147483647 h 403"/>
              <a:gd name="T14" fmla="*/ 2147483647 w 1198"/>
              <a:gd name="T15" fmla="*/ 0 h 403"/>
              <a:gd name="T16" fmla="*/ 2147483647 w 1198"/>
              <a:gd name="T17" fmla="*/ 2147483647 h 403"/>
              <a:gd name="T18" fmla="*/ 2147483647 w 1198"/>
              <a:gd name="T19" fmla="*/ 2147483647 h 403"/>
              <a:gd name="T20" fmla="*/ 2147483647 w 1198"/>
              <a:gd name="T21" fmla="*/ 2147483647 h 403"/>
              <a:gd name="T22" fmla="*/ 2147483647 w 1198"/>
              <a:gd name="T23" fmla="*/ 2147483647 h 403"/>
              <a:gd name="T24" fmla="*/ 2147483647 w 1198"/>
              <a:gd name="T25" fmla="*/ 2147483647 h 403"/>
              <a:gd name="T26" fmla="*/ 2147483647 w 1198"/>
              <a:gd name="T27" fmla="*/ 2147483647 h 403"/>
              <a:gd name="T28" fmla="*/ 2147483647 w 1198"/>
              <a:gd name="T29" fmla="*/ 2147483647 h 403"/>
              <a:gd name="T30" fmla="*/ 2147483647 w 1198"/>
              <a:gd name="T31" fmla="*/ 2147483647 h 403"/>
              <a:gd name="T32" fmla="*/ 2147483647 w 1198"/>
              <a:gd name="T33" fmla="*/ 2147483647 h 403"/>
              <a:gd name="T34" fmla="*/ 0 w 1198"/>
              <a:gd name="T35" fmla="*/ 2147483647 h 403"/>
              <a:gd name="T36" fmla="*/ 2147483647 w 1198"/>
              <a:gd name="T37" fmla="*/ 2147483647 h 4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98"/>
              <a:gd name="T58" fmla="*/ 0 h 403"/>
              <a:gd name="T59" fmla="*/ 1198 w 1198"/>
              <a:gd name="T60" fmla="*/ 403 h 40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98" h="403">
                <a:moveTo>
                  <a:pt x="95" y="145"/>
                </a:moveTo>
                <a:lnTo>
                  <a:pt x="200" y="39"/>
                </a:lnTo>
                <a:lnTo>
                  <a:pt x="206" y="85"/>
                </a:lnTo>
                <a:lnTo>
                  <a:pt x="206" y="100"/>
                </a:lnTo>
                <a:lnTo>
                  <a:pt x="215" y="127"/>
                </a:lnTo>
                <a:lnTo>
                  <a:pt x="407" y="9"/>
                </a:lnTo>
                <a:lnTo>
                  <a:pt x="407" y="85"/>
                </a:lnTo>
                <a:lnTo>
                  <a:pt x="622" y="0"/>
                </a:lnTo>
                <a:lnTo>
                  <a:pt x="640" y="43"/>
                </a:lnTo>
                <a:lnTo>
                  <a:pt x="1197" y="218"/>
                </a:lnTo>
                <a:lnTo>
                  <a:pt x="760" y="284"/>
                </a:lnTo>
                <a:lnTo>
                  <a:pt x="736" y="344"/>
                </a:lnTo>
                <a:lnTo>
                  <a:pt x="478" y="308"/>
                </a:lnTo>
                <a:lnTo>
                  <a:pt x="491" y="402"/>
                </a:lnTo>
                <a:lnTo>
                  <a:pt x="239" y="317"/>
                </a:lnTo>
                <a:lnTo>
                  <a:pt x="239" y="387"/>
                </a:lnTo>
                <a:lnTo>
                  <a:pt x="95" y="338"/>
                </a:lnTo>
                <a:lnTo>
                  <a:pt x="0" y="242"/>
                </a:lnTo>
                <a:lnTo>
                  <a:pt x="95" y="145"/>
                </a:lnTo>
              </a:path>
            </a:pathLst>
          </a:custGeom>
          <a:solidFill>
            <a:srgbClr val="00CC66"/>
          </a:solidFill>
          <a:ln w="12700" cap="rnd">
            <a:solidFill>
              <a:srgbClr val="DADADA"/>
            </a:solidFill>
            <a:round/>
            <a:headEnd/>
            <a:tailEnd/>
          </a:ln>
        </p:spPr>
        <p:txBody>
          <a:bodyPr/>
          <a:lstStyle/>
          <a:p>
            <a:endParaRPr lang="en-US">
              <a:latin typeface="Trebuchet MS" pitchFamily="34" charset="0"/>
            </a:endParaRPr>
          </a:p>
        </p:txBody>
      </p:sp>
      <p:sp>
        <p:nvSpPr>
          <p:cNvPr id="48215" name="Rectangle 87"/>
          <p:cNvSpPr>
            <a:spLocks noChangeArrowheads="1"/>
          </p:cNvSpPr>
          <p:nvPr/>
        </p:nvSpPr>
        <p:spPr bwMode="auto">
          <a:xfrm>
            <a:off x="1752600" y="1981201"/>
            <a:ext cx="1995740"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eaLnBrk="0" hangingPunct="0"/>
            <a:r>
              <a:rPr lang="en-US" sz="1600" b="1" dirty="0">
                <a:solidFill>
                  <a:srgbClr val="FF0000"/>
                </a:solidFill>
                <a:latin typeface="Trebuchet MS" pitchFamily="34" charset="0"/>
              </a:rPr>
              <a:t>Poor housekeeping</a:t>
            </a:r>
          </a:p>
        </p:txBody>
      </p:sp>
      <p:sp>
        <p:nvSpPr>
          <p:cNvPr id="48216" name="Freeform 88"/>
          <p:cNvSpPr>
            <a:spLocks/>
          </p:cNvSpPr>
          <p:nvPr/>
        </p:nvSpPr>
        <p:spPr bwMode="auto">
          <a:xfrm>
            <a:off x="5943601" y="1447802"/>
            <a:ext cx="2259013" cy="428625"/>
          </a:xfrm>
          <a:custGeom>
            <a:avLst/>
            <a:gdLst>
              <a:gd name="T0" fmla="*/ 2147483647 w 1067"/>
              <a:gd name="T1" fmla="*/ 2147483647 h 360"/>
              <a:gd name="T2" fmla="*/ 2147483647 w 1067"/>
              <a:gd name="T3" fmla="*/ 2147483647 h 360"/>
              <a:gd name="T4" fmla="*/ 2147483647 w 1067"/>
              <a:gd name="T5" fmla="*/ 2147483647 h 360"/>
              <a:gd name="T6" fmla="*/ 2147483647 w 1067"/>
              <a:gd name="T7" fmla="*/ 2147483647 h 360"/>
              <a:gd name="T8" fmla="*/ 2147483647 w 1067"/>
              <a:gd name="T9" fmla="*/ 2147483647 h 360"/>
              <a:gd name="T10" fmla="*/ 2147483647 w 1067"/>
              <a:gd name="T11" fmla="*/ 0 h 360"/>
              <a:gd name="T12" fmla="*/ 2147483647 w 1067"/>
              <a:gd name="T13" fmla="*/ 2147483647 h 360"/>
              <a:gd name="T14" fmla="*/ 2147483647 w 1067"/>
              <a:gd name="T15" fmla="*/ 2147483647 h 360"/>
              <a:gd name="T16" fmla="*/ 2147483647 w 1067"/>
              <a:gd name="T17" fmla="*/ 2147483647 h 360"/>
              <a:gd name="T18" fmla="*/ 2147483647 w 1067"/>
              <a:gd name="T19" fmla="*/ 2147483647 h 360"/>
              <a:gd name="T20" fmla="*/ 2147483647 w 1067"/>
              <a:gd name="T21" fmla="*/ 2147483647 h 360"/>
              <a:gd name="T22" fmla="*/ 2147483647 w 1067"/>
              <a:gd name="T23" fmla="*/ 2147483647 h 360"/>
              <a:gd name="T24" fmla="*/ 2147483647 w 1067"/>
              <a:gd name="T25" fmla="*/ 2147483647 h 360"/>
              <a:gd name="T26" fmla="*/ 2147483647 w 1067"/>
              <a:gd name="T27" fmla="*/ 2147483647 h 360"/>
              <a:gd name="T28" fmla="*/ 2147483647 w 1067"/>
              <a:gd name="T29" fmla="*/ 2147483647 h 360"/>
              <a:gd name="T30" fmla="*/ 0 w 1067"/>
              <a:gd name="T31" fmla="*/ 2147483647 h 360"/>
              <a:gd name="T32" fmla="*/ 2147483647 w 1067"/>
              <a:gd name="T33" fmla="*/ 2147483647 h 3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67"/>
              <a:gd name="T52" fmla="*/ 0 h 360"/>
              <a:gd name="T53" fmla="*/ 1067 w 1067"/>
              <a:gd name="T54" fmla="*/ 360 h 3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67" h="360">
                <a:moveTo>
                  <a:pt x="96" y="115"/>
                </a:moveTo>
                <a:lnTo>
                  <a:pt x="192" y="66"/>
                </a:lnTo>
                <a:lnTo>
                  <a:pt x="198" y="97"/>
                </a:lnTo>
                <a:lnTo>
                  <a:pt x="384" y="18"/>
                </a:lnTo>
                <a:lnTo>
                  <a:pt x="366" y="97"/>
                </a:lnTo>
                <a:lnTo>
                  <a:pt x="656" y="0"/>
                </a:lnTo>
                <a:lnTo>
                  <a:pt x="656" y="100"/>
                </a:lnTo>
                <a:lnTo>
                  <a:pt x="1066" y="205"/>
                </a:lnTo>
                <a:lnTo>
                  <a:pt x="708" y="278"/>
                </a:lnTo>
                <a:lnTo>
                  <a:pt x="695" y="344"/>
                </a:lnTo>
                <a:lnTo>
                  <a:pt x="443" y="302"/>
                </a:lnTo>
                <a:lnTo>
                  <a:pt x="438" y="359"/>
                </a:lnTo>
                <a:lnTo>
                  <a:pt x="249" y="311"/>
                </a:lnTo>
                <a:lnTo>
                  <a:pt x="240" y="356"/>
                </a:lnTo>
                <a:lnTo>
                  <a:pt x="96" y="308"/>
                </a:lnTo>
                <a:lnTo>
                  <a:pt x="0" y="211"/>
                </a:lnTo>
                <a:lnTo>
                  <a:pt x="96" y="115"/>
                </a:lnTo>
              </a:path>
            </a:pathLst>
          </a:custGeom>
          <a:solidFill>
            <a:srgbClr val="00CC66"/>
          </a:solidFill>
          <a:ln w="12700" cap="rnd">
            <a:solidFill>
              <a:srgbClr val="DADADA"/>
            </a:solidFill>
            <a:round/>
            <a:headEnd/>
            <a:tailEnd/>
          </a:ln>
        </p:spPr>
        <p:txBody>
          <a:bodyPr/>
          <a:lstStyle/>
          <a:p>
            <a:endParaRPr lang="en-US">
              <a:latin typeface="Trebuchet MS" pitchFamily="34" charset="0"/>
            </a:endParaRPr>
          </a:p>
        </p:txBody>
      </p:sp>
      <p:sp>
        <p:nvSpPr>
          <p:cNvPr id="48217" name="Rectangle 89"/>
          <p:cNvSpPr>
            <a:spLocks noChangeArrowheads="1"/>
          </p:cNvSpPr>
          <p:nvPr/>
        </p:nvSpPr>
        <p:spPr bwMode="auto">
          <a:xfrm>
            <a:off x="6248400" y="1524002"/>
            <a:ext cx="1104471"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eaLnBrk="0" hangingPunct="0"/>
            <a:r>
              <a:rPr lang="en-US" sz="1600">
                <a:solidFill>
                  <a:srgbClr val="000000"/>
                </a:solidFill>
                <a:latin typeface="Trebuchet MS" pitchFamily="34" charset="0"/>
              </a:rPr>
              <a:t>Horseplay</a:t>
            </a:r>
          </a:p>
        </p:txBody>
      </p:sp>
      <p:sp>
        <p:nvSpPr>
          <p:cNvPr id="48218" name="Rectangle 90"/>
          <p:cNvSpPr>
            <a:spLocks noChangeArrowheads="1"/>
          </p:cNvSpPr>
          <p:nvPr/>
        </p:nvSpPr>
        <p:spPr bwMode="auto">
          <a:xfrm>
            <a:off x="4830764" y="2017715"/>
            <a:ext cx="2006961"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eaLnBrk="0" hangingPunct="0"/>
            <a:r>
              <a:rPr lang="en-US" sz="1600">
                <a:solidFill>
                  <a:srgbClr val="000000"/>
                </a:solidFill>
                <a:latin typeface="Trebuchet MS" pitchFamily="34" charset="0"/>
              </a:rPr>
              <a:t>Ignored safety rules</a:t>
            </a:r>
          </a:p>
        </p:txBody>
      </p:sp>
      <p:sp>
        <p:nvSpPr>
          <p:cNvPr id="48219" name="Freeform 91"/>
          <p:cNvSpPr>
            <a:spLocks/>
          </p:cNvSpPr>
          <p:nvPr/>
        </p:nvSpPr>
        <p:spPr bwMode="auto">
          <a:xfrm>
            <a:off x="849313" y="2393952"/>
            <a:ext cx="2400300" cy="461963"/>
          </a:xfrm>
          <a:custGeom>
            <a:avLst/>
            <a:gdLst>
              <a:gd name="T0" fmla="*/ 2147483647 w 1134"/>
              <a:gd name="T1" fmla="*/ 2147483647 h 387"/>
              <a:gd name="T2" fmla="*/ 2147483647 w 1134"/>
              <a:gd name="T3" fmla="*/ 2147483647 h 387"/>
              <a:gd name="T4" fmla="*/ 2147483647 w 1134"/>
              <a:gd name="T5" fmla="*/ 2147483647 h 387"/>
              <a:gd name="T6" fmla="*/ 2147483647 w 1134"/>
              <a:gd name="T7" fmla="*/ 2147483647 h 387"/>
              <a:gd name="T8" fmla="*/ 2147483647 w 1134"/>
              <a:gd name="T9" fmla="*/ 2147483647 h 387"/>
              <a:gd name="T10" fmla="*/ 2147483647 w 1134"/>
              <a:gd name="T11" fmla="*/ 0 h 387"/>
              <a:gd name="T12" fmla="*/ 2147483647 w 1134"/>
              <a:gd name="T13" fmla="*/ 2147483647 h 387"/>
              <a:gd name="T14" fmla="*/ 0 w 1134"/>
              <a:gd name="T15" fmla="*/ 2147483647 h 387"/>
              <a:gd name="T16" fmla="*/ 2147483647 w 1134"/>
              <a:gd name="T17" fmla="*/ 2147483647 h 387"/>
              <a:gd name="T18" fmla="*/ 2147483647 w 1134"/>
              <a:gd name="T19" fmla="*/ 2147483647 h 387"/>
              <a:gd name="T20" fmla="*/ 2147483647 w 1134"/>
              <a:gd name="T21" fmla="*/ 2147483647 h 387"/>
              <a:gd name="T22" fmla="*/ 2147483647 w 1134"/>
              <a:gd name="T23" fmla="*/ 2147483647 h 387"/>
              <a:gd name="T24" fmla="*/ 2147483647 w 1134"/>
              <a:gd name="T25" fmla="*/ 2147483647 h 387"/>
              <a:gd name="T26" fmla="*/ 2147483647 w 1134"/>
              <a:gd name="T27" fmla="*/ 2147483647 h 387"/>
              <a:gd name="T28" fmla="*/ 2147483647 w 1134"/>
              <a:gd name="T29" fmla="*/ 2147483647 h 387"/>
              <a:gd name="T30" fmla="*/ 2147483647 w 1134"/>
              <a:gd name="T31" fmla="*/ 2147483647 h 387"/>
              <a:gd name="T32" fmla="*/ 2147483647 w 1134"/>
              <a:gd name="T33" fmla="*/ 2147483647 h 3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4"/>
              <a:gd name="T52" fmla="*/ 0 h 387"/>
              <a:gd name="T53" fmla="*/ 1134 w 1134"/>
              <a:gd name="T54" fmla="*/ 387 h 3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4" h="387">
                <a:moveTo>
                  <a:pt x="1036" y="145"/>
                </a:moveTo>
                <a:lnTo>
                  <a:pt x="941" y="97"/>
                </a:lnTo>
                <a:lnTo>
                  <a:pt x="923" y="127"/>
                </a:lnTo>
                <a:lnTo>
                  <a:pt x="749" y="48"/>
                </a:lnTo>
                <a:lnTo>
                  <a:pt x="743" y="73"/>
                </a:lnTo>
                <a:lnTo>
                  <a:pt x="510" y="0"/>
                </a:lnTo>
                <a:lnTo>
                  <a:pt x="510" y="48"/>
                </a:lnTo>
                <a:lnTo>
                  <a:pt x="0" y="187"/>
                </a:lnTo>
                <a:lnTo>
                  <a:pt x="402" y="308"/>
                </a:lnTo>
                <a:lnTo>
                  <a:pt x="413" y="339"/>
                </a:lnTo>
                <a:lnTo>
                  <a:pt x="653" y="302"/>
                </a:lnTo>
                <a:lnTo>
                  <a:pt x="653" y="339"/>
                </a:lnTo>
                <a:lnTo>
                  <a:pt x="893" y="339"/>
                </a:lnTo>
                <a:lnTo>
                  <a:pt x="893" y="386"/>
                </a:lnTo>
                <a:lnTo>
                  <a:pt x="1036" y="339"/>
                </a:lnTo>
                <a:lnTo>
                  <a:pt x="1133" y="241"/>
                </a:lnTo>
                <a:lnTo>
                  <a:pt x="1036" y="145"/>
                </a:lnTo>
              </a:path>
            </a:pathLst>
          </a:custGeom>
          <a:solidFill>
            <a:srgbClr val="00CC66"/>
          </a:solidFill>
          <a:ln w="12700" cap="rnd">
            <a:solidFill>
              <a:srgbClr val="DADADA"/>
            </a:solidFill>
            <a:round/>
            <a:headEnd/>
            <a:tailEnd/>
          </a:ln>
        </p:spPr>
        <p:txBody>
          <a:bodyPr/>
          <a:lstStyle/>
          <a:p>
            <a:endParaRPr lang="en-US">
              <a:latin typeface="Trebuchet MS" pitchFamily="34" charset="0"/>
            </a:endParaRPr>
          </a:p>
        </p:txBody>
      </p:sp>
      <p:sp>
        <p:nvSpPr>
          <p:cNvPr id="48220" name="Rectangle 92"/>
          <p:cNvSpPr>
            <a:spLocks noChangeArrowheads="1"/>
          </p:cNvSpPr>
          <p:nvPr/>
        </p:nvSpPr>
        <p:spPr bwMode="auto">
          <a:xfrm>
            <a:off x="906631" y="2438402"/>
            <a:ext cx="2734724"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eaLnBrk="0" hangingPunct="0"/>
            <a:r>
              <a:rPr lang="en-US" sz="1600" b="1" dirty="0">
                <a:solidFill>
                  <a:srgbClr val="FF0000"/>
                </a:solidFill>
                <a:latin typeface="Trebuchet MS" pitchFamily="34" charset="0"/>
              </a:rPr>
              <a:t>Defective </a:t>
            </a:r>
            <a:r>
              <a:rPr lang="en-US" sz="1600" b="1" dirty="0" smtClean="0">
                <a:solidFill>
                  <a:srgbClr val="FF0000"/>
                </a:solidFill>
                <a:latin typeface="Trebuchet MS" pitchFamily="34" charset="0"/>
              </a:rPr>
              <a:t>monitoring tools</a:t>
            </a:r>
            <a:endParaRPr lang="en-US" sz="1600" b="1" dirty="0">
              <a:solidFill>
                <a:srgbClr val="FF0000"/>
              </a:solidFill>
              <a:latin typeface="Trebuchet MS" pitchFamily="34" charset="0"/>
            </a:endParaRPr>
          </a:p>
        </p:txBody>
      </p:sp>
      <p:sp>
        <p:nvSpPr>
          <p:cNvPr id="48221" name="Freeform 93"/>
          <p:cNvSpPr>
            <a:spLocks/>
          </p:cNvSpPr>
          <p:nvPr/>
        </p:nvSpPr>
        <p:spPr bwMode="auto">
          <a:xfrm>
            <a:off x="1066800" y="3124202"/>
            <a:ext cx="2895600" cy="595313"/>
          </a:xfrm>
          <a:custGeom>
            <a:avLst/>
            <a:gdLst>
              <a:gd name="T0" fmla="*/ 2147483647 w 1193"/>
              <a:gd name="T1" fmla="*/ 2147483647 h 436"/>
              <a:gd name="T2" fmla="*/ 2147483647 w 1193"/>
              <a:gd name="T3" fmla="*/ 2147483647 h 436"/>
              <a:gd name="T4" fmla="*/ 2147483647 w 1193"/>
              <a:gd name="T5" fmla="*/ 2147483647 h 436"/>
              <a:gd name="T6" fmla="*/ 2147483647 w 1193"/>
              <a:gd name="T7" fmla="*/ 2147483647 h 436"/>
              <a:gd name="T8" fmla="*/ 2147483647 w 1193"/>
              <a:gd name="T9" fmla="*/ 2147483647 h 436"/>
              <a:gd name="T10" fmla="*/ 2147483647 w 1193"/>
              <a:gd name="T11" fmla="*/ 2147483647 h 436"/>
              <a:gd name="T12" fmla="*/ 2147483647 w 1193"/>
              <a:gd name="T13" fmla="*/ 2147483647 h 436"/>
              <a:gd name="T14" fmla="*/ 2147483647 w 1193"/>
              <a:gd name="T15" fmla="*/ 2147483647 h 436"/>
              <a:gd name="T16" fmla="*/ 0 w 1193"/>
              <a:gd name="T17" fmla="*/ 2147483647 h 436"/>
              <a:gd name="T18" fmla="*/ 2147483647 w 1193"/>
              <a:gd name="T19" fmla="*/ 2147483647 h 436"/>
              <a:gd name="T20" fmla="*/ 2147483647 w 1193"/>
              <a:gd name="T21" fmla="*/ 2147483647 h 436"/>
              <a:gd name="T22" fmla="*/ 2147483647 w 1193"/>
              <a:gd name="T23" fmla="*/ 2147483647 h 436"/>
              <a:gd name="T24" fmla="*/ 2147483647 w 1193"/>
              <a:gd name="T25" fmla="*/ 2147483647 h 436"/>
              <a:gd name="T26" fmla="*/ 2147483647 w 1193"/>
              <a:gd name="T27" fmla="*/ 2147483647 h 436"/>
              <a:gd name="T28" fmla="*/ 2147483647 w 1193"/>
              <a:gd name="T29" fmla="*/ 0 h 436"/>
              <a:gd name="T30" fmla="*/ 2147483647 w 1193"/>
              <a:gd name="T31" fmla="*/ 2147483647 h 436"/>
              <a:gd name="T32" fmla="*/ 2147483647 w 1193"/>
              <a:gd name="T33" fmla="*/ 2147483647 h 436"/>
              <a:gd name="T34" fmla="*/ 2147483647 w 1193"/>
              <a:gd name="T35" fmla="*/ 2147483647 h 4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93"/>
              <a:gd name="T55" fmla="*/ 0 h 436"/>
              <a:gd name="T56" fmla="*/ 1193 w 1193"/>
              <a:gd name="T57" fmla="*/ 436 h 4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93" h="436">
                <a:moveTo>
                  <a:pt x="1097" y="278"/>
                </a:moveTo>
                <a:lnTo>
                  <a:pt x="1000" y="392"/>
                </a:lnTo>
                <a:lnTo>
                  <a:pt x="1000" y="326"/>
                </a:lnTo>
                <a:lnTo>
                  <a:pt x="947" y="356"/>
                </a:lnTo>
                <a:lnTo>
                  <a:pt x="821" y="435"/>
                </a:lnTo>
                <a:lnTo>
                  <a:pt x="778" y="356"/>
                </a:lnTo>
                <a:lnTo>
                  <a:pt x="569" y="423"/>
                </a:lnTo>
                <a:lnTo>
                  <a:pt x="611" y="362"/>
                </a:lnTo>
                <a:lnTo>
                  <a:pt x="0" y="278"/>
                </a:lnTo>
                <a:lnTo>
                  <a:pt x="557" y="145"/>
                </a:lnTo>
                <a:lnTo>
                  <a:pt x="527" y="30"/>
                </a:lnTo>
                <a:lnTo>
                  <a:pt x="695" y="85"/>
                </a:lnTo>
                <a:lnTo>
                  <a:pt x="707" y="6"/>
                </a:lnTo>
                <a:lnTo>
                  <a:pt x="917" y="67"/>
                </a:lnTo>
                <a:lnTo>
                  <a:pt x="958" y="0"/>
                </a:lnTo>
                <a:lnTo>
                  <a:pt x="1097" y="85"/>
                </a:lnTo>
                <a:lnTo>
                  <a:pt x="1192" y="181"/>
                </a:lnTo>
                <a:lnTo>
                  <a:pt x="1097" y="278"/>
                </a:lnTo>
              </a:path>
            </a:pathLst>
          </a:custGeom>
          <a:solidFill>
            <a:srgbClr val="00CC66"/>
          </a:solidFill>
          <a:ln w="12700" cap="rnd">
            <a:solidFill>
              <a:srgbClr val="DADADA"/>
            </a:solidFill>
            <a:round/>
            <a:headEnd/>
            <a:tailEnd/>
          </a:ln>
        </p:spPr>
        <p:txBody>
          <a:bodyPr/>
          <a:lstStyle/>
          <a:p>
            <a:endParaRPr lang="en-US">
              <a:latin typeface="Trebuchet MS" pitchFamily="34" charset="0"/>
            </a:endParaRPr>
          </a:p>
        </p:txBody>
      </p:sp>
      <p:sp>
        <p:nvSpPr>
          <p:cNvPr id="48222" name="Rectangle 94"/>
          <p:cNvSpPr>
            <a:spLocks noChangeArrowheads="1"/>
          </p:cNvSpPr>
          <p:nvPr/>
        </p:nvSpPr>
        <p:spPr bwMode="auto">
          <a:xfrm>
            <a:off x="4953001" y="3352800"/>
            <a:ext cx="1668728"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eaLnBrk="0" hangingPunct="0"/>
            <a:r>
              <a:rPr lang="en-US" sz="1600">
                <a:solidFill>
                  <a:srgbClr val="000000"/>
                </a:solidFill>
                <a:latin typeface="Trebuchet MS" pitchFamily="34" charset="0"/>
              </a:rPr>
              <a:t>Don’t know how</a:t>
            </a:r>
          </a:p>
        </p:txBody>
      </p:sp>
      <p:sp>
        <p:nvSpPr>
          <p:cNvPr id="48223" name="Rectangle 95"/>
          <p:cNvSpPr>
            <a:spLocks noChangeArrowheads="1"/>
          </p:cNvSpPr>
          <p:nvPr/>
        </p:nvSpPr>
        <p:spPr bwMode="auto">
          <a:xfrm>
            <a:off x="2362200" y="3276602"/>
            <a:ext cx="1103188"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eaLnBrk="0" hangingPunct="0"/>
            <a:r>
              <a:rPr lang="en-US" sz="1600">
                <a:solidFill>
                  <a:srgbClr val="000000"/>
                </a:solidFill>
                <a:latin typeface="Trebuchet MS" pitchFamily="34" charset="0"/>
              </a:rPr>
              <a:t>No MSDS’s</a:t>
            </a:r>
          </a:p>
        </p:txBody>
      </p:sp>
      <p:grpSp>
        <p:nvGrpSpPr>
          <p:cNvPr id="2" name="Group 96"/>
          <p:cNvGrpSpPr>
            <a:grpSpLocks/>
          </p:cNvGrpSpPr>
          <p:nvPr/>
        </p:nvGrpSpPr>
        <p:grpSpPr bwMode="auto">
          <a:xfrm>
            <a:off x="1215784" y="120652"/>
            <a:ext cx="5528732" cy="582613"/>
            <a:chOff x="1095" y="156"/>
            <a:chExt cx="2612" cy="487"/>
          </a:xfrm>
        </p:grpSpPr>
        <p:sp>
          <p:nvSpPr>
            <p:cNvPr id="48239" name="Rectangle 97"/>
            <p:cNvSpPr>
              <a:spLocks noChangeArrowheads="1"/>
            </p:cNvSpPr>
            <p:nvPr/>
          </p:nvSpPr>
          <p:spPr bwMode="auto">
            <a:xfrm>
              <a:off x="1095" y="156"/>
              <a:ext cx="119"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eaLnBrk="0" hangingPunct="0"/>
              <a:r>
                <a:rPr lang="en-US" b="1">
                  <a:solidFill>
                    <a:srgbClr val="0070C0"/>
                  </a:solidFill>
                  <a:latin typeface="Trebuchet MS" pitchFamily="34" charset="0"/>
                </a:rPr>
                <a:t> </a:t>
              </a:r>
            </a:p>
          </p:txBody>
        </p:sp>
        <p:sp>
          <p:nvSpPr>
            <p:cNvPr id="48240" name="Rectangle 98"/>
            <p:cNvSpPr>
              <a:spLocks noChangeArrowheads="1"/>
            </p:cNvSpPr>
            <p:nvPr/>
          </p:nvSpPr>
          <p:spPr bwMode="auto">
            <a:xfrm>
              <a:off x="1503" y="156"/>
              <a:ext cx="2204" cy="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3200" b="1" dirty="0">
                  <a:solidFill>
                    <a:srgbClr val="0070C0"/>
                  </a:solidFill>
                  <a:latin typeface="Trebuchet MS" pitchFamily="34" charset="0"/>
                </a:rPr>
                <a:t>THE “ACCIDENT WEED”</a:t>
              </a:r>
            </a:p>
          </p:txBody>
        </p:sp>
        <p:sp>
          <p:nvSpPr>
            <p:cNvPr id="48241" name="Rectangle 99"/>
            <p:cNvSpPr>
              <a:spLocks noChangeArrowheads="1"/>
            </p:cNvSpPr>
            <p:nvPr/>
          </p:nvSpPr>
          <p:spPr bwMode="auto">
            <a:xfrm>
              <a:off x="3021" y="156"/>
              <a:ext cx="86"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eaLnBrk="0" hangingPunct="0"/>
              <a:endParaRPr lang="en-US" b="1">
                <a:solidFill>
                  <a:srgbClr val="0070C0"/>
                </a:solidFill>
                <a:latin typeface="Trebuchet MS" pitchFamily="34" charset="0"/>
              </a:endParaRPr>
            </a:p>
          </p:txBody>
        </p:sp>
      </p:grpSp>
      <p:grpSp>
        <p:nvGrpSpPr>
          <p:cNvPr id="3" name="Group 100"/>
          <p:cNvGrpSpPr>
            <a:grpSpLocks/>
          </p:cNvGrpSpPr>
          <p:nvPr/>
        </p:nvGrpSpPr>
        <p:grpSpPr bwMode="auto">
          <a:xfrm>
            <a:off x="868363" y="709614"/>
            <a:ext cx="1369483" cy="641895"/>
            <a:chOff x="410" y="596"/>
            <a:chExt cx="647" cy="540"/>
          </a:xfrm>
        </p:grpSpPr>
        <p:sp>
          <p:nvSpPr>
            <p:cNvPr id="48237" name="Rectangle 101"/>
            <p:cNvSpPr>
              <a:spLocks noChangeArrowheads="1"/>
            </p:cNvSpPr>
            <p:nvPr/>
          </p:nvSpPr>
          <p:spPr bwMode="auto">
            <a:xfrm>
              <a:off x="410" y="596"/>
              <a:ext cx="647"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eaLnBrk="0" hangingPunct="0"/>
              <a:r>
                <a:rPr lang="en-US">
                  <a:latin typeface="Trebuchet MS" pitchFamily="34" charset="0"/>
                </a:rPr>
                <a:t>Hazardous</a:t>
              </a:r>
              <a:r>
                <a:rPr lang="en-US" sz="2000">
                  <a:latin typeface="Trebuchet MS" pitchFamily="34" charset="0"/>
                </a:rPr>
                <a:t> </a:t>
              </a:r>
            </a:p>
          </p:txBody>
        </p:sp>
        <p:sp>
          <p:nvSpPr>
            <p:cNvPr id="48238" name="Rectangle 102"/>
            <p:cNvSpPr>
              <a:spLocks noChangeArrowheads="1"/>
            </p:cNvSpPr>
            <p:nvPr/>
          </p:nvSpPr>
          <p:spPr bwMode="auto">
            <a:xfrm>
              <a:off x="410" y="827"/>
              <a:ext cx="601"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eaLnBrk="0" hangingPunct="0"/>
              <a:r>
                <a:rPr lang="en-US">
                  <a:latin typeface="Trebuchet MS" pitchFamily="34" charset="0"/>
                </a:rPr>
                <a:t>Conditions</a:t>
              </a:r>
            </a:p>
          </p:txBody>
        </p:sp>
      </p:grpSp>
      <p:grpSp>
        <p:nvGrpSpPr>
          <p:cNvPr id="4" name="Group 103"/>
          <p:cNvGrpSpPr>
            <a:grpSpLocks/>
          </p:cNvGrpSpPr>
          <p:nvPr/>
        </p:nvGrpSpPr>
        <p:grpSpPr bwMode="auto">
          <a:xfrm>
            <a:off x="6180136" y="703264"/>
            <a:ext cx="1580370" cy="641895"/>
            <a:chOff x="2920" y="590"/>
            <a:chExt cx="746" cy="540"/>
          </a:xfrm>
        </p:grpSpPr>
        <p:sp>
          <p:nvSpPr>
            <p:cNvPr id="48235" name="Rectangle 104"/>
            <p:cNvSpPr>
              <a:spLocks noChangeArrowheads="1"/>
            </p:cNvSpPr>
            <p:nvPr/>
          </p:nvSpPr>
          <p:spPr bwMode="auto">
            <a:xfrm>
              <a:off x="2920" y="590"/>
              <a:ext cx="746"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eaLnBrk="0" hangingPunct="0"/>
              <a:r>
                <a:rPr lang="en-US" sz="2000">
                  <a:latin typeface="Trebuchet MS" pitchFamily="34" charset="0"/>
                </a:rPr>
                <a:t>   </a:t>
              </a:r>
              <a:r>
                <a:rPr lang="en-US">
                  <a:latin typeface="Trebuchet MS" pitchFamily="34" charset="0"/>
                </a:rPr>
                <a:t>Hazardous</a:t>
              </a:r>
              <a:r>
                <a:rPr lang="en-US" sz="2000">
                  <a:latin typeface="Trebuchet MS" pitchFamily="34" charset="0"/>
                </a:rPr>
                <a:t> </a:t>
              </a:r>
            </a:p>
          </p:txBody>
        </p:sp>
        <p:sp>
          <p:nvSpPr>
            <p:cNvPr id="48236" name="Rectangle 105"/>
            <p:cNvSpPr>
              <a:spLocks noChangeArrowheads="1"/>
            </p:cNvSpPr>
            <p:nvPr/>
          </p:nvSpPr>
          <p:spPr bwMode="auto">
            <a:xfrm>
              <a:off x="3016" y="821"/>
              <a:ext cx="534"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eaLnBrk="0" hangingPunct="0"/>
              <a:r>
                <a:rPr lang="en-US">
                  <a:latin typeface="Trebuchet MS" pitchFamily="34" charset="0"/>
                </a:rPr>
                <a:t>Practices</a:t>
              </a:r>
            </a:p>
          </p:txBody>
        </p:sp>
      </p:grpSp>
      <p:sp>
        <p:nvSpPr>
          <p:cNvPr id="48227" name="Rectangle 106"/>
          <p:cNvSpPr>
            <a:spLocks noChangeArrowheads="1"/>
          </p:cNvSpPr>
          <p:nvPr/>
        </p:nvSpPr>
        <p:spPr bwMode="auto">
          <a:xfrm>
            <a:off x="4952999" y="2971800"/>
            <a:ext cx="2757489"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88" tIns="44450" rIns="90488" bIns="44450">
            <a:spAutoFit/>
          </a:bodyPr>
          <a:lstStyle/>
          <a:p>
            <a:pPr eaLnBrk="0" hangingPunct="0"/>
            <a:r>
              <a:rPr lang="en-US" b="1" dirty="0">
                <a:solidFill>
                  <a:srgbClr val="FF0000"/>
                </a:solidFill>
                <a:latin typeface="Trebuchet MS" pitchFamily="34" charset="0"/>
              </a:rPr>
              <a:t>Did not report hazard</a:t>
            </a:r>
          </a:p>
        </p:txBody>
      </p:sp>
      <p:sp>
        <p:nvSpPr>
          <p:cNvPr id="48228" name="Arc 107"/>
          <p:cNvSpPr>
            <a:spLocks/>
          </p:cNvSpPr>
          <p:nvPr/>
        </p:nvSpPr>
        <p:spPr bwMode="auto">
          <a:xfrm>
            <a:off x="4057650" y="3044825"/>
            <a:ext cx="134938" cy="8255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01600" cap="rnd">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Trebuchet MS" pitchFamily="34" charset="0"/>
            </a:endParaRPr>
          </a:p>
        </p:txBody>
      </p:sp>
      <p:sp>
        <p:nvSpPr>
          <p:cNvPr id="48229" name="Freeform 108"/>
          <p:cNvSpPr>
            <a:spLocks/>
          </p:cNvSpPr>
          <p:nvPr/>
        </p:nvSpPr>
        <p:spPr bwMode="auto">
          <a:xfrm>
            <a:off x="1255713" y="2717802"/>
            <a:ext cx="2803525" cy="461963"/>
          </a:xfrm>
          <a:custGeom>
            <a:avLst/>
            <a:gdLst>
              <a:gd name="T0" fmla="*/ 2147483647 w 1325"/>
              <a:gd name="T1" fmla="*/ 2147483647 h 387"/>
              <a:gd name="T2" fmla="*/ 2147483647 w 1325"/>
              <a:gd name="T3" fmla="*/ 2147483647 h 387"/>
              <a:gd name="T4" fmla="*/ 2147483647 w 1325"/>
              <a:gd name="T5" fmla="*/ 2147483647 h 387"/>
              <a:gd name="T6" fmla="*/ 2147483647 w 1325"/>
              <a:gd name="T7" fmla="*/ 2147483647 h 387"/>
              <a:gd name="T8" fmla="*/ 2147483647 w 1325"/>
              <a:gd name="T9" fmla="*/ 2147483647 h 387"/>
              <a:gd name="T10" fmla="*/ 2147483647 w 1325"/>
              <a:gd name="T11" fmla="*/ 0 h 387"/>
              <a:gd name="T12" fmla="*/ 2147483647 w 1325"/>
              <a:gd name="T13" fmla="*/ 2147483647 h 387"/>
              <a:gd name="T14" fmla="*/ 0 w 1325"/>
              <a:gd name="T15" fmla="*/ 2147483647 h 387"/>
              <a:gd name="T16" fmla="*/ 2147483647 w 1325"/>
              <a:gd name="T17" fmla="*/ 2147483647 h 387"/>
              <a:gd name="T18" fmla="*/ 2147483647 w 1325"/>
              <a:gd name="T19" fmla="*/ 2147483647 h 387"/>
              <a:gd name="T20" fmla="*/ 2147483647 w 1325"/>
              <a:gd name="T21" fmla="*/ 2147483647 h 387"/>
              <a:gd name="T22" fmla="*/ 2147483647 w 1325"/>
              <a:gd name="T23" fmla="*/ 2147483647 h 387"/>
              <a:gd name="T24" fmla="*/ 2147483647 w 1325"/>
              <a:gd name="T25" fmla="*/ 2147483647 h 387"/>
              <a:gd name="T26" fmla="*/ 2147483647 w 1325"/>
              <a:gd name="T27" fmla="*/ 2147483647 h 387"/>
              <a:gd name="T28" fmla="*/ 2147483647 w 1325"/>
              <a:gd name="T29" fmla="*/ 2147483647 h 387"/>
              <a:gd name="T30" fmla="*/ 2147483647 w 1325"/>
              <a:gd name="T31" fmla="*/ 2147483647 h 387"/>
              <a:gd name="T32" fmla="*/ 2147483647 w 1325"/>
              <a:gd name="T33" fmla="*/ 2147483647 h 3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25"/>
              <a:gd name="T52" fmla="*/ 0 h 387"/>
              <a:gd name="T53" fmla="*/ 1325 w 1325"/>
              <a:gd name="T54" fmla="*/ 387 h 3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25" h="387">
                <a:moveTo>
                  <a:pt x="1228" y="145"/>
                </a:moveTo>
                <a:lnTo>
                  <a:pt x="1133" y="96"/>
                </a:lnTo>
                <a:lnTo>
                  <a:pt x="1120" y="127"/>
                </a:lnTo>
                <a:lnTo>
                  <a:pt x="941" y="48"/>
                </a:lnTo>
                <a:lnTo>
                  <a:pt x="923" y="72"/>
                </a:lnTo>
                <a:lnTo>
                  <a:pt x="701" y="0"/>
                </a:lnTo>
                <a:lnTo>
                  <a:pt x="677" y="30"/>
                </a:lnTo>
                <a:lnTo>
                  <a:pt x="0" y="211"/>
                </a:lnTo>
                <a:lnTo>
                  <a:pt x="533" y="290"/>
                </a:lnTo>
                <a:lnTo>
                  <a:pt x="581" y="350"/>
                </a:lnTo>
                <a:lnTo>
                  <a:pt x="839" y="302"/>
                </a:lnTo>
                <a:lnTo>
                  <a:pt x="844" y="338"/>
                </a:lnTo>
                <a:lnTo>
                  <a:pt x="1073" y="344"/>
                </a:lnTo>
                <a:lnTo>
                  <a:pt x="1084" y="386"/>
                </a:lnTo>
                <a:lnTo>
                  <a:pt x="1228" y="338"/>
                </a:lnTo>
                <a:lnTo>
                  <a:pt x="1324" y="241"/>
                </a:lnTo>
                <a:lnTo>
                  <a:pt x="1228" y="145"/>
                </a:lnTo>
              </a:path>
            </a:pathLst>
          </a:custGeom>
          <a:solidFill>
            <a:srgbClr val="00CC66"/>
          </a:solidFill>
          <a:ln w="12700" cap="rnd">
            <a:solidFill>
              <a:srgbClr val="DADADA"/>
            </a:solidFill>
            <a:round/>
            <a:headEnd/>
            <a:tailEnd/>
          </a:ln>
        </p:spPr>
        <p:txBody>
          <a:bodyPr/>
          <a:lstStyle/>
          <a:p>
            <a:endParaRPr lang="en-US">
              <a:latin typeface="Trebuchet MS" pitchFamily="34" charset="0"/>
            </a:endParaRPr>
          </a:p>
        </p:txBody>
      </p:sp>
      <p:sp>
        <p:nvSpPr>
          <p:cNvPr id="48230" name="Rectangle 109"/>
          <p:cNvSpPr>
            <a:spLocks noChangeArrowheads="1"/>
          </p:cNvSpPr>
          <p:nvPr/>
        </p:nvSpPr>
        <p:spPr bwMode="auto">
          <a:xfrm>
            <a:off x="1981200" y="2819401"/>
            <a:ext cx="1838646"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eaLnBrk="0" hangingPunct="0"/>
            <a:r>
              <a:rPr lang="en-US" sz="1600">
                <a:solidFill>
                  <a:srgbClr val="000000"/>
                </a:solidFill>
                <a:latin typeface="Trebuchet MS" pitchFamily="34" charset="0"/>
              </a:rPr>
              <a:t>Equipment failure</a:t>
            </a:r>
          </a:p>
        </p:txBody>
      </p:sp>
      <p:sp>
        <p:nvSpPr>
          <p:cNvPr id="48231" name="Freeform 110"/>
          <p:cNvSpPr>
            <a:spLocks/>
          </p:cNvSpPr>
          <p:nvPr/>
        </p:nvSpPr>
        <p:spPr bwMode="auto">
          <a:xfrm>
            <a:off x="3581400" y="838200"/>
            <a:ext cx="2438400" cy="838200"/>
          </a:xfrm>
          <a:custGeom>
            <a:avLst/>
            <a:gdLst>
              <a:gd name="T0" fmla="*/ 2147483647 w 723"/>
              <a:gd name="T1" fmla="*/ 2147483647 h 690"/>
              <a:gd name="T2" fmla="*/ 2147483647 w 723"/>
              <a:gd name="T3" fmla="*/ 2147483647 h 690"/>
              <a:gd name="T4" fmla="*/ 2147483647 w 723"/>
              <a:gd name="T5" fmla="*/ 2147483647 h 690"/>
              <a:gd name="T6" fmla="*/ 2147483647 w 723"/>
              <a:gd name="T7" fmla="*/ 2147483647 h 690"/>
              <a:gd name="T8" fmla="*/ 2147483647 w 723"/>
              <a:gd name="T9" fmla="*/ 2147483647 h 690"/>
              <a:gd name="T10" fmla="*/ 2147483647 w 723"/>
              <a:gd name="T11" fmla="*/ 2147483647 h 690"/>
              <a:gd name="T12" fmla="*/ 2147483647 w 723"/>
              <a:gd name="T13" fmla="*/ 2147483647 h 690"/>
              <a:gd name="T14" fmla="*/ 2147483647 w 723"/>
              <a:gd name="T15" fmla="*/ 2147483647 h 690"/>
              <a:gd name="T16" fmla="*/ 2147483647 w 723"/>
              <a:gd name="T17" fmla="*/ 2147483647 h 690"/>
              <a:gd name="T18" fmla="*/ 2147483647 w 723"/>
              <a:gd name="T19" fmla="*/ 2147483647 h 690"/>
              <a:gd name="T20" fmla="*/ 2147483647 w 723"/>
              <a:gd name="T21" fmla="*/ 2147483647 h 690"/>
              <a:gd name="T22" fmla="*/ 2147483647 w 723"/>
              <a:gd name="T23" fmla="*/ 2147483647 h 690"/>
              <a:gd name="T24" fmla="*/ 2147483647 w 723"/>
              <a:gd name="T25" fmla="*/ 2147483647 h 690"/>
              <a:gd name="T26" fmla="*/ 2147483647 w 723"/>
              <a:gd name="T27" fmla="*/ 2147483647 h 690"/>
              <a:gd name="T28" fmla="*/ 2147483647 w 723"/>
              <a:gd name="T29" fmla="*/ 2147483647 h 690"/>
              <a:gd name="T30" fmla="*/ 2147483647 w 723"/>
              <a:gd name="T31" fmla="*/ 2147483647 h 690"/>
              <a:gd name="T32" fmla="*/ 2147483647 w 723"/>
              <a:gd name="T33" fmla="*/ 2147483647 h 690"/>
              <a:gd name="T34" fmla="*/ 2147483647 w 723"/>
              <a:gd name="T35" fmla="*/ 2147483647 h 690"/>
              <a:gd name="T36" fmla="*/ 2147483647 w 723"/>
              <a:gd name="T37" fmla="*/ 2147483647 h 690"/>
              <a:gd name="T38" fmla="*/ 2147483647 w 723"/>
              <a:gd name="T39" fmla="*/ 2147483647 h 690"/>
              <a:gd name="T40" fmla="*/ 2147483647 w 723"/>
              <a:gd name="T41" fmla="*/ 2147483647 h 690"/>
              <a:gd name="T42" fmla="*/ 2147483647 w 723"/>
              <a:gd name="T43" fmla="*/ 2147483647 h 690"/>
              <a:gd name="T44" fmla="*/ 2147483647 w 723"/>
              <a:gd name="T45" fmla="*/ 2147483647 h 690"/>
              <a:gd name="T46" fmla="*/ 2147483647 w 723"/>
              <a:gd name="T47" fmla="*/ 2147483647 h 690"/>
              <a:gd name="T48" fmla="*/ 2147483647 w 723"/>
              <a:gd name="T49" fmla="*/ 2147483647 h 690"/>
              <a:gd name="T50" fmla="*/ 2147483647 w 723"/>
              <a:gd name="T51" fmla="*/ 2147483647 h 690"/>
              <a:gd name="T52" fmla="*/ 2147483647 w 723"/>
              <a:gd name="T53" fmla="*/ 2147483647 h 690"/>
              <a:gd name="T54" fmla="*/ 2147483647 w 723"/>
              <a:gd name="T55" fmla="*/ 2147483647 h 690"/>
              <a:gd name="T56" fmla="*/ 2147483647 w 723"/>
              <a:gd name="T57" fmla="*/ 2147483647 h 690"/>
              <a:gd name="T58" fmla="*/ 2147483647 w 723"/>
              <a:gd name="T59" fmla="*/ 2147483647 h 690"/>
              <a:gd name="T60" fmla="*/ 2147483647 w 723"/>
              <a:gd name="T61" fmla="*/ 2147483647 h 690"/>
              <a:gd name="T62" fmla="*/ 2147483647 w 723"/>
              <a:gd name="T63" fmla="*/ 2147483647 h 690"/>
              <a:gd name="T64" fmla="*/ 2147483647 w 723"/>
              <a:gd name="T65" fmla="*/ 2147483647 h 690"/>
              <a:gd name="T66" fmla="*/ 2147483647 w 723"/>
              <a:gd name="T67" fmla="*/ 2147483647 h 690"/>
              <a:gd name="T68" fmla="*/ 2147483647 w 723"/>
              <a:gd name="T69" fmla="*/ 2147483647 h 690"/>
              <a:gd name="T70" fmla="*/ 2147483647 w 723"/>
              <a:gd name="T71" fmla="*/ 2147483647 h 690"/>
              <a:gd name="T72" fmla="*/ 2147483647 w 723"/>
              <a:gd name="T73" fmla="*/ 0 h 690"/>
              <a:gd name="T74" fmla="*/ 2147483647 w 723"/>
              <a:gd name="T75" fmla="*/ 2147483647 h 690"/>
              <a:gd name="T76" fmla="*/ 2147483647 w 723"/>
              <a:gd name="T77" fmla="*/ 2147483647 h 690"/>
              <a:gd name="T78" fmla="*/ 2147483647 w 723"/>
              <a:gd name="T79" fmla="*/ 2147483647 h 690"/>
              <a:gd name="T80" fmla="*/ 2147483647 w 723"/>
              <a:gd name="T81" fmla="*/ 2147483647 h 690"/>
              <a:gd name="T82" fmla="*/ 2147483647 w 723"/>
              <a:gd name="T83" fmla="*/ 2147483647 h 690"/>
              <a:gd name="T84" fmla="*/ 2147483647 w 723"/>
              <a:gd name="T85" fmla="*/ 2147483647 h 690"/>
              <a:gd name="T86" fmla="*/ 2147483647 w 723"/>
              <a:gd name="T87" fmla="*/ 2147483647 h 690"/>
              <a:gd name="T88" fmla="*/ 2147483647 w 723"/>
              <a:gd name="T89" fmla="*/ 2147483647 h 690"/>
              <a:gd name="T90" fmla="*/ 2147483647 w 723"/>
              <a:gd name="T91" fmla="*/ 2147483647 h 690"/>
              <a:gd name="T92" fmla="*/ 2147483647 w 723"/>
              <a:gd name="T93" fmla="*/ 2147483647 h 690"/>
              <a:gd name="T94" fmla="*/ 2147483647 w 723"/>
              <a:gd name="T95" fmla="*/ 2147483647 h 690"/>
              <a:gd name="T96" fmla="*/ 2147483647 w 723"/>
              <a:gd name="T97" fmla="*/ 2147483647 h 690"/>
              <a:gd name="T98" fmla="*/ 2147483647 w 723"/>
              <a:gd name="T99" fmla="*/ 2147483647 h 690"/>
              <a:gd name="T100" fmla="*/ 0 w 723"/>
              <a:gd name="T101" fmla="*/ 2147483647 h 690"/>
              <a:gd name="T102" fmla="*/ 2147483647 w 723"/>
              <a:gd name="T103" fmla="*/ 2147483647 h 690"/>
              <a:gd name="T104" fmla="*/ 2147483647 w 723"/>
              <a:gd name="T105" fmla="*/ 2147483647 h 690"/>
              <a:gd name="T106" fmla="*/ 2147483647 w 723"/>
              <a:gd name="T107" fmla="*/ 2147483647 h 690"/>
              <a:gd name="T108" fmla="*/ 2147483647 w 723"/>
              <a:gd name="T109" fmla="*/ 2147483647 h 690"/>
              <a:gd name="T110" fmla="*/ 2147483647 w 723"/>
              <a:gd name="T111" fmla="*/ 2147483647 h 69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23"/>
              <a:gd name="T169" fmla="*/ 0 h 690"/>
              <a:gd name="T170" fmla="*/ 723 w 723"/>
              <a:gd name="T171" fmla="*/ 690 h 69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23" h="690">
                <a:moveTo>
                  <a:pt x="504" y="113"/>
                </a:moveTo>
                <a:lnTo>
                  <a:pt x="172" y="542"/>
                </a:lnTo>
                <a:lnTo>
                  <a:pt x="561" y="158"/>
                </a:lnTo>
                <a:lnTo>
                  <a:pt x="114" y="463"/>
                </a:lnTo>
                <a:lnTo>
                  <a:pt x="607" y="259"/>
                </a:lnTo>
                <a:lnTo>
                  <a:pt x="69" y="361"/>
                </a:lnTo>
                <a:lnTo>
                  <a:pt x="641" y="350"/>
                </a:lnTo>
                <a:lnTo>
                  <a:pt x="46" y="271"/>
                </a:lnTo>
                <a:lnTo>
                  <a:pt x="618" y="418"/>
                </a:lnTo>
                <a:lnTo>
                  <a:pt x="80" y="180"/>
                </a:lnTo>
                <a:lnTo>
                  <a:pt x="573" y="474"/>
                </a:lnTo>
                <a:lnTo>
                  <a:pt x="172" y="113"/>
                </a:lnTo>
                <a:lnTo>
                  <a:pt x="492" y="519"/>
                </a:lnTo>
                <a:lnTo>
                  <a:pt x="263" y="79"/>
                </a:lnTo>
                <a:lnTo>
                  <a:pt x="447" y="598"/>
                </a:lnTo>
                <a:lnTo>
                  <a:pt x="344" y="11"/>
                </a:lnTo>
                <a:lnTo>
                  <a:pt x="355" y="643"/>
                </a:lnTo>
                <a:lnTo>
                  <a:pt x="424" y="11"/>
                </a:lnTo>
                <a:lnTo>
                  <a:pt x="286" y="643"/>
                </a:lnTo>
                <a:lnTo>
                  <a:pt x="470" y="34"/>
                </a:lnTo>
                <a:lnTo>
                  <a:pt x="218" y="598"/>
                </a:lnTo>
                <a:lnTo>
                  <a:pt x="401" y="45"/>
                </a:lnTo>
                <a:lnTo>
                  <a:pt x="470" y="689"/>
                </a:lnTo>
                <a:lnTo>
                  <a:pt x="183" y="56"/>
                </a:lnTo>
                <a:lnTo>
                  <a:pt x="573" y="598"/>
                </a:lnTo>
                <a:lnTo>
                  <a:pt x="149" y="169"/>
                </a:lnTo>
                <a:lnTo>
                  <a:pt x="630" y="463"/>
                </a:lnTo>
                <a:lnTo>
                  <a:pt x="80" y="282"/>
                </a:lnTo>
                <a:lnTo>
                  <a:pt x="653" y="327"/>
                </a:lnTo>
                <a:lnTo>
                  <a:pt x="34" y="406"/>
                </a:lnTo>
                <a:lnTo>
                  <a:pt x="641" y="226"/>
                </a:lnTo>
                <a:lnTo>
                  <a:pt x="69" y="508"/>
                </a:lnTo>
                <a:lnTo>
                  <a:pt x="630" y="135"/>
                </a:lnTo>
                <a:lnTo>
                  <a:pt x="149" y="564"/>
                </a:lnTo>
                <a:lnTo>
                  <a:pt x="573" y="90"/>
                </a:lnTo>
                <a:lnTo>
                  <a:pt x="206" y="666"/>
                </a:lnTo>
                <a:lnTo>
                  <a:pt x="424" y="0"/>
                </a:lnTo>
                <a:lnTo>
                  <a:pt x="401" y="34"/>
                </a:lnTo>
                <a:lnTo>
                  <a:pt x="389" y="689"/>
                </a:lnTo>
                <a:lnTo>
                  <a:pt x="401" y="655"/>
                </a:lnTo>
                <a:lnTo>
                  <a:pt x="378" y="587"/>
                </a:lnTo>
                <a:lnTo>
                  <a:pt x="378" y="553"/>
                </a:lnTo>
                <a:lnTo>
                  <a:pt x="378" y="508"/>
                </a:lnTo>
                <a:lnTo>
                  <a:pt x="366" y="463"/>
                </a:lnTo>
                <a:lnTo>
                  <a:pt x="240" y="11"/>
                </a:lnTo>
                <a:lnTo>
                  <a:pt x="573" y="666"/>
                </a:lnTo>
                <a:lnTo>
                  <a:pt x="103" y="90"/>
                </a:lnTo>
                <a:lnTo>
                  <a:pt x="676" y="553"/>
                </a:lnTo>
                <a:lnTo>
                  <a:pt x="11" y="192"/>
                </a:lnTo>
                <a:lnTo>
                  <a:pt x="687" y="384"/>
                </a:lnTo>
                <a:lnTo>
                  <a:pt x="0" y="451"/>
                </a:lnTo>
                <a:lnTo>
                  <a:pt x="722" y="271"/>
                </a:lnTo>
                <a:lnTo>
                  <a:pt x="69" y="553"/>
                </a:lnTo>
                <a:lnTo>
                  <a:pt x="687" y="180"/>
                </a:lnTo>
                <a:lnTo>
                  <a:pt x="126" y="632"/>
                </a:lnTo>
                <a:lnTo>
                  <a:pt x="504" y="113"/>
                </a:lnTo>
              </a:path>
            </a:pathLst>
          </a:custGeom>
          <a:solidFill>
            <a:srgbClr val="CC3399"/>
          </a:solidFill>
          <a:ln w="12700" cap="rnd">
            <a:solidFill>
              <a:srgbClr val="FF0066"/>
            </a:solidFill>
            <a:round/>
            <a:headEnd/>
            <a:tailEnd/>
          </a:ln>
        </p:spPr>
        <p:txBody>
          <a:bodyPr/>
          <a:lstStyle/>
          <a:p>
            <a:endParaRPr lang="en-US">
              <a:latin typeface="Trebuchet MS" pitchFamily="34" charset="0"/>
            </a:endParaRPr>
          </a:p>
        </p:txBody>
      </p:sp>
      <p:sp>
        <p:nvSpPr>
          <p:cNvPr id="48232" name="Freeform 111"/>
          <p:cNvSpPr>
            <a:spLocks/>
          </p:cNvSpPr>
          <p:nvPr/>
        </p:nvSpPr>
        <p:spPr bwMode="auto">
          <a:xfrm>
            <a:off x="4038600" y="914400"/>
            <a:ext cx="1447800" cy="609600"/>
          </a:xfrm>
          <a:custGeom>
            <a:avLst/>
            <a:gdLst>
              <a:gd name="T0" fmla="*/ 2147483647 w 535"/>
              <a:gd name="T1" fmla="*/ 2147483647 h 509"/>
              <a:gd name="T2" fmla="*/ 2147483647 w 535"/>
              <a:gd name="T3" fmla="*/ 2147483647 h 509"/>
              <a:gd name="T4" fmla="*/ 2147483647 w 535"/>
              <a:gd name="T5" fmla="*/ 2147483647 h 509"/>
              <a:gd name="T6" fmla="*/ 2147483647 w 535"/>
              <a:gd name="T7" fmla="*/ 2147483647 h 509"/>
              <a:gd name="T8" fmla="*/ 2147483647 w 535"/>
              <a:gd name="T9" fmla="*/ 2147483647 h 509"/>
              <a:gd name="T10" fmla="*/ 2147483647 w 535"/>
              <a:gd name="T11" fmla="*/ 2147483647 h 509"/>
              <a:gd name="T12" fmla="*/ 2147483647 w 535"/>
              <a:gd name="T13" fmla="*/ 2147483647 h 509"/>
              <a:gd name="T14" fmla="*/ 2147483647 w 535"/>
              <a:gd name="T15" fmla="*/ 2147483647 h 509"/>
              <a:gd name="T16" fmla="*/ 2147483647 w 535"/>
              <a:gd name="T17" fmla="*/ 2147483647 h 509"/>
              <a:gd name="T18" fmla="*/ 2147483647 w 535"/>
              <a:gd name="T19" fmla="*/ 2147483647 h 509"/>
              <a:gd name="T20" fmla="*/ 2147483647 w 535"/>
              <a:gd name="T21" fmla="*/ 2147483647 h 509"/>
              <a:gd name="T22" fmla="*/ 2147483647 w 535"/>
              <a:gd name="T23" fmla="*/ 2147483647 h 509"/>
              <a:gd name="T24" fmla="*/ 2147483647 w 535"/>
              <a:gd name="T25" fmla="*/ 2147483647 h 509"/>
              <a:gd name="T26" fmla="*/ 2147483647 w 535"/>
              <a:gd name="T27" fmla="*/ 2147483647 h 509"/>
              <a:gd name="T28" fmla="*/ 2147483647 w 535"/>
              <a:gd name="T29" fmla="*/ 2147483647 h 509"/>
              <a:gd name="T30" fmla="*/ 2147483647 w 535"/>
              <a:gd name="T31" fmla="*/ 2147483647 h 509"/>
              <a:gd name="T32" fmla="*/ 2147483647 w 535"/>
              <a:gd name="T33" fmla="*/ 2147483647 h 509"/>
              <a:gd name="T34" fmla="*/ 2147483647 w 535"/>
              <a:gd name="T35" fmla="*/ 2147483647 h 509"/>
              <a:gd name="T36" fmla="*/ 2147483647 w 535"/>
              <a:gd name="T37" fmla="*/ 2147483647 h 509"/>
              <a:gd name="T38" fmla="*/ 2147483647 w 535"/>
              <a:gd name="T39" fmla="*/ 2147483647 h 509"/>
              <a:gd name="T40" fmla="*/ 2147483647 w 535"/>
              <a:gd name="T41" fmla="*/ 2147483647 h 509"/>
              <a:gd name="T42" fmla="*/ 2147483647 w 535"/>
              <a:gd name="T43" fmla="*/ 2147483647 h 509"/>
              <a:gd name="T44" fmla="*/ 2147483647 w 535"/>
              <a:gd name="T45" fmla="*/ 2147483647 h 509"/>
              <a:gd name="T46" fmla="*/ 2147483647 w 535"/>
              <a:gd name="T47" fmla="*/ 2147483647 h 509"/>
              <a:gd name="T48" fmla="*/ 2147483647 w 535"/>
              <a:gd name="T49" fmla="*/ 2147483647 h 509"/>
              <a:gd name="T50" fmla="*/ 2147483647 w 535"/>
              <a:gd name="T51" fmla="*/ 2147483647 h 509"/>
              <a:gd name="T52" fmla="*/ 2147483647 w 535"/>
              <a:gd name="T53" fmla="*/ 2147483647 h 509"/>
              <a:gd name="T54" fmla="*/ 2147483647 w 535"/>
              <a:gd name="T55" fmla="*/ 2147483647 h 509"/>
              <a:gd name="T56" fmla="*/ 2147483647 w 535"/>
              <a:gd name="T57" fmla="*/ 2147483647 h 509"/>
              <a:gd name="T58" fmla="*/ 2147483647 w 535"/>
              <a:gd name="T59" fmla="*/ 2147483647 h 509"/>
              <a:gd name="T60" fmla="*/ 2147483647 w 535"/>
              <a:gd name="T61" fmla="*/ 2147483647 h 509"/>
              <a:gd name="T62" fmla="*/ 2147483647 w 535"/>
              <a:gd name="T63" fmla="*/ 2147483647 h 509"/>
              <a:gd name="T64" fmla="*/ 2147483647 w 535"/>
              <a:gd name="T65" fmla="*/ 2147483647 h 509"/>
              <a:gd name="T66" fmla="*/ 2147483647 w 535"/>
              <a:gd name="T67" fmla="*/ 2147483647 h 509"/>
              <a:gd name="T68" fmla="*/ 2147483647 w 535"/>
              <a:gd name="T69" fmla="*/ 2147483647 h 509"/>
              <a:gd name="T70" fmla="*/ 2147483647 w 535"/>
              <a:gd name="T71" fmla="*/ 2147483647 h 509"/>
              <a:gd name="T72" fmla="*/ 2147483647 w 535"/>
              <a:gd name="T73" fmla="*/ 0 h 509"/>
              <a:gd name="T74" fmla="*/ 2147483647 w 535"/>
              <a:gd name="T75" fmla="*/ 2147483647 h 509"/>
              <a:gd name="T76" fmla="*/ 2147483647 w 535"/>
              <a:gd name="T77" fmla="*/ 2147483647 h 509"/>
              <a:gd name="T78" fmla="*/ 2147483647 w 535"/>
              <a:gd name="T79" fmla="*/ 2147483647 h 509"/>
              <a:gd name="T80" fmla="*/ 2147483647 w 535"/>
              <a:gd name="T81" fmla="*/ 2147483647 h 509"/>
              <a:gd name="T82" fmla="*/ 2147483647 w 535"/>
              <a:gd name="T83" fmla="*/ 2147483647 h 509"/>
              <a:gd name="T84" fmla="*/ 2147483647 w 535"/>
              <a:gd name="T85" fmla="*/ 2147483647 h 509"/>
              <a:gd name="T86" fmla="*/ 2147483647 w 535"/>
              <a:gd name="T87" fmla="*/ 2147483647 h 509"/>
              <a:gd name="T88" fmla="*/ 2147483647 w 535"/>
              <a:gd name="T89" fmla="*/ 2147483647 h 509"/>
              <a:gd name="T90" fmla="*/ 2147483647 w 535"/>
              <a:gd name="T91" fmla="*/ 2147483647 h 509"/>
              <a:gd name="T92" fmla="*/ 2147483647 w 535"/>
              <a:gd name="T93" fmla="*/ 2147483647 h 509"/>
              <a:gd name="T94" fmla="*/ 2147483647 w 535"/>
              <a:gd name="T95" fmla="*/ 2147483647 h 509"/>
              <a:gd name="T96" fmla="*/ 2147483647 w 535"/>
              <a:gd name="T97" fmla="*/ 2147483647 h 509"/>
              <a:gd name="T98" fmla="*/ 2147483647 w 535"/>
              <a:gd name="T99" fmla="*/ 2147483647 h 509"/>
              <a:gd name="T100" fmla="*/ 0 w 535"/>
              <a:gd name="T101" fmla="*/ 2147483647 h 509"/>
              <a:gd name="T102" fmla="*/ 2147483647 w 535"/>
              <a:gd name="T103" fmla="*/ 2147483647 h 509"/>
              <a:gd name="T104" fmla="*/ 2147483647 w 535"/>
              <a:gd name="T105" fmla="*/ 2147483647 h 509"/>
              <a:gd name="T106" fmla="*/ 2147483647 w 535"/>
              <a:gd name="T107" fmla="*/ 2147483647 h 509"/>
              <a:gd name="T108" fmla="*/ 2147483647 w 535"/>
              <a:gd name="T109" fmla="*/ 2147483647 h 509"/>
              <a:gd name="T110" fmla="*/ 2147483647 w 535"/>
              <a:gd name="T111" fmla="*/ 2147483647 h 50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35"/>
              <a:gd name="T169" fmla="*/ 0 h 509"/>
              <a:gd name="T170" fmla="*/ 535 w 535"/>
              <a:gd name="T171" fmla="*/ 509 h 50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35" h="509">
                <a:moveTo>
                  <a:pt x="373" y="84"/>
                </a:moveTo>
                <a:lnTo>
                  <a:pt x="127" y="400"/>
                </a:lnTo>
                <a:lnTo>
                  <a:pt x="415" y="117"/>
                </a:lnTo>
                <a:lnTo>
                  <a:pt x="85" y="342"/>
                </a:lnTo>
                <a:lnTo>
                  <a:pt x="450" y="192"/>
                </a:lnTo>
                <a:lnTo>
                  <a:pt x="52" y="267"/>
                </a:lnTo>
                <a:lnTo>
                  <a:pt x="475" y="258"/>
                </a:lnTo>
                <a:lnTo>
                  <a:pt x="34" y="200"/>
                </a:lnTo>
                <a:lnTo>
                  <a:pt x="458" y="309"/>
                </a:lnTo>
                <a:lnTo>
                  <a:pt x="60" y="133"/>
                </a:lnTo>
                <a:lnTo>
                  <a:pt x="424" y="350"/>
                </a:lnTo>
                <a:lnTo>
                  <a:pt x="127" y="84"/>
                </a:lnTo>
                <a:lnTo>
                  <a:pt x="365" y="383"/>
                </a:lnTo>
                <a:lnTo>
                  <a:pt x="195" y="58"/>
                </a:lnTo>
                <a:lnTo>
                  <a:pt x="331" y="441"/>
                </a:lnTo>
                <a:lnTo>
                  <a:pt x="255" y="9"/>
                </a:lnTo>
                <a:lnTo>
                  <a:pt x="263" y="475"/>
                </a:lnTo>
                <a:lnTo>
                  <a:pt x="314" y="9"/>
                </a:lnTo>
                <a:lnTo>
                  <a:pt x="212" y="475"/>
                </a:lnTo>
                <a:lnTo>
                  <a:pt x="348" y="25"/>
                </a:lnTo>
                <a:lnTo>
                  <a:pt x="162" y="441"/>
                </a:lnTo>
                <a:lnTo>
                  <a:pt x="297" y="33"/>
                </a:lnTo>
                <a:lnTo>
                  <a:pt x="348" y="508"/>
                </a:lnTo>
                <a:lnTo>
                  <a:pt x="136" y="42"/>
                </a:lnTo>
                <a:lnTo>
                  <a:pt x="424" y="441"/>
                </a:lnTo>
                <a:lnTo>
                  <a:pt x="111" y="125"/>
                </a:lnTo>
                <a:lnTo>
                  <a:pt x="467" y="342"/>
                </a:lnTo>
                <a:lnTo>
                  <a:pt x="60" y="209"/>
                </a:lnTo>
                <a:lnTo>
                  <a:pt x="483" y="242"/>
                </a:lnTo>
                <a:lnTo>
                  <a:pt x="26" y="300"/>
                </a:lnTo>
                <a:lnTo>
                  <a:pt x="475" y="167"/>
                </a:lnTo>
                <a:lnTo>
                  <a:pt x="52" y="375"/>
                </a:lnTo>
                <a:lnTo>
                  <a:pt x="467" y="100"/>
                </a:lnTo>
                <a:lnTo>
                  <a:pt x="111" y="417"/>
                </a:lnTo>
                <a:lnTo>
                  <a:pt x="424" y="67"/>
                </a:lnTo>
                <a:lnTo>
                  <a:pt x="153" y="492"/>
                </a:lnTo>
                <a:lnTo>
                  <a:pt x="314" y="0"/>
                </a:lnTo>
                <a:lnTo>
                  <a:pt x="297" y="25"/>
                </a:lnTo>
                <a:lnTo>
                  <a:pt x="289" y="508"/>
                </a:lnTo>
                <a:lnTo>
                  <a:pt x="297" y="483"/>
                </a:lnTo>
                <a:lnTo>
                  <a:pt x="280" y="434"/>
                </a:lnTo>
                <a:lnTo>
                  <a:pt x="280" y="408"/>
                </a:lnTo>
                <a:lnTo>
                  <a:pt x="280" y="375"/>
                </a:lnTo>
                <a:lnTo>
                  <a:pt x="272" y="342"/>
                </a:lnTo>
                <a:lnTo>
                  <a:pt x="178" y="9"/>
                </a:lnTo>
                <a:lnTo>
                  <a:pt x="424" y="492"/>
                </a:lnTo>
                <a:lnTo>
                  <a:pt x="77" y="67"/>
                </a:lnTo>
                <a:lnTo>
                  <a:pt x="501" y="408"/>
                </a:lnTo>
                <a:lnTo>
                  <a:pt x="9" y="142"/>
                </a:lnTo>
                <a:lnTo>
                  <a:pt x="509" y="283"/>
                </a:lnTo>
                <a:lnTo>
                  <a:pt x="0" y="334"/>
                </a:lnTo>
                <a:lnTo>
                  <a:pt x="534" y="200"/>
                </a:lnTo>
                <a:lnTo>
                  <a:pt x="52" y="408"/>
                </a:lnTo>
                <a:lnTo>
                  <a:pt x="509" y="133"/>
                </a:lnTo>
                <a:lnTo>
                  <a:pt x="94" y="467"/>
                </a:lnTo>
                <a:lnTo>
                  <a:pt x="373" y="84"/>
                </a:lnTo>
              </a:path>
            </a:pathLst>
          </a:custGeom>
          <a:solidFill>
            <a:srgbClr val="FF9900"/>
          </a:solidFill>
          <a:ln w="12700" cap="rnd">
            <a:solidFill>
              <a:srgbClr val="FFFF99"/>
            </a:solidFill>
            <a:round/>
            <a:headEnd/>
            <a:tailEnd/>
          </a:ln>
        </p:spPr>
        <p:txBody>
          <a:bodyPr/>
          <a:lstStyle/>
          <a:p>
            <a:endParaRPr lang="en-US">
              <a:latin typeface="Trebuchet MS" pitchFamily="34" charset="0"/>
            </a:endParaRPr>
          </a:p>
        </p:txBody>
      </p:sp>
      <p:sp>
        <p:nvSpPr>
          <p:cNvPr id="112" name="TextBox 111"/>
          <p:cNvSpPr txBox="1"/>
          <p:nvPr/>
        </p:nvSpPr>
        <p:spPr>
          <a:xfrm>
            <a:off x="2362200" y="6400801"/>
            <a:ext cx="3886200" cy="369332"/>
          </a:xfrm>
          <a:prstGeom prst="rect">
            <a:avLst/>
          </a:prstGeom>
          <a:noFill/>
        </p:spPr>
        <p:txBody>
          <a:bodyPr>
            <a:spAutoFit/>
          </a:bodyPr>
          <a:lstStyle/>
          <a:p>
            <a:pPr algn="ctr">
              <a:defRPr/>
            </a:pPr>
            <a:r>
              <a:rPr lang="en-US" dirty="0">
                <a:solidFill>
                  <a:srgbClr val="FFFF00"/>
                </a:solidFill>
                <a:latin typeface="Trebuchet MS" pitchFamily="34" charset="0"/>
              </a:rPr>
              <a:t>Root Causes</a:t>
            </a:r>
          </a:p>
        </p:txBody>
      </p:sp>
    </p:spTree>
    <p:extLst>
      <p:ext uri="{BB962C8B-B14F-4D97-AF65-F5344CB8AC3E}">
        <p14:creationId xmlns:p14="http://schemas.microsoft.com/office/powerpoint/2010/main" val="2086790423"/>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CF747A74-18E3-4F68-9FC1-C8CA1F79B42F}" type="slidenum">
              <a:rPr lang="en-US"/>
              <a:pPr/>
              <a:t>29</a:t>
            </a:fld>
            <a:endParaRPr lang="en-US"/>
          </a:p>
        </p:txBody>
      </p:sp>
      <p:sp>
        <p:nvSpPr>
          <p:cNvPr id="91147" name="Rectangle 11"/>
          <p:cNvSpPr>
            <a:spLocks noChangeArrowheads="1"/>
          </p:cNvSpPr>
          <p:nvPr/>
        </p:nvSpPr>
        <p:spPr bwMode="auto">
          <a:xfrm>
            <a:off x="5029200" y="1519238"/>
            <a:ext cx="1112838" cy="776287"/>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91146" name="Rectangle 10"/>
          <p:cNvSpPr>
            <a:spLocks noChangeArrowheads="1"/>
          </p:cNvSpPr>
          <p:nvPr/>
        </p:nvSpPr>
        <p:spPr bwMode="auto">
          <a:xfrm>
            <a:off x="2987675" y="1525588"/>
            <a:ext cx="1355725" cy="776287"/>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91138" name="Rectangle 2"/>
          <p:cNvSpPr>
            <a:spLocks noGrp="1" noChangeArrowheads="1"/>
          </p:cNvSpPr>
          <p:nvPr>
            <p:ph type="title"/>
          </p:nvPr>
        </p:nvSpPr>
        <p:spPr>
          <a:xfrm>
            <a:off x="307070" y="123304"/>
            <a:ext cx="7276143" cy="1143000"/>
          </a:xfrm>
        </p:spPr>
        <p:txBody>
          <a:bodyPr/>
          <a:lstStyle/>
          <a:p>
            <a:r>
              <a:rPr lang="en-US" sz="3200" b="1" dirty="0" smtClean="0">
                <a:solidFill>
                  <a:srgbClr val="CC0000"/>
                </a:solidFill>
              </a:rPr>
              <a:t>ACCIDENT ROOT </a:t>
            </a:r>
            <a:r>
              <a:rPr lang="en-US" sz="3200" b="1" dirty="0">
                <a:solidFill>
                  <a:srgbClr val="CC0000"/>
                </a:solidFill>
              </a:rPr>
              <a:t>CAUSES – ISHIKAWA DIAGRAM</a:t>
            </a:r>
          </a:p>
        </p:txBody>
      </p:sp>
      <p:sp>
        <p:nvSpPr>
          <p:cNvPr id="91140" name="Rectangle 4"/>
          <p:cNvSpPr>
            <a:spLocks noChangeArrowheads="1"/>
          </p:cNvSpPr>
          <p:nvPr/>
        </p:nvSpPr>
        <p:spPr bwMode="auto">
          <a:xfrm>
            <a:off x="0" y="3429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977592" rIns="0" bIns="977592" anchor="ctr">
            <a:spAutoFit/>
          </a:bodyPr>
          <a:lstStyle/>
          <a:p>
            <a:endParaRPr lang="en-US"/>
          </a:p>
        </p:txBody>
      </p:sp>
      <p:pic>
        <p:nvPicPr>
          <p:cNvPr id="91141" name="Picture 5" descr="gas-ca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8413" y="5370513"/>
            <a:ext cx="2093912" cy="1487487"/>
          </a:xfrm>
          <a:prstGeom prst="rect">
            <a:avLst/>
          </a:prstGeom>
          <a:noFill/>
          <a:extLst>
            <a:ext uri="{909E8E84-426E-40DD-AFC4-6F175D3DCCD1}">
              <a14:hiddenFill xmlns:a14="http://schemas.microsoft.com/office/drawing/2010/main">
                <a:solidFill>
                  <a:srgbClr val="FFFFFF"/>
                </a:solidFill>
              </a14:hiddenFill>
            </a:ext>
          </a:extLst>
        </p:spPr>
      </p:pic>
      <p:sp>
        <p:nvSpPr>
          <p:cNvPr id="91142" name="Text Box 6"/>
          <p:cNvSpPr txBox="1">
            <a:spLocks noChangeArrowheads="1"/>
          </p:cNvSpPr>
          <p:nvPr/>
        </p:nvSpPr>
        <p:spPr bwMode="auto">
          <a:xfrm>
            <a:off x="996950" y="2112963"/>
            <a:ext cx="6854569" cy="4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40000"/>
              </a:lnSpc>
            </a:pPr>
            <a:r>
              <a:rPr lang="en-US" sz="3200" b="1" u="sng" dirty="0">
                <a:solidFill>
                  <a:srgbClr val="0000FF"/>
                </a:solidFill>
              </a:rPr>
              <a:t>M</a:t>
            </a:r>
            <a:r>
              <a:rPr lang="en-US" sz="3200" b="1" dirty="0"/>
              <a:t>an 		</a:t>
            </a:r>
            <a:r>
              <a:rPr lang="en-US" sz="3200" b="1" dirty="0" smtClean="0"/>
              <a:t>		- </a:t>
            </a:r>
            <a:r>
              <a:rPr lang="en-US" sz="3200" b="1" dirty="0">
                <a:solidFill>
                  <a:srgbClr val="0000FF"/>
                </a:solidFill>
              </a:rPr>
              <a:t>experience, competency</a:t>
            </a:r>
          </a:p>
          <a:p>
            <a:pPr>
              <a:lnSpc>
                <a:spcPct val="140000"/>
              </a:lnSpc>
            </a:pPr>
            <a:r>
              <a:rPr lang="en-US" sz="3200" b="1" u="sng" dirty="0">
                <a:solidFill>
                  <a:srgbClr val="0000FF"/>
                </a:solidFill>
              </a:rPr>
              <a:t>M</a:t>
            </a:r>
            <a:r>
              <a:rPr lang="en-US" sz="3200" b="1" dirty="0"/>
              <a:t>achine 		- </a:t>
            </a:r>
            <a:r>
              <a:rPr lang="en-US" sz="3200" b="1" dirty="0">
                <a:solidFill>
                  <a:srgbClr val="0000FF"/>
                </a:solidFill>
              </a:rPr>
              <a:t>equipment, tools </a:t>
            </a:r>
            <a:r>
              <a:rPr lang="en-US" sz="3200" b="1" dirty="0" err="1">
                <a:solidFill>
                  <a:srgbClr val="0000FF"/>
                </a:solidFill>
              </a:rPr>
              <a:t>etc</a:t>
            </a:r>
            <a:endParaRPr lang="en-US" sz="3200" b="1" dirty="0">
              <a:solidFill>
                <a:srgbClr val="0000FF"/>
              </a:solidFill>
            </a:endParaRPr>
          </a:p>
          <a:p>
            <a:pPr>
              <a:lnSpc>
                <a:spcPct val="140000"/>
              </a:lnSpc>
            </a:pPr>
            <a:r>
              <a:rPr lang="en-US" sz="3200" b="1" u="sng" dirty="0">
                <a:solidFill>
                  <a:srgbClr val="0000FF"/>
                </a:solidFill>
              </a:rPr>
              <a:t>M</a:t>
            </a:r>
            <a:r>
              <a:rPr lang="en-US" sz="3200" b="1" dirty="0"/>
              <a:t>aterial 		- </a:t>
            </a:r>
            <a:r>
              <a:rPr lang="en-US" sz="3200" b="1" dirty="0">
                <a:solidFill>
                  <a:srgbClr val="0000FF"/>
                </a:solidFill>
              </a:rPr>
              <a:t>involved</a:t>
            </a:r>
          </a:p>
          <a:p>
            <a:pPr>
              <a:lnSpc>
                <a:spcPct val="140000"/>
              </a:lnSpc>
            </a:pPr>
            <a:r>
              <a:rPr lang="en-US" sz="3200" b="1" u="sng" dirty="0">
                <a:solidFill>
                  <a:srgbClr val="0000FF"/>
                </a:solidFill>
              </a:rPr>
              <a:t>M</a:t>
            </a:r>
            <a:r>
              <a:rPr lang="en-US" sz="3200" b="1" dirty="0"/>
              <a:t>ethod 		- </a:t>
            </a:r>
            <a:r>
              <a:rPr lang="en-US" sz="3200" b="1" dirty="0">
                <a:solidFill>
                  <a:srgbClr val="0000FF"/>
                </a:solidFill>
              </a:rPr>
              <a:t>procedure, WI </a:t>
            </a:r>
            <a:r>
              <a:rPr lang="en-US" sz="3200" b="1" dirty="0" err="1">
                <a:solidFill>
                  <a:srgbClr val="0000FF"/>
                </a:solidFill>
              </a:rPr>
              <a:t>etc</a:t>
            </a:r>
            <a:endParaRPr lang="en-US" sz="3200" b="1" dirty="0">
              <a:solidFill>
                <a:srgbClr val="0000FF"/>
              </a:solidFill>
            </a:endParaRPr>
          </a:p>
          <a:p>
            <a:pPr>
              <a:lnSpc>
                <a:spcPct val="140000"/>
              </a:lnSpc>
            </a:pPr>
            <a:r>
              <a:rPr lang="en-US" sz="3200" b="1" u="sng" dirty="0">
                <a:solidFill>
                  <a:srgbClr val="FF0000"/>
                </a:solidFill>
              </a:rPr>
              <a:t>E</a:t>
            </a:r>
            <a:r>
              <a:rPr lang="en-US" sz="3200" b="1" dirty="0"/>
              <a:t>nvironment 	- </a:t>
            </a:r>
            <a:r>
              <a:rPr lang="en-US" sz="3200" b="1" dirty="0">
                <a:solidFill>
                  <a:srgbClr val="0000FF"/>
                </a:solidFill>
              </a:rPr>
              <a:t>lighting, weather </a:t>
            </a:r>
            <a:r>
              <a:rPr lang="en-US" sz="3200" b="1" dirty="0" err="1">
                <a:solidFill>
                  <a:srgbClr val="0000FF"/>
                </a:solidFill>
              </a:rPr>
              <a:t>etc</a:t>
            </a:r>
            <a:endParaRPr lang="en-US" sz="3200" b="1" dirty="0">
              <a:solidFill>
                <a:srgbClr val="0000FF"/>
              </a:solidFill>
            </a:endParaRPr>
          </a:p>
          <a:p>
            <a:pPr>
              <a:lnSpc>
                <a:spcPct val="140000"/>
              </a:lnSpc>
            </a:pPr>
            <a:endParaRPr lang="en-US" sz="3200" b="1" dirty="0"/>
          </a:p>
        </p:txBody>
      </p:sp>
      <p:sp>
        <p:nvSpPr>
          <p:cNvPr id="91145" name="Text Box 9"/>
          <p:cNvSpPr txBox="1">
            <a:spLocks noChangeArrowheads="1"/>
          </p:cNvSpPr>
          <p:nvPr/>
        </p:nvSpPr>
        <p:spPr bwMode="auto">
          <a:xfrm>
            <a:off x="2949575" y="1449388"/>
            <a:ext cx="3200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5400" b="1">
                <a:latin typeface="Rockwell Extra Bold" pitchFamily="18" charset="0"/>
              </a:rPr>
              <a:t>4M + </a:t>
            </a:r>
            <a:r>
              <a:rPr lang="en-US" sz="5400" b="1">
                <a:solidFill>
                  <a:schemeClr val="bg1"/>
                </a:solidFill>
                <a:latin typeface="Rockwell Extra Bold" pitchFamily="18" charset="0"/>
              </a:rPr>
              <a:t>1E</a:t>
            </a:r>
          </a:p>
        </p:txBody>
      </p:sp>
    </p:spTree>
    <p:extLst>
      <p:ext uri="{BB962C8B-B14F-4D97-AF65-F5344CB8AC3E}">
        <p14:creationId xmlns:p14="http://schemas.microsoft.com/office/powerpoint/2010/main" val="41021174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mph" presetSubtype="2" repeatCount="indefinite" autoRev="1" fill="hold" nodeType="withEffect">
                                  <p:stCondLst>
                                    <p:cond delay="0"/>
                                  </p:stCondLst>
                                  <p:childTnLst>
                                    <p:animClr clrSpc="rgb" dir="cw">
                                      <p:cBhvr>
                                        <p:cTn id="6" dur="500" fill="hold"/>
                                        <p:tgtEl>
                                          <p:spTgt spid="91147"/>
                                        </p:tgtEl>
                                        <p:attrNameLst>
                                          <p:attrName>fillcolor</p:attrName>
                                        </p:attrNameLst>
                                      </p:cBhvr>
                                      <p:to>
                                        <a:schemeClr val="accent2"/>
                                      </p:to>
                                    </p:animClr>
                                    <p:set>
                                      <p:cBhvr>
                                        <p:cTn id="7" dur="500" fill="hold"/>
                                        <p:tgtEl>
                                          <p:spTgt spid="91147"/>
                                        </p:tgtEl>
                                        <p:attrNameLst>
                                          <p:attrName>fill.type</p:attrName>
                                        </p:attrNameLst>
                                      </p:cBhvr>
                                      <p:to>
                                        <p:strVal val="solid"/>
                                      </p:to>
                                    </p:set>
                                    <p:set>
                                      <p:cBhvr>
                                        <p:cTn id="8" dur="500" fill="hold"/>
                                        <p:tgtEl>
                                          <p:spTgt spid="91147"/>
                                        </p:tgtEl>
                                        <p:attrNameLst>
                                          <p:attrName>fill.on</p:attrName>
                                        </p:attrNameLst>
                                      </p:cBhvr>
                                      <p:to>
                                        <p:strVal val="true"/>
                                      </p:to>
                                    </p:set>
                                  </p:childTnLst>
                                </p:cTn>
                              </p:par>
                              <p:par>
                                <p:cTn id="9" presetID="1" presetClass="emph" presetSubtype="6" repeatCount="indefinite" decel="50000" fill="hold" nodeType="withEffect">
                                  <p:stCondLst>
                                    <p:cond delay="0"/>
                                  </p:stCondLst>
                                  <p:childTnLst>
                                    <p:animClr clrSpc="hsl" dir="cw">
                                      <p:cBhvr>
                                        <p:cTn id="10" dur="3000" fill="hold"/>
                                        <p:tgtEl>
                                          <p:spTgt spid="91146"/>
                                        </p:tgtEl>
                                        <p:attrNameLst>
                                          <p:attrName>fillcolor</p:attrName>
                                        </p:attrNameLst>
                                      </p:cBhvr>
                                      <p:to>
                                        <a:srgbClr val="0000FF"/>
                                      </p:to>
                                    </p:animClr>
                                    <p:set>
                                      <p:cBhvr>
                                        <p:cTn id="11" dur="3000" fill="hold"/>
                                        <p:tgtEl>
                                          <p:spTgt spid="91146"/>
                                        </p:tgtEl>
                                        <p:attrNameLst>
                                          <p:attrName>fill.type</p:attrName>
                                        </p:attrNameLst>
                                      </p:cBhvr>
                                      <p:to>
                                        <p:strVal val="solid"/>
                                      </p:to>
                                    </p:set>
                                    <p:set>
                                      <p:cBhvr>
                                        <p:cTn id="12" dur="3000" fill="hold"/>
                                        <p:tgtEl>
                                          <p:spTgt spid="9114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nuclear_explosion"/>
          <p:cNvPicPr>
            <a:picLocks noChangeAspect="1" noChangeArrowheads="1"/>
          </p:cNvPicPr>
          <p:nvPr/>
        </p:nvPicPr>
        <p:blipFill>
          <a:blip r:embed="rId2">
            <a:lum bright="36000" contrast="6000"/>
            <a:extLst>
              <a:ext uri="{28A0092B-C50C-407E-A947-70E740481C1C}">
                <a14:useLocalDpi xmlns:a14="http://schemas.microsoft.com/office/drawing/2010/main" val="0"/>
              </a:ext>
            </a:extLst>
          </a:blip>
          <a:srcRect t="17999" b="7124"/>
          <a:stretch>
            <a:fillRect/>
          </a:stretch>
        </p:blipFill>
        <p:spPr bwMode="auto">
          <a:xfrm>
            <a:off x="775227" y="1186448"/>
            <a:ext cx="7263304" cy="432376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8"/>
          <p:cNvSpPr>
            <a:spLocks noChangeArrowheads="1"/>
          </p:cNvSpPr>
          <p:nvPr/>
        </p:nvSpPr>
        <p:spPr bwMode="auto">
          <a:xfrm>
            <a:off x="479734" y="2434372"/>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nchor="ctr"/>
          <a:lstStyle/>
          <a:p>
            <a:pPr algn="ctr"/>
            <a:r>
              <a:rPr lang="en-US" sz="4000" b="1" dirty="0">
                <a:solidFill>
                  <a:srgbClr val="FF0000"/>
                </a:solidFill>
                <a:effectLst>
                  <a:glow rad="139700">
                    <a:schemeClr val="accent6">
                      <a:satMod val="175000"/>
                      <a:alpha val="40000"/>
                    </a:schemeClr>
                  </a:glow>
                </a:effectLst>
              </a:rPr>
              <a:t>DUST </a:t>
            </a:r>
            <a:r>
              <a:rPr lang="en-US" sz="4000" b="1" dirty="0" smtClean="0">
                <a:solidFill>
                  <a:srgbClr val="FF0000"/>
                </a:solidFill>
                <a:effectLst>
                  <a:glow rad="139700">
                    <a:schemeClr val="accent6">
                      <a:satMod val="175000"/>
                      <a:alpha val="40000"/>
                    </a:schemeClr>
                  </a:glow>
                </a:effectLst>
              </a:rPr>
              <a:t>EXPLOSION</a:t>
            </a:r>
            <a:endParaRPr lang="en-US" sz="4000" b="1" dirty="0">
              <a:solidFill>
                <a:srgbClr val="FF0000"/>
              </a:solidFill>
              <a:effectLst>
                <a:glow rad="139700">
                  <a:schemeClr val="accent6">
                    <a:satMod val="175000"/>
                    <a:alpha val="40000"/>
                  </a:schemeClr>
                </a:glow>
              </a:effectLst>
            </a:endParaRPr>
          </a:p>
        </p:txBody>
      </p:sp>
    </p:spTree>
    <p:extLst>
      <p:ext uri="{BB962C8B-B14F-4D97-AF65-F5344CB8AC3E}">
        <p14:creationId xmlns:p14="http://schemas.microsoft.com/office/powerpoint/2010/main" val="179354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xit" presetSubtype="0" repeatCount="indefinite" fill="hold" grpId="0" nodeType="withEffect">
                                  <p:stCondLst>
                                    <p:cond delay="0"/>
                                  </p:stCondLst>
                                  <p:iterate type="lt">
                                    <p:tmPct val="10000"/>
                                  </p:iterate>
                                  <p:childTnLst>
                                    <p:animEffect transition="out" filter="fade">
                                      <p:cBhvr>
                                        <p:cTn id="6" dur="5000"/>
                                        <p:tgtEl>
                                          <p:spTgt spid="6"/>
                                        </p:tgtEl>
                                      </p:cBhvr>
                                    </p:animEffect>
                                    <p:anim calcmode="lin" valueType="num">
                                      <p:cBhvr>
                                        <p:cTn id="7" dur="5000"/>
                                        <p:tgtEl>
                                          <p:spTgt spid="6"/>
                                        </p:tgtEl>
                                        <p:attrNameLst>
                                          <p:attrName>ppt_x</p:attrName>
                                        </p:attrNameLst>
                                      </p:cBhvr>
                                      <p:tavLst>
                                        <p:tav tm="0">
                                          <p:val>
                                            <p:strVal val="ppt_x"/>
                                          </p:val>
                                        </p:tav>
                                        <p:tav tm="100000">
                                          <p:val>
                                            <p:strVal val="ppt_x-.1"/>
                                          </p:val>
                                        </p:tav>
                                      </p:tavLst>
                                    </p:anim>
                                    <p:anim calcmode="lin" valueType="num">
                                      <p:cBhvr>
                                        <p:cTn id="8" dur="5000"/>
                                        <p:tgtEl>
                                          <p:spTgt spid="6"/>
                                        </p:tgtEl>
                                        <p:attrNameLst>
                                          <p:attrName>ppt_y</p:attrName>
                                        </p:attrNameLst>
                                      </p:cBhvr>
                                      <p:tavLst>
                                        <p:tav tm="0">
                                          <p:val>
                                            <p:strVal val="ppt_y"/>
                                          </p:val>
                                        </p:tav>
                                        <p:tav tm="100000">
                                          <p:val>
                                            <p:strVal val="ppt_y"/>
                                          </p:val>
                                        </p:tav>
                                      </p:tavLst>
                                    </p:anim>
                                    <p:set>
                                      <p:cBhvr>
                                        <p:cTn id="9" dur="1" fill="hold">
                                          <p:stCondLst>
                                            <p:cond delay="4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3"/>
          <p:cNvSpPr>
            <a:spLocks noGrp="1"/>
          </p:cNvSpPr>
          <p:nvPr>
            <p:ph type="sldNum" sz="quarter" idx="12"/>
          </p:nvPr>
        </p:nvSpPr>
        <p:spPr/>
        <p:txBody>
          <a:bodyPr/>
          <a:lstStyle/>
          <a:p>
            <a:fld id="{B90EAB02-DD3A-49F6-8FDA-8FCBEFA63843}" type="slidenum">
              <a:rPr lang="en-US"/>
              <a:pPr/>
              <a:t>30</a:t>
            </a:fld>
            <a:endParaRPr lang="en-US"/>
          </a:p>
        </p:txBody>
      </p:sp>
      <p:sp>
        <p:nvSpPr>
          <p:cNvPr id="81923" name="Rectangle 3"/>
          <p:cNvSpPr>
            <a:spLocks noChangeArrowheads="1"/>
          </p:cNvSpPr>
          <p:nvPr/>
        </p:nvSpPr>
        <p:spPr bwMode="auto">
          <a:xfrm>
            <a:off x="846932" y="1265442"/>
            <a:ext cx="7224712" cy="808037"/>
          </a:xfrm>
          <a:prstGeom prst="rect">
            <a:avLst/>
          </a:prstGeom>
          <a:gradFill rotWithShape="0">
            <a:gsLst>
              <a:gs pos="0">
                <a:srgbClr val="33CC33"/>
              </a:gs>
              <a:gs pos="50000">
                <a:schemeClr val="bg1"/>
              </a:gs>
              <a:gs pos="100000">
                <a:srgbClr val="33CC33"/>
              </a:gs>
            </a:gsLst>
            <a:lin ang="18900000" scaled="1"/>
          </a:gradFill>
          <a:ln w="9525">
            <a:solidFill>
              <a:schemeClr val="tx1"/>
            </a:solidFill>
            <a:miter lim="800000"/>
            <a:headEnd/>
            <a:tailEnd/>
          </a:ln>
          <a:effectLst>
            <a:outerShdw dist="107763" dir="2700000" algn="ctr" rotWithShape="0">
              <a:schemeClr val="tx1"/>
            </a:outerShdw>
          </a:effectLst>
        </p:spPr>
        <p:txBody>
          <a:bodyPr anchor="ctr"/>
          <a:lstStyle/>
          <a:p>
            <a:pPr algn="ctr" eaLnBrk="0" hangingPunct="0"/>
            <a:r>
              <a:rPr lang="en-US" sz="2000" dirty="0">
                <a:latin typeface="Calibri" pitchFamily="34" charset="0"/>
              </a:rPr>
              <a:t>To ensure all the personals follow the safety procedure at the production line with ‘</a:t>
            </a:r>
            <a:r>
              <a:rPr lang="en-US" sz="2000" b="1" dirty="0">
                <a:latin typeface="Calibri" pitchFamily="34" charset="0"/>
              </a:rPr>
              <a:t>0’</a:t>
            </a:r>
            <a:r>
              <a:rPr lang="en-US" sz="2000" dirty="0">
                <a:latin typeface="Calibri" pitchFamily="34" charset="0"/>
              </a:rPr>
              <a:t> accident per year</a:t>
            </a:r>
            <a:endParaRPr lang="en-US" sz="2400" dirty="0">
              <a:latin typeface="Calibri" pitchFamily="34" charset="0"/>
            </a:endParaRPr>
          </a:p>
        </p:txBody>
      </p:sp>
      <p:pic>
        <p:nvPicPr>
          <p:cNvPr id="81927" name="Picture 7" descr="CMENO0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475" y="3536950"/>
            <a:ext cx="9144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81928" name="Picture 8" descr="CMENO0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4488" y="3573463"/>
            <a:ext cx="15748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81929" name="Picture 9" descr="CMENO09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9888" y="3578225"/>
            <a:ext cx="1371600" cy="1219200"/>
          </a:xfrm>
          <a:prstGeom prst="rect">
            <a:avLst/>
          </a:prstGeom>
          <a:noFill/>
          <a:extLst>
            <a:ext uri="{909E8E84-426E-40DD-AFC4-6F175D3DCCD1}">
              <a14:hiddenFill xmlns:a14="http://schemas.microsoft.com/office/drawing/2010/main">
                <a:solidFill>
                  <a:srgbClr val="FFFFFF"/>
                </a:solidFill>
              </a14:hiddenFill>
            </a:ext>
          </a:extLst>
        </p:spPr>
      </p:pic>
      <p:sp>
        <p:nvSpPr>
          <p:cNvPr id="82033" name="Text Box 113"/>
          <p:cNvSpPr txBox="1">
            <a:spLocks noChangeArrowheads="1"/>
          </p:cNvSpPr>
          <p:nvPr/>
        </p:nvSpPr>
        <p:spPr bwMode="auto">
          <a:xfrm>
            <a:off x="642938" y="4803775"/>
            <a:ext cx="1460500" cy="376238"/>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b="1">
                <a:latin typeface="Calibri" pitchFamily="34" charset="0"/>
              </a:rPr>
              <a:t>ATTITUDE</a:t>
            </a:r>
          </a:p>
        </p:txBody>
      </p:sp>
      <p:sp>
        <p:nvSpPr>
          <p:cNvPr id="82034" name="Text Box 114"/>
          <p:cNvSpPr txBox="1">
            <a:spLocks noChangeArrowheads="1"/>
          </p:cNvSpPr>
          <p:nvPr/>
        </p:nvSpPr>
        <p:spPr bwMode="auto">
          <a:xfrm>
            <a:off x="2954338" y="4800600"/>
            <a:ext cx="1435100" cy="376238"/>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b="1">
                <a:latin typeface="Calibri" pitchFamily="34" charset="0"/>
              </a:rPr>
              <a:t>SKILL</a:t>
            </a:r>
          </a:p>
        </p:txBody>
      </p:sp>
      <p:sp>
        <p:nvSpPr>
          <p:cNvPr id="82035" name="Text Box 115"/>
          <p:cNvSpPr txBox="1">
            <a:spLocks noChangeArrowheads="1"/>
          </p:cNvSpPr>
          <p:nvPr/>
        </p:nvSpPr>
        <p:spPr bwMode="auto">
          <a:xfrm>
            <a:off x="5360988" y="4805363"/>
            <a:ext cx="1441450" cy="376237"/>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b="1">
                <a:latin typeface="Calibri" pitchFamily="34" charset="0"/>
              </a:rPr>
              <a:t>KNOWLEDGE</a:t>
            </a:r>
          </a:p>
        </p:txBody>
      </p:sp>
      <p:sp>
        <p:nvSpPr>
          <p:cNvPr id="82036" name="Text Box 116"/>
          <p:cNvSpPr txBox="1">
            <a:spLocks noChangeArrowheads="1"/>
          </p:cNvSpPr>
          <p:nvPr/>
        </p:nvSpPr>
        <p:spPr bwMode="auto">
          <a:xfrm>
            <a:off x="368300" y="5149850"/>
            <a:ext cx="1990725"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09538" indent="-109538">
              <a:defRPr>
                <a:solidFill>
                  <a:schemeClr val="tx1"/>
                </a:solidFill>
                <a:latin typeface="Arial" pitchFamily="34" charset="0"/>
              </a:defRPr>
            </a:lvl1pPr>
            <a:lvl2pPr>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eaLnBrk="0" hangingPunct="0">
              <a:buFontTx/>
              <a:buChar char="•"/>
            </a:pPr>
            <a:r>
              <a:rPr lang="en-US" sz="1200">
                <a:latin typeface="Arial Narrow" pitchFamily="34" charset="0"/>
              </a:rPr>
              <a:t>Responsibility to follow the procedure</a:t>
            </a:r>
          </a:p>
          <a:p>
            <a:pPr eaLnBrk="0" hangingPunct="0">
              <a:buFontTx/>
              <a:buChar char="•"/>
            </a:pPr>
            <a:endParaRPr lang="en-US" sz="1200">
              <a:latin typeface="Arial Narrow" pitchFamily="34" charset="0"/>
            </a:endParaRPr>
          </a:p>
        </p:txBody>
      </p:sp>
      <p:sp>
        <p:nvSpPr>
          <p:cNvPr id="82037" name="Text Box 117"/>
          <p:cNvSpPr txBox="1">
            <a:spLocks noChangeArrowheads="1"/>
          </p:cNvSpPr>
          <p:nvPr/>
        </p:nvSpPr>
        <p:spPr bwMode="auto">
          <a:xfrm>
            <a:off x="2725738" y="5159375"/>
            <a:ext cx="2247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buFontTx/>
              <a:buChar char="•"/>
            </a:pPr>
            <a:r>
              <a:rPr lang="en-US" sz="1200">
                <a:latin typeface="Arial Narrow" pitchFamily="34" charset="0"/>
              </a:rPr>
              <a:t> Identify the hazard occur</a:t>
            </a:r>
          </a:p>
          <a:p>
            <a:pPr eaLnBrk="0" hangingPunct="0">
              <a:buFontTx/>
              <a:buChar char="•"/>
            </a:pPr>
            <a:r>
              <a:rPr lang="en-US" sz="1200">
                <a:latin typeface="Arial Narrow" pitchFamily="34" charset="0"/>
              </a:rPr>
              <a:t>  Use the correct method of handling</a:t>
            </a:r>
          </a:p>
        </p:txBody>
      </p:sp>
      <p:sp>
        <p:nvSpPr>
          <p:cNvPr id="82038" name="Text Box 118"/>
          <p:cNvSpPr txBox="1">
            <a:spLocks noChangeArrowheads="1"/>
          </p:cNvSpPr>
          <p:nvPr/>
        </p:nvSpPr>
        <p:spPr bwMode="auto">
          <a:xfrm>
            <a:off x="5119688" y="5143500"/>
            <a:ext cx="2408237"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09538" indent="-109538">
              <a:defRPr>
                <a:solidFill>
                  <a:schemeClr val="tx1"/>
                </a:solidFill>
                <a:latin typeface="Arial" pitchFamily="34" charset="0"/>
              </a:defRPr>
            </a:lvl1pPr>
            <a:lvl2pPr>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eaLnBrk="0" hangingPunct="0">
              <a:buFontTx/>
              <a:buChar char="•"/>
            </a:pPr>
            <a:r>
              <a:rPr lang="en-US" sz="1200">
                <a:latin typeface="Arial Narrow" pitchFamily="34" charset="0"/>
              </a:rPr>
              <a:t>Understand the process</a:t>
            </a:r>
          </a:p>
          <a:p>
            <a:pPr eaLnBrk="0" hangingPunct="0">
              <a:buFontTx/>
              <a:buChar char="•"/>
            </a:pPr>
            <a:r>
              <a:rPr lang="en-US" sz="1200">
                <a:latin typeface="Arial Narrow" pitchFamily="34" charset="0"/>
              </a:rPr>
              <a:t>Understand the procedure during emergency </a:t>
            </a:r>
          </a:p>
        </p:txBody>
      </p:sp>
      <p:sp>
        <p:nvSpPr>
          <p:cNvPr id="82094" name="AutoShape 174"/>
          <p:cNvSpPr>
            <a:spLocks noChangeArrowheads="1"/>
          </p:cNvSpPr>
          <p:nvPr/>
        </p:nvSpPr>
        <p:spPr bwMode="auto">
          <a:xfrm rot="5400000">
            <a:off x="827088" y="2238579"/>
            <a:ext cx="1246187" cy="1014413"/>
          </a:xfrm>
          <a:prstGeom prst="rightArrow">
            <a:avLst>
              <a:gd name="adj1" fmla="val 47731"/>
              <a:gd name="adj2" fmla="val 63068"/>
            </a:avLst>
          </a:prstGeom>
          <a:gradFill rotWithShape="0">
            <a:gsLst>
              <a:gs pos="0">
                <a:schemeClr val="bg1"/>
              </a:gs>
              <a:gs pos="100000">
                <a:srgbClr val="FF00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82095" name="AutoShape 175"/>
          <p:cNvSpPr>
            <a:spLocks noChangeArrowheads="1"/>
          </p:cNvSpPr>
          <p:nvPr/>
        </p:nvSpPr>
        <p:spPr bwMode="auto">
          <a:xfrm rot="5400000">
            <a:off x="3041650" y="2232230"/>
            <a:ext cx="1246187" cy="1014412"/>
          </a:xfrm>
          <a:prstGeom prst="rightArrow">
            <a:avLst>
              <a:gd name="adj1" fmla="val 47731"/>
              <a:gd name="adj2" fmla="val 63068"/>
            </a:avLst>
          </a:prstGeom>
          <a:gradFill rotWithShape="0">
            <a:gsLst>
              <a:gs pos="0">
                <a:schemeClr val="bg1"/>
              </a:gs>
              <a:gs pos="100000">
                <a:srgbClr val="FF00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82096" name="AutoShape 176"/>
          <p:cNvSpPr>
            <a:spLocks noChangeArrowheads="1"/>
          </p:cNvSpPr>
          <p:nvPr/>
        </p:nvSpPr>
        <p:spPr bwMode="auto">
          <a:xfrm rot="5400000">
            <a:off x="5530850" y="2225880"/>
            <a:ext cx="1246187" cy="1014412"/>
          </a:xfrm>
          <a:prstGeom prst="rightArrow">
            <a:avLst>
              <a:gd name="adj1" fmla="val 47731"/>
              <a:gd name="adj2" fmla="val 63068"/>
            </a:avLst>
          </a:prstGeom>
          <a:gradFill rotWithShape="0">
            <a:gsLst>
              <a:gs pos="0">
                <a:schemeClr val="bg1"/>
              </a:gs>
              <a:gs pos="100000">
                <a:srgbClr val="FF00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82099" name="Rectangle 179"/>
          <p:cNvSpPr>
            <a:spLocks noChangeArrowheads="1"/>
          </p:cNvSpPr>
          <p:nvPr/>
        </p:nvSpPr>
        <p:spPr bwMode="auto">
          <a:xfrm>
            <a:off x="378625" y="1524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4400" b="1" dirty="0">
                <a:solidFill>
                  <a:srgbClr val="CC0000"/>
                </a:solidFill>
              </a:rPr>
              <a:t>MAN - COMPETENCY</a:t>
            </a:r>
          </a:p>
        </p:txBody>
      </p:sp>
      <p:sp>
        <p:nvSpPr>
          <p:cNvPr id="82100" name="Text Box 180"/>
          <p:cNvSpPr txBox="1">
            <a:spLocks noChangeArrowheads="1"/>
          </p:cNvSpPr>
          <p:nvPr/>
        </p:nvSpPr>
        <p:spPr bwMode="auto">
          <a:xfrm>
            <a:off x="2235200" y="4578350"/>
            <a:ext cx="592138"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800">
                <a:latin typeface="Rockwell Extra Bold" pitchFamily="18" charset="0"/>
              </a:rPr>
              <a:t>+</a:t>
            </a:r>
          </a:p>
        </p:txBody>
      </p:sp>
      <p:sp>
        <p:nvSpPr>
          <p:cNvPr id="82101" name="Text Box 181"/>
          <p:cNvSpPr txBox="1">
            <a:spLocks noChangeArrowheads="1"/>
          </p:cNvSpPr>
          <p:nvPr/>
        </p:nvSpPr>
        <p:spPr bwMode="auto">
          <a:xfrm>
            <a:off x="4630738" y="4573588"/>
            <a:ext cx="592137"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800">
                <a:latin typeface="Rockwell Extra Bold" pitchFamily="18" charset="0"/>
              </a:rPr>
              <a:t>+</a:t>
            </a:r>
          </a:p>
        </p:txBody>
      </p:sp>
      <p:sp>
        <p:nvSpPr>
          <p:cNvPr id="82102" name="Text Box 182"/>
          <p:cNvSpPr txBox="1">
            <a:spLocks noChangeArrowheads="1"/>
          </p:cNvSpPr>
          <p:nvPr/>
        </p:nvSpPr>
        <p:spPr bwMode="auto">
          <a:xfrm>
            <a:off x="6869113" y="4568825"/>
            <a:ext cx="592137"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800">
                <a:latin typeface="Rockwell Extra Bold" pitchFamily="18" charset="0"/>
              </a:rPr>
              <a:t>=</a:t>
            </a:r>
          </a:p>
        </p:txBody>
      </p:sp>
      <p:sp>
        <p:nvSpPr>
          <p:cNvPr id="82103" name="Text Box 183"/>
          <p:cNvSpPr txBox="1">
            <a:spLocks noChangeArrowheads="1"/>
          </p:cNvSpPr>
          <p:nvPr/>
        </p:nvSpPr>
        <p:spPr bwMode="auto">
          <a:xfrm>
            <a:off x="7073900" y="4572000"/>
            <a:ext cx="22479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b="1">
                <a:latin typeface="Arial Narrow" pitchFamily="34" charset="0"/>
              </a:rPr>
              <a:t>COMPETENT WORKER</a:t>
            </a:r>
          </a:p>
        </p:txBody>
      </p:sp>
      <p:pic>
        <p:nvPicPr>
          <p:cNvPr id="82104" name="Picture 184" descr="j01958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10413" y="2806700"/>
            <a:ext cx="1773237" cy="1824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900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repeatCount="indefinite" fill="hold" grpId="0" nodeType="withEffect">
                                  <p:stCondLst>
                                    <p:cond delay="0"/>
                                  </p:stCondLst>
                                  <p:childTnLst>
                                    <p:set>
                                      <p:cBhvr>
                                        <p:cTn id="6" dur="1" fill="hold">
                                          <p:stCondLst>
                                            <p:cond delay="0"/>
                                          </p:stCondLst>
                                        </p:cTn>
                                        <p:tgtEl>
                                          <p:spTgt spid="82094"/>
                                        </p:tgtEl>
                                        <p:attrNameLst>
                                          <p:attrName>style.visibility</p:attrName>
                                        </p:attrNameLst>
                                      </p:cBhvr>
                                      <p:to>
                                        <p:strVal val="visible"/>
                                      </p:to>
                                    </p:set>
                                    <p:animEffect transition="in" filter="slide(fromTop)">
                                      <p:cBhvr>
                                        <p:cTn id="7" dur="3000"/>
                                        <p:tgtEl>
                                          <p:spTgt spid="82094"/>
                                        </p:tgtEl>
                                      </p:cBhvr>
                                    </p:animEffect>
                                  </p:childTnLst>
                                </p:cTn>
                              </p:par>
                              <p:par>
                                <p:cTn id="8" presetID="12" presetClass="entr" presetSubtype="1" repeatCount="indefinite" fill="hold" grpId="0" nodeType="withEffect">
                                  <p:stCondLst>
                                    <p:cond delay="0"/>
                                  </p:stCondLst>
                                  <p:childTnLst>
                                    <p:set>
                                      <p:cBhvr>
                                        <p:cTn id="9" dur="1" fill="hold">
                                          <p:stCondLst>
                                            <p:cond delay="0"/>
                                          </p:stCondLst>
                                        </p:cTn>
                                        <p:tgtEl>
                                          <p:spTgt spid="82095"/>
                                        </p:tgtEl>
                                        <p:attrNameLst>
                                          <p:attrName>style.visibility</p:attrName>
                                        </p:attrNameLst>
                                      </p:cBhvr>
                                      <p:to>
                                        <p:strVal val="visible"/>
                                      </p:to>
                                    </p:set>
                                    <p:animEffect transition="in" filter="slide(fromTop)">
                                      <p:cBhvr>
                                        <p:cTn id="10" dur="3000"/>
                                        <p:tgtEl>
                                          <p:spTgt spid="82095"/>
                                        </p:tgtEl>
                                      </p:cBhvr>
                                    </p:animEffect>
                                  </p:childTnLst>
                                </p:cTn>
                              </p:par>
                              <p:par>
                                <p:cTn id="11" presetID="12" presetClass="entr" presetSubtype="1" repeatCount="indefinite" fill="hold" grpId="0" nodeType="withEffect">
                                  <p:stCondLst>
                                    <p:cond delay="0"/>
                                  </p:stCondLst>
                                  <p:childTnLst>
                                    <p:set>
                                      <p:cBhvr>
                                        <p:cTn id="12" dur="1" fill="hold">
                                          <p:stCondLst>
                                            <p:cond delay="0"/>
                                          </p:stCondLst>
                                        </p:cTn>
                                        <p:tgtEl>
                                          <p:spTgt spid="82096"/>
                                        </p:tgtEl>
                                        <p:attrNameLst>
                                          <p:attrName>style.visibility</p:attrName>
                                        </p:attrNameLst>
                                      </p:cBhvr>
                                      <p:to>
                                        <p:strVal val="visible"/>
                                      </p:to>
                                    </p:set>
                                    <p:animEffect transition="in" filter="slide(fromTop)">
                                      <p:cBhvr>
                                        <p:cTn id="13" dur="3000"/>
                                        <p:tgtEl>
                                          <p:spTgt spid="82096"/>
                                        </p:tgtEl>
                                      </p:cBhvr>
                                    </p:animEffect>
                                  </p:childTnLst>
                                </p:cTn>
                              </p:par>
                              <p:par>
                                <p:cTn id="14" presetID="20" presetClass="emph" presetSubtype="0" repeatCount="indefinite" fill="hold" grpId="0" nodeType="withEffect">
                                  <p:stCondLst>
                                    <p:cond delay="0"/>
                                  </p:stCondLst>
                                  <p:iterate type="lt">
                                    <p:tmPct val="10000"/>
                                  </p:iterate>
                                  <p:childTnLst>
                                    <p:set>
                                      <p:cBhvr override="childStyle">
                                        <p:cTn id="15" dur="500" autoRev="1" fill="hold"/>
                                        <p:tgtEl>
                                          <p:spTgt spid="82103"/>
                                        </p:tgtEl>
                                        <p:attrNameLst>
                                          <p:attrName>style.color</p:attrName>
                                        </p:attrNameLst>
                                      </p:cBhvr>
                                      <p:to>
                                        <p:clrVal>
                                          <a:srgbClr val="FF0000"/>
                                        </p:clrVal>
                                      </p:to>
                                    </p:set>
                                    <p:set>
                                      <p:cBhvr>
                                        <p:cTn id="16" dur="500" autoRev="1" fill="hold"/>
                                        <p:tgtEl>
                                          <p:spTgt spid="82103"/>
                                        </p:tgtEl>
                                        <p:attrNameLst>
                                          <p:attrName>fillcolor</p:attrName>
                                        </p:attrNameLst>
                                      </p:cBhvr>
                                      <p:to>
                                        <p:clrVal>
                                          <a:srgbClr val="FF0000"/>
                                        </p:clrVal>
                                      </p:to>
                                    </p:set>
                                    <p:set>
                                      <p:cBhvr>
                                        <p:cTn id="17" dur="500" autoRev="1" fill="hold"/>
                                        <p:tgtEl>
                                          <p:spTgt spid="8210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94" grpId="0" animBg="1"/>
      <p:bldP spid="82095" grpId="0" animBg="1"/>
      <p:bldP spid="82096" grpId="0" animBg="1"/>
      <p:bldP spid="8210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4EC2E0D-5EE2-4B0E-9287-7335F8FF20C2}" type="slidenum">
              <a:rPr lang="en-US"/>
              <a:pPr/>
              <a:t>31</a:t>
            </a:fld>
            <a:endParaRPr lang="en-US"/>
          </a:p>
        </p:txBody>
      </p:sp>
      <p:sp>
        <p:nvSpPr>
          <p:cNvPr id="113666" name="Rectangle 2"/>
          <p:cNvSpPr>
            <a:spLocks noChangeArrowheads="1"/>
          </p:cNvSpPr>
          <p:nvPr/>
        </p:nvSpPr>
        <p:spPr bwMode="auto">
          <a:xfrm>
            <a:off x="3211513" y="2693988"/>
            <a:ext cx="5145087"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nchor="ctr"/>
          <a:lstStyle/>
          <a:p>
            <a:pPr algn="ctr">
              <a:lnSpc>
                <a:spcPct val="120000"/>
              </a:lnSpc>
              <a:buClr>
                <a:srgbClr val="0000FF"/>
              </a:buClr>
              <a:buFont typeface="Wingdings" pitchFamily="2" charset="2"/>
              <a:buNone/>
            </a:pPr>
            <a:r>
              <a:rPr lang="en-US" sz="4700" b="1">
                <a:solidFill>
                  <a:srgbClr val="FF0000"/>
                </a:solidFill>
              </a:rPr>
              <a:t>HOW TO CONTROL &amp; PREVENT DUST EXPLOSION?</a:t>
            </a:r>
          </a:p>
        </p:txBody>
      </p:sp>
      <p:graphicFrame>
        <p:nvGraphicFramePr>
          <p:cNvPr id="113667" name="Object 2"/>
          <p:cNvGraphicFramePr>
            <a:graphicFrameLocks noChangeAspect="1"/>
          </p:cNvGraphicFramePr>
          <p:nvPr/>
        </p:nvGraphicFramePr>
        <p:xfrm>
          <a:off x="860425" y="1481138"/>
          <a:ext cx="2411413" cy="4478337"/>
        </p:xfrm>
        <a:graphic>
          <a:graphicData uri="http://schemas.openxmlformats.org/presentationml/2006/ole">
            <mc:AlternateContent xmlns:mc="http://schemas.openxmlformats.org/markup-compatibility/2006">
              <mc:Choice xmlns:v="urn:schemas-microsoft-com:vml" Requires="v">
                <p:oleObj spid="_x0000_s3104" name="Flash Document" r:id="rId3" imgW="1395720" imgH="2870280" progId="Flash.Movie">
                  <p:embed/>
                </p:oleObj>
              </mc:Choice>
              <mc:Fallback>
                <p:oleObj name="Flash Document" r:id="rId3" imgW="1395720" imgH="2870280" progId="Flash.Movi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425" y="1481138"/>
                        <a:ext cx="2411413" cy="447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2105564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xit" presetSubtype="0" repeatCount="indefinite" fill="hold" grpId="0" nodeType="withEffect">
                                  <p:stCondLst>
                                    <p:cond delay="0"/>
                                  </p:stCondLst>
                                  <p:iterate type="lt">
                                    <p:tmPct val="10000"/>
                                  </p:iterate>
                                  <p:childTnLst>
                                    <p:animEffect transition="out" filter="fade">
                                      <p:cBhvr>
                                        <p:cTn id="6" dur="5000"/>
                                        <p:tgtEl>
                                          <p:spTgt spid="113666"/>
                                        </p:tgtEl>
                                      </p:cBhvr>
                                    </p:animEffect>
                                    <p:anim calcmode="lin" valueType="num">
                                      <p:cBhvr>
                                        <p:cTn id="7" dur="5000"/>
                                        <p:tgtEl>
                                          <p:spTgt spid="113666"/>
                                        </p:tgtEl>
                                        <p:attrNameLst>
                                          <p:attrName>ppt_x</p:attrName>
                                        </p:attrNameLst>
                                      </p:cBhvr>
                                      <p:tavLst>
                                        <p:tav tm="0">
                                          <p:val>
                                            <p:strVal val="ppt_x"/>
                                          </p:val>
                                        </p:tav>
                                        <p:tav tm="100000">
                                          <p:val>
                                            <p:strVal val="ppt_x-.1"/>
                                          </p:val>
                                        </p:tav>
                                      </p:tavLst>
                                    </p:anim>
                                    <p:anim calcmode="lin" valueType="num">
                                      <p:cBhvr>
                                        <p:cTn id="8" dur="5000"/>
                                        <p:tgtEl>
                                          <p:spTgt spid="113666"/>
                                        </p:tgtEl>
                                        <p:attrNameLst>
                                          <p:attrName>ppt_y</p:attrName>
                                        </p:attrNameLst>
                                      </p:cBhvr>
                                      <p:tavLst>
                                        <p:tav tm="0">
                                          <p:val>
                                            <p:strVal val="ppt_y"/>
                                          </p:val>
                                        </p:tav>
                                        <p:tav tm="100000">
                                          <p:val>
                                            <p:strVal val="ppt_y"/>
                                          </p:val>
                                        </p:tav>
                                      </p:tavLst>
                                    </p:anim>
                                    <p:set>
                                      <p:cBhvr>
                                        <p:cTn id="9" dur="1" fill="hold">
                                          <p:stCondLst>
                                            <p:cond delay="4999"/>
                                          </p:stCondLst>
                                        </p:cTn>
                                        <p:tgtEl>
                                          <p:spTgt spid="11366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a:spLocks noGrp="1"/>
          </p:cNvSpPr>
          <p:nvPr>
            <p:ph type="sldNum" sz="quarter" idx="12"/>
          </p:nvPr>
        </p:nvSpPr>
        <p:spPr/>
        <p:txBody>
          <a:bodyPr/>
          <a:lstStyle/>
          <a:p>
            <a:fld id="{0E914ED7-1E8E-4C27-864E-A6FD11E15E45}" type="slidenum">
              <a:rPr lang="en-US"/>
              <a:pPr/>
              <a:t>32</a:t>
            </a:fld>
            <a:endParaRPr lang="en-US"/>
          </a:p>
        </p:txBody>
      </p:sp>
      <p:sp>
        <p:nvSpPr>
          <p:cNvPr id="116738" name="Rectangle 2"/>
          <p:cNvSpPr>
            <a:spLocks noGrp="1" noChangeArrowheads="1"/>
          </p:cNvSpPr>
          <p:nvPr>
            <p:ph type="body" sz="half" idx="1"/>
          </p:nvPr>
        </p:nvSpPr>
        <p:spPr>
          <a:xfrm>
            <a:off x="152400" y="207963"/>
            <a:ext cx="5638800" cy="609600"/>
          </a:xfrm>
          <a:noFill/>
          <a:ln/>
        </p:spPr>
        <p:txBody>
          <a:bodyPr>
            <a:normAutofit fontScale="85000" lnSpcReduction="10000"/>
          </a:bodyPr>
          <a:lstStyle/>
          <a:p>
            <a:pPr algn="ctr">
              <a:buFontTx/>
              <a:buNone/>
            </a:pPr>
            <a:r>
              <a:rPr lang="en-US" sz="3600" b="1" dirty="0">
                <a:solidFill>
                  <a:srgbClr val="CC0000"/>
                </a:solidFill>
              </a:rPr>
              <a:t>RISK CONTROL HIERARCHY</a:t>
            </a:r>
          </a:p>
          <a:p>
            <a:pPr algn="ctr"/>
            <a:endParaRPr lang="en-US" sz="3600" b="1" dirty="0">
              <a:solidFill>
                <a:srgbClr val="CC0000"/>
              </a:solidFill>
            </a:endParaRPr>
          </a:p>
        </p:txBody>
      </p:sp>
      <p:sp>
        <p:nvSpPr>
          <p:cNvPr id="116739" name="Rectangle 3"/>
          <p:cNvSpPr>
            <a:spLocks noChangeArrowheads="1"/>
          </p:cNvSpPr>
          <p:nvPr/>
        </p:nvSpPr>
        <p:spPr bwMode="auto">
          <a:xfrm>
            <a:off x="76200" y="4291013"/>
            <a:ext cx="8991600" cy="1828800"/>
          </a:xfrm>
          <a:prstGeom prst="rect">
            <a:avLst/>
          </a:prstGeom>
          <a:solidFill>
            <a:srgbClr val="CCFFFF"/>
          </a:solidFill>
          <a:ln>
            <a:noFill/>
          </a:ln>
          <a:effectLst>
            <a:prstShdw prst="shdw17" dist="17961" dir="2700000">
              <a:srgbClr val="CCFFFF">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MY"/>
          </a:p>
        </p:txBody>
      </p:sp>
      <p:sp>
        <p:nvSpPr>
          <p:cNvPr id="116740" name="Rectangle 4"/>
          <p:cNvSpPr>
            <a:spLocks noChangeArrowheads="1"/>
          </p:cNvSpPr>
          <p:nvPr/>
        </p:nvSpPr>
        <p:spPr bwMode="auto">
          <a:xfrm>
            <a:off x="76200" y="2309813"/>
            <a:ext cx="8991600" cy="1828800"/>
          </a:xfrm>
          <a:prstGeom prst="rect">
            <a:avLst/>
          </a:prstGeom>
          <a:solidFill>
            <a:srgbClr val="CCFFCC"/>
          </a:solidFill>
          <a:ln>
            <a:noFill/>
          </a:ln>
          <a:effectLst>
            <a:prstShdw prst="shdw17" dist="17961" dir="2700000">
              <a:srgbClr val="CCFFCC">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MY"/>
          </a:p>
        </p:txBody>
      </p:sp>
      <p:sp>
        <p:nvSpPr>
          <p:cNvPr id="116741" name="Rectangle 5"/>
          <p:cNvSpPr>
            <a:spLocks noChangeArrowheads="1"/>
          </p:cNvSpPr>
          <p:nvPr/>
        </p:nvSpPr>
        <p:spPr bwMode="auto">
          <a:xfrm>
            <a:off x="76200" y="1492250"/>
            <a:ext cx="8991600" cy="685800"/>
          </a:xfrm>
          <a:prstGeom prst="rect">
            <a:avLst/>
          </a:prstGeom>
          <a:solidFill>
            <a:srgbClr val="FFCCCC"/>
          </a:solidFill>
          <a:ln>
            <a:noFill/>
          </a:ln>
          <a:effectLst>
            <a:prstShdw prst="shdw17" dist="17961" dir="2700000">
              <a:srgbClr val="FFCCCC">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MY"/>
          </a:p>
        </p:txBody>
      </p:sp>
      <p:sp>
        <p:nvSpPr>
          <p:cNvPr id="116742" name="Text Box 6"/>
          <p:cNvSpPr txBox="1">
            <a:spLocks noChangeArrowheads="1"/>
          </p:cNvSpPr>
          <p:nvPr/>
        </p:nvSpPr>
        <p:spPr bwMode="auto">
          <a:xfrm>
            <a:off x="152400" y="1081088"/>
            <a:ext cx="8991600" cy="5724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endParaRPr lang="en-US" sz="2400" dirty="0">
              <a:solidFill>
                <a:srgbClr val="FF0000"/>
              </a:solidFill>
              <a:latin typeface="Comic Sans MS" pitchFamily="66" charset="0"/>
            </a:endParaRPr>
          </a:p>
          <a:p>
            <a:pPr eaLnBrk="0" hangingPunct="0"/>
            <a:r>
              <a:rPr lang="en-US" b="1" u="sng" dirty="0">
                <a:solidFill>
                  <a:srgbClr val="0000FF"/>
                </a:solidFill>
                <a:latin typeface="Comic Sans MS" pitchFamily="66" charset="0"/>
              </a:rPr>
              <a:t>Most effective</a:t>
            </a:r>
            <a:endParaRPr lang="en-US" dirty="0">
              <a:solidFill>
                <a:srgbClr val="0000FF"/>
              </a:solidFill>
              <a:latin typeface="Comic Sans MS" pitchFamily="66" charset="0"/>
            </a:endParaRPr>
          </a:p>
          <a:p>
            <a:pPr eaLnBrk="0" hangingPunct="0">
              <a:buFontTx/>
              <a:buChar char="•"/>
            </a:pPr>
            <a:r>
              <a:rPr lang="en-US" dirty="0">
                <a:latin typeface="Comic Sans MS" pitchFamily="66" charset="0"/>
              </a:rPr>
              <a:t>Elimination 			</a:t>
            </a:r>
            <a:r>
              <a:rPr lang="en-US" dirty="0" smtClean="0">
                <a:latin typeface="Comic Sans MS" pitchFamily="66" charset="0"/>
              </a:rPr>
              <a:t>			- </a:t>
            </a:r>
            <a:r>
              <a:rPr lang="en-US" dirty="0">
                <a:latin typeface="Comic Sans MS" pitchFamily="66" charset="0"/>
              </a:rPr>
              <a:t>Removing/eradicate the hazard,</a:t>
            </a:r>
          </a:p>
          <a:p>
            <a:pPr eaLnBrk="0" hangingPunct="0"/>
            <a:endParaRPr lang="en-US" dirty="0">
              <a:latin typeface="Comic Sans MS" pitchFamily="66" charset="0"/>
            </a:endParaRPr>
          </a:p>
          <a:p>
            <a:pPr eaLnBrk="0" hangingPunct="0"/>
            <a:r>
              <a:rPr lang="en-US" b="1" u="sng" dirty="0">
                <a:solidFill>
                  <a:srgbClr val="6600CC"/>
                </a:solidFill>
                <a:latin typeface="Comic Sans MS" pitchFamily="66" charset="0"/>
              </a:rPr>
              <a:t>Fairly effective</a:t>
            </a:r>
            <a:endParaRPr lang="en-US" dirty="0">
              <a:solidFill>
                <a:srgbClr val="6600CC"/>
              </a:solidFill>
              <a:latin typeface="Comic Sans MS" pitchFamily="66" charset="0"/>
            </a:endParaRPr>
          </a:p>
          <a:p>
            <a:pPr eaLnBrk="0" hangingPunct="0">
              <a:buFontTx/>
              <a:buChar char="•"/>
            </a:pPr>
            <a:r>
              <a:rPr lang="en-US" dirty="0">
                <a:latin typeface="Comic Sans MS" pitchFamily="66" charset="0"/>
              </a:rPr>
              <a:t>Substitution			</a:t>
            </a:r>
            <a:r>
              <a:rPr lang="en-US" dirty="0" smtClean="0">
                <a:latin typeface="Comic Sans MS" pitchFamily="66" charset="0"/>
              </a:rPr>
              <a:t>		- </a:t>
            </a:r>
            <a:r>
              <a:rPr lang="en-US" dirty="0">
                <a:latin typeface="Comic Sans MS" pitchFamily="66" charset="0"/>
              </a:rPr>
              <a:t>Replace/use less hazardous one, </a:t>
            </a:r>
          </a:p>
          <a:p>
            <a:pPr eaLnBrk="0" hangingPunct="0">
              <a:buFontTx/>
              <a:buChar char="•"/>
            </a:pPr>
            <a:r>
              <a:rPr lang="en-US" dirty="0">
                <a:solidFill>
                  <a:srgbClr val="FF0000"/>
                </a:solidFill>
                <a:latin typeface="Comic Sans MS" pitchFamily="66" charset="0"/>
              </a:rPr>
              <a:t>Isolation</a:t>
            </a:r>
            <a:r>
              <a:rPr lang="en-US" dirty="0">
                <a:latin typeface="Comic Sans MS" pitchFamily="66" charset="0"/>
              </a:rPr>
              <a:t>			</a:t>
            </a:r>
            <a:r>
              <a:rPr lang="en-US" dirty="0" smtClean="0">
                <a:latin typeface="Comic Sans MS" pitchFamily="66" charset="0"/>
              </a:rPr>
              <a:t>			- </a:t>
            </a:r>
            <a:r>
              <a:rPr lang="en-US" dirty="0">
                <a:latin typeface="Comic Sans MS" pitchFamily="66" charset="0"/>
              </a:rPr>
              <a:t>Segregate e.g. install screens or barriers,</a:t>
            </a:r>
          </a:p>
          <a:p>
            <a:pPr eaLnBrk="0" hangingPunct="0">
              <a:buFontTx/>
              <a:buChar char="•"/>
            </a:pPr>
            <a:r>
              <a:rPr lang="en-US" dirty="0">
                <a:latin typeface="Comic Sans MS" pitchFamily="66" charset="0"/>
              </a:rPr>
              <a:t>Engineering control 		</a:t>
            </a:r>
            <a:r>
              <a:rPr lang="en-US" dirty="0" smtClean="0">
                <a:latin typeface="Comic Sans MS" pitchFamily="66" charset="0"/>
              </a:rPr>
              <a:t>		- </a:t>
            </a:r>
            <a:r>
              <a:rPr lang="en-US" dirty="0">
                <a:latin typeface="Comic Sans MS" pitchFamily="66" charset="0"/>
              </a:rPr>
              <a:t>Modification to the tools or equipment, 					   </a:t>
            </a:r>
            <a:r>
              <a:rPr lang="en-US" dirty="0" smtClean="0">
                <a:latin typeface="Comic Sans MS" pitchFamily="66" charset="0"/>
              </a:rPr>
              <a:t>					   provident </a:t>
            </a:r>
            <a:r>
              <a:rPr lang="en-US" dirty="0">
                <a:latin typeface="Comic Sans MS" pitchFamily="66" charset="0"/>
              </a:rPr>
              <a:t>guarding to machinery or equipment                                 </a:t>
            </a:r>
          </a:p>
          <a:p>
            <a:pPr eaLnBrk="0" hangingPunct="0"/>
            <a:r>
              <a:rPr lang="en-US" dirty="0">
                <a:latin typeface="Comic Sans MS" pitchFamily="66" charset="0"/>
              </a:rPr>
              <a:t>                                                        </a:t>
            </a:r>
            <a:r>
              <a:rPr lang="en-US" dirty="0" smtClean="0">
                <a:latin typeface="Comic Sans MS" pitchFamily="66" charset="0"/>
              </a:rPr>
              <a:t>at </a:t>
            </a:r>
            <a:r>
              <a:rPr lang="en-US" dirty="0">
                <a:latin typeface="Comic Sans MS" pitchFamily="66" charset="0"/>
              </a:rPr>
              <a:t>the </a:t>
            </a:r>
            <a:r>
              <a:rPr lang="en-US" u="sng" dirty="0">
                <a:latin typeface="Comic Sans MS" pitchFamily="66" charset="0"/>
              </a:rPr>
              <a:t>source of hazard</a:t>
            </a:r>
            <a:r>
              <a:rPr lang="en-US" dirty="0">
                <a:latin typeface="Comic Sans MS" pitchFamily="66" charset="0"/>
              </a:rPr>
              <a:t>,</a:t>
            </a:r>
          </a:p>
          <a:p>
            <a:pPr eaLnBrk="0" hangingPunct="0"/>
            <a:endParaRPr lang="en-US" b="1" u="sng" dirty="0">
              <a:solidFill>
                <a:srgbClr val="FF0066"/>
              </a:solidFill>
              <a:latin typeface="Comic Sans MS" pitchFamily="66" charset="0"/>
            </a:endParaRPr>
          </a:p>
          <a:p>
            <a:pPr eaLnBrk="0" hangingPunct="0"/>
            <a:r>
              <a:rPr lang="en-US" b="1" u="sng" dirty="0">
                <a:solidFill>
                  <a:srgbClr val="FF0066"/>
                </a:solidFill>
                <a:latin typeface="Comic Sans MS" pitchFamily="66" charset="0"/>
              </a:rPr>
              <a:t>Least effective</a:t>
            </a:r>
            <a:endParaRPr lang="en-US" dirty="0">
              <a:solidFill>
                <a:srgbClr val="FF0066"/>
              </a:solidFill>
              <a:latin typeface="Comic Sans MS" pitchFamily="66" charset="0"/>
            </a:endParaRPr>
          </a:p>
          <a:p>
            <a:pPr eaLnBrk="0" hangingPunct="0">
              <a:buFontTx/>
              <a:buChar char="•"/>
            </a:pPr>
            <a:r>
              <a:rPr lang="en-US" dirty="0">
                <a:latin typeface="Comic Sans MS" pitchFamily="66" charset="0"/>
              </a:rPr>
              <a:t>Administrative control		</a:t>
            </a:r>
            <a:r>
              <a:rPr lang="en-US" dirty="0" smtClean="0">
                <a:latin typeface="Comic Sans MS" pitchFamily="66" charset="0"/>
              </a:rPr>
              <a:t>	- </a:t>
            </a:r>
            <a:r>
              <a:rPr lang="en-US" dirty="0">
                <a:latin typeface="Comic Sans MS" pitchFamily="66" charset="0"/>
              </a:rPr>
              <a:t>Limit exposure , introduce work practices 				  </a:t>
            </a:r>
            <a:r>
              <a:rPr lang="en-US" dirty="0" smtClean="0">
                <a:latin typeface="Comic Sans MS" pitchFamily="66" charset="0"/>
              </a:rPr>
              <a:t>					   that </a:t>
            </a:r>
            <a:r>
              <a:rPr lang="en-US" dirty="0">
                <a:latin typeface="Comic Sans MS" pitchFamily="66" charset="0"/>
              </a:rPr>
              <a:t>reduce the risk,</a:t>
            </a:r>
          </a:p>
          <a:p>
            <a:pPr eaLnBrk="0" hangingPunct="0">
              <a:buFontTx/>
              <a:buChar char="•"/>
            </a:pPr>
            <a:r>
              <a:rPr lang="en-US" dirty="0">
                <a:latin typeface="Comic Sans MS" pitchFamily="66" charset="0"/>
              </a:rPr>
              <a:t>Personal Protective Equipment	- Only after other measures are not </a:t>
            </a:r>
          </a:p>
          <a:p>
            <a:pPr eaLnBrk="0" hangingPunct="0"/>
            <a:r>
              <a:rPr lang="en-US" dirty="0">
                <a:latin typeface="Comic Sans MS" pitchFamily="66" charset="0"/>
              </a:rPr>
              <a:t>	(PPE)			   </a:t>
            </a:r>
            <a:r>
              <a:rPr lang="en-US" dirty="0" smtClean="0">
                <a:latin typeface="Comic Sans MS" pitchFamily="66" charset="0"/>
              </a:rPr>
              <a:t>			  practicable  </a:t>
            </a:r>
            <a:r>
              <a:rPr lang="en-US" dirty="0">
                <a:latin typeface="Comic Sans MS" pitchFamily="66" charset="0"/>
              </a:rPr>
              <a:t>or to increase protection . 	</a:t>
            </a:r>
          </a:p>
          <a:p>
            <a:pPr eaLnBrk="0" hangingPunct="0"/>
            <a:endParaRPr lang="en-US" dirty="0">
              <a:latin typeface="Comic Sans MS" pitchFamily="66" charset="0"/>
            </a:endParaRPr>
          </a:p>
          <a:p>
            <a:pPr eaLnBrk="0" hangingPunct="0"/>
            <a:r>
              <a:rPr lang="en-US" dirty="0" smtClean="0">
                <a:latin typeface="Comic Sans MS" pitchFamily="66" charset="0"/>
              </a:rPr>
              <a:t>“</a:t>
            </a:r>
            <a:r>
              <a:rPr lang="en-US" u="sng" dirty="0">
                <a:latin typeface="Comic Sans MS" pitchFamily="66" charset="0"/>
              </a:rPr>
              <a:t>Last solution</a:t>
            </a:r>
            <a:r>
              <a:rPr lang="en-US" dirty="0">
                <a:latin typeface="Comic Sans MS" pitchFamily="66" charset="0"/>
              </a:rPr>
              <a:t>”</a:t>
            </a:r>
          </a:p>
          <a:p>
            <a:pPr eaLnBrk="0" hangingPunct="0"/>
            <a:endParaRPr lang="en-US" dirty="0">
              <a:latin typeface="Comic Sans MS" pitchFamily="66" charset="0"/>
            </a:endParaRPr>
          </a:p>
          <a:p>
            <a:pPr eaLnBrk="0" hangingPunct="0"/>
            <a:endParaRPr lang="en-US" dirty="0">
              <a:latin typeface="Comic Sans MS" pitchFamily="66" charset="0"/>
            </a:endParaRPr>
          </a:p>
        </p:txBody>
      </p:sp>
      <p:sp>
        <p:nvSpPr>
          <p:cNvPr id="116743" name="Line 7"/>
          <p:cNvSpPr>
            <a:spLocks noChangeShapeType="1"/>
          </p:cNvSpPr>
          <p:nvPr/>
        </p:nvSpPr>
        <p:spPr bwMode="auto">
          <a:xfrm>
            <a:off x="3780430" y="1492249"/>
            <a:ext cx="0" cy="4627563"/>
          </a:xfrm>
          <a:prstGeom prst="line">
            <a:avLst/>
          </a:prstGeom>
          <a:noFill/>
          <a:ln w="762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Tree>
    <p:extLst>
      <p:ext uri="{BB962C8B-B14F-4D97-AF65-F5344CB8AC3E}">
        <p14:creationId xmlns:p14="http://schemas.microsoft.com/office/powerpoint/2010/main" val="3769970771"/>
      </p:ext>
    </p:extLst>
  </p:cSld>
  <p:clrMapOvr>
    <a:masterClrMapping/>
  </p:clrMapOvr>
  <mc:AlternateContent xmlns:mc="http://schemas.openxmlformats.org/markup-compatibility/2006" xmlns:p14="http://schemas.microsoft.com/office/powerpoint/2010/main">
    <mc:Choice Requires="p14">
      <p:transition spd="slow" p14:dur="4400" advClick="0" advTm="4000">
        <p14:honeycomb/>
      </p:transition>
    </mc:Choice>
    <mc:Fallback xmlns="">
      <p:transition spd="slow" advClick="0" advTm="4000">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83AB0E9D-0FBE-42FC-870D-CFA53BE77EB8}" type="slidenum">
              <a:rPr lang="en-US"/>
              <a:pPr/>
              <a:t>33</a:t>
            </a:fld>
            <a:endParaRPr lang="en-US"/>
          </a:p>
        </p:txBody>
      </p:sp>
      <p:sp>
        <p:nvSpPr>
          <p:cNvPr id="2" name="Title 1"/>
          <p:cNvSpPr>
            <a:spLocks noGrp="1"/>
          </p:cNvSpPr>
          <p:nvPr>
            <p:ph type="title" idx="4294967295"/>
          </p:nvPr>
        </p:nvSpPr>
        <p:spPr>
          <a:xfrm>
            <a:off x="1040556" y="219217"/>
            <a:ext cx="6988175" cy="1143000"/>
          </a:xfrm>
        </p:spPr>
        <p:txBody>
          <a:bodyPr/>
          <a:lstStyle/>
          <a:p>
            <a:r>
              <a:rPr lang="en-US" sz="3200" b="1" dirty="0">
                <a:solidFill>
                  <a:srgbClr val="CC0000"/>
                </a:solidFill>
                <a:effectLst>
                  <a:outerShdw blurRad="38100" dist="38100" dir="2700000" algn="tl">
                    <a:srgbClr val="C0C0C0"/>
                  </a:outerShdw>
                </a:effectLst>
                <a:cs typeface="Arial" pitchFamily="34" charset="0"/>
              </a:rPr>
              <a:t>CONTROL MEASURE </a:t>
            </a:r>
            <a:br>
              <a:rPr lang="en-US" sz="3200" b="1" dirty="0">
                <a:solidFill>
                  <a:srgbClr val="CC0000"/>
                </a:solidFill>
                <a:effectLst>
                  <a:outerShdw blurRad="38100" dist="38100" dir="2700000" algn="tl">
                    <a:srgbClr val="C0C0C0"/>
                  </a:outerShdw>
                </a:effectLst>
                <a:cs typeface="Arial" pitchFamily="34" charset="0"/>
              </a:rPr>
            </a:br>
            <a:r>
              <a:rPr lang="en-US" sz="3200" b="1" dirty="0">
                <a:solidFill>
                  <a:srgbClr val="CC0000"/>
                </a:solidFill>
                <a:effectLst>
                  <a:outerShdw blurRad="38100" dist="38100" dir="2700000" algn="tl">
                    <a:srgbClr val="C0C0C0"/>
                  </a:outerShdw>
                </a:effectLst>
                <a:cs typeface="Arial" pitchFamily="34" charset="0"/>
              </a:rPr>
              <a:t>(IN ORDER OF EFFECTIVENESS)</a:t>
            </a:r>
            <a:endParaRPr lang="en-MY" sz="3200" b="1" dirty="0">
              <a:solidFill>
                <a:srgbClr val="CC0000"/>
              </a:solidFill>
              <a:effectLst>
                <a:outerShdw blurRad="38100" dist="38100" dir="2700000" algn="tl">
                  <a:srgbClr val="C0C0C0"/>
                </a:outerShdw>
              </a:effectLst>
              <a:cs typeface="Arial" pitchFamily="34" charset="0"/>
            </a:endParaRPr>
          </a:p>
        </p:txBody>
      </p:sp>
      <p:sp>
        <p:nvSpPr>
          <p:cNvPr id="12291" name="Content Placeholder 2"/>
          <p:cNvSpPr>
            <a:spLocks noGrp="1"/>
          </p:cNvSpPr>
          <p:nvPr>
            <p:ph idx="4294967295"/>
          </p:nvPr>
        </p:nvSpPr>
        <p:spPr>
          <a:xfrm>
            <a:off x="520700" y="1712913"/>
            <a:ext cx="8101013" cy="4524375"/>
          </a:xfrm>
        </p:spPr>
        <p:txBody>
          <a:bodyPr/>
          <a:lstStyle/>
          <a:p>
            <a:r>
              <a:rPr lang="en-US" sz="3600" b="1" dirty="0">
                <a:solidFill>
                  <a:srgbClr val="0000FF"/>
                </a:solidFill>
                <a:cs typeface="Arial" pitchFamily="34" charset="0"/>
              </a:rPr>
              <a:t>Elimination</a:t>
            </a:r>
            <a:endParaRPr lang="en-MY" sz="3600" b="1" dirty="0">
              <a:solidFill>
                <a:srgbClr val="0000FF"/>
              </a:solidFill>
              <a:cs typeface="Arial" pitchFamily="34" charset="0"/>
            </a:endParaRPr>
          </a:p>
          <a:p>
            <a:pPr lvl="1"/>
            <a:r>
              <a:rPr lang="en-US" sz="2400" b="1" dirty="0">
                <a:solidFill>
                  <a:srgbClr val="002060"/>
                </a:solidFill>
                <a:effectLst>
                  <a:outerShdw blurRad="38100" dist="38100" dir="2700000" algn="tl">
                    <a:srgbClr val="C0C0C0"/>
                  </a:outerShdw>
                </a:effectLst>
                <a:cs typeface="Arial" pitchFamily="34" charset="0"/>
              </a:rPr>
              <a:t>Total removal of hazardous chemicals/</a:t>
            </a:r>
            <a:r>
              <a:rPr lang="en-US" sz="2400" b="1" dirty="0">
                <a:solidFill>
                  <a:srgbClr val="FF0000"/>
                </a:solidFill>
                <a:effectLst>
                  <a:outerShdw blurRad="38100" dist="38100" dir="2700000" algn="tl">
                    <a:srgbClr val="C0C0C0"/>
                  </a:outerShdw>
                </a:effectLst>
                <a:cs typeface="Arial" pitchFamily="34" charset="0"/>
              </a:rPr>
              <a:t>dust</a:t>
            </a:r>
          </a:p>
          <a:p>
            <a:pPr lvl="1"/>
            <a:r>
              <a:rPr lang="en-US" sz="2400" b="1" dirty="0">
                <a:solidFill>
                  <a:srgbClr val="002060"/>
                </a:solidFill>
                <a:effectLst>
                  <a:outerShdw blurRad="38100" dist="38100" dir="2700000" algn="tl">
                    <a:srgbClr val="C0C0C0"/>
                  </a:outerShdw>
                </a:effectLst>
                <a:cs typeface="Arial" pitchFamily="34" charset="0"/>
              </a:rPr>
              <a:t>Use other processes that do not require the use of </a:t>
            </a:r>
            <a:r>
              <a:rPr lang="en-US" sz="2400" b="1" dirty="0">
                <a:solidFill>
                  <a:srgbClr val="FF0000"/>
                </a:solidFill>
                <a:effectLst>
                  <a:outerShdw blurRad="38100" dist="38100" dir="2700000" algn="tl">
                    <a:srgbClr val="C0C0C0"/>
                  </a:outerShdw>
                </a:effectLst>
                <a:cs typeface="Arial" pitchFamily="34" charset="0"/>
              </a:rPr>
              <a:t>dust</a:t>
            </a:r>
          </a:p>
          <a:p>
            <a:r>
              <a:rPr lang="en-US" sz="4000" b="1" dirty="0">
                <a:solidFill>
                  <a:srgbClr val="0000FF"/>
                </a:solidFill>
                <a:cs typeface="Arial" pitchFamily="34" charset="0"/>
              </a:rPr>
              <a:t>Substitution</a:t>
            </a:r>
          </a:p>
          <a:p>
            <a:pPr lvl="1"/>
            <a:r>
              <a:rPr lang="en-US" sz="2400" b="1" dirty="0">
                <a:solidFill>
                  <a:srgbClr val="002060"/>
                </a:solidFill>
                <a:effectLst>
                  <a:outerShdw blurRad="38100" dist="38100" dir="2700000" algn="tl">
                    <a:srgbClr val="C0C0C0"/>
                  </a:outerShdw>
                </a:effectLst>
                <a:cs typeface="Arial" pitchFamily="34" charset="0"/>
              </a:rPr>
              <a:t>Substitute with less hazardous substance</a:t>
            </a:r>
          </a:p>
          <a:p>
            <a:pPr lvl="1"/>
            <a:r>
              <a:rPr lang="en-US" sz="2400" b="1" dirty="0">
                <a:solidFill>
                  <a:srgbClr val="002060"/>
                </a:solidFill>
                <a:effectLst>
                  <a:outerShdw blurRad="38100" dist="38100" dir="2700000" algn="tl">
                    <a:srgbClr val="C0C0C0"/>
                  </a:outerShdw>
                </a:effectLst>
                <a:cs typeface="Arial" pitchFamily="34" charset="0"/>
              </a:rPr>
              <a:t>E.g. water based instead of hexane</a:t>
            </a:r>
          </a:p>
        </p:txBody>
      </p:sp>
    </p:spTree>
    <p:extLst>
      <p:ext uri="{BB962C8B-B14F-4D97-AF65-F5344CB8AC3E}">
        <p14:creationId xmlns:p14="http://schemas.microsoft.com/office/powerpoint/2010/main" val="39131563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3EB6F92F-14FF-4499-87C0-B2A7E6830801}" type="slidenum">
              <a:rPr lang="en-US"/>
              <a:pPr/>
              <a:t>34</a:t>
            </a:fld>
            <a:endParaRPr lang="en-US"/>
          </a:p>
        </p:txBody>
      </p:sp>
      <p:sp>
        <p:nvSpPr>
          <p:cNvPr id="2" name="Title 1"/>
          <p:cNvSpPr>
            <a:spLocks noGrp="1"/>
          </p:cNvSpPr>
          <p:nvPr>
            <p:ph type="title" idx="4294967295"/>
          </p:nvPr>
        </p:nvSpPr>
        <p:spPr>
          <a:xfrm>
            <a:off x="614874" y="114300"/>
            <a:ext cx="7772400" cy="1143000"/>
          </a:xfrm>
        </p:spPr>
        <p:txBody>
          <a:bodyPr/>
          <a:lstStyle/>
          <a:p>
            <a:r>
              <a:rPr lang="en-US" b="1" dirty="0">
                <a:solidFill>
                  <a:srgbClr val="CC0000"/>
                </a:solidFill>
                <a:effectLst>
                  <a:outerShdw blurRad="38100" dist="38100" dir="2700000" algn="tl">
                    <a:srgbClr val="C0C0C0"/>
                  </a:outerShdw>
                </a:effectLst>
                <a:cs typeface="Arial" pitchFamily="34" charset="0"/>
              </a:rPr>
              <a:t>CONTROL MEASURE (CONT’D)</a:t>
            </a:r>
            <a:endParaRPr lang="en-MY" b="1" dirty="0">
              <a:solidFill>
                <a:srgbClr val="CC0000"/>
              </a:solidFill>
              <a:effectLst>
                <a:outerShdw blurRad="38100" dist="38100" dir="2700000" algn="tl">
                  <a:srgbClr val="C0C0C0"/>
                </a:outerShdw>
              </a:effectLst>
              <a:cs typeface="Arial" pitchFamily="34" charset="0"/>
            </a:endParaRPr>
          </a:p>
        </p:txBody>
      </p:sp>
      <p:sp>
        <p:nvSpPr>
          <p:cNvPr id="3" name="Content Placeholder 2"/>
          <p:cNvSpPr>
            <a:spLocks noGrp="1"/>
          </p:cNvSpPr>
          <p:nvPr>
            <p:ph idx="4294967295"/>
          </p:nvPr>
        </p:nvSpPr>
        <p:spPr>
          <a:xfrm>
            <a:off x="685800" y="1714500"/>
            <a:ext cx="7772400" cy="4881563"/>
          </a:xfrm>
        </p:spPr>
        <p:txBody>
          <a:bodyPr/>
          <a:lstStyle/>
          <a:p>
            <a:r>
              <a:rPr lang="en-US" b="1" dirty="0">
                <a:solidFill>
                  <a:srgbClr val="0000FF"/>
                </a:solidFill>
                <a:cs typeface="Arial" pitchFamily="34" charset="0"/>
              </a:rPr>
              <a:t>Enclosure</a:t>
            </a:r>
          </a:p>
          <a:p>
            <a:pPr lvl="1"/>
            <a:r>
              <a:rPr lang="en-US" sz="2400" b="1" dirty="0">
                <a:solidFill>
                  <a:srgbClr val="191966"/>
                </a:solidFill>
                <a:cs typeface="Arial" pitchFamily="34" charset="0"/>
              </a:rPr>
              <a:t>Enclose the process completely to prevent or minimize release to the surrounding</a:t>
            </a:r>
          </a:p>
          <a:p>
            <a:r>
              <a:rPr lang="en-US" b="1" dirty="0">
                <a:solidFill>
                  <a:srgbClr val="0000FF"/>
                </a:solidFill>
                <a:cs typeface="Arial" pitchFamily="34" charset="0"/>
              </a:rPr>
              <a:t>Isolation</a:t>
            </a:r>
          </a:p>
          <a:p>
            <a:pPr lvl="1"/>
            <a:r>
              <a:rPr lang="en-US" sz="2400" b="1" dirty="0">
                <a:solidFill>
                  <a:srgbClr val="002060"/>
                </a:solidFill>
                <a:cs typeface="Arial" pitchFamily="34" charset="0"/>
              </a:rPr>
              <a:t>Segregate workers from hazardous work or process</a:t>
            </a:r>
          </a:p>
          <a:p>
            <a:r>
              <a:rPr lang="en-US" b="1" dirty="0">
                <a:solidFill>
                  <a:srgbClr val="0000FF"/>
                </a:solidFill>
                <a:cs typeface="Arial" pitchFamily="34" charset="0"/>
              </a:rPr>
              <a:t>Modification</a:t>
            </a:r>
          </a:p>
          <a:p>
            <a:pPr lvl="1"/>
            <a:r>
              <a:rPr lang="en-US" sz="2400" b="1" dirty="0">
                <a:solidFill>
                  <a:srgbClr val="002060"/>
                </a:solidFill>
                <a:cs typeface="Arial" pitchFamily="34" charset="0"/>
              </a:rPr>
              <a:t>Adjust operating conditions such as pressure, </a:t>
            </a:r>
            <a:r>
              <a:rPr lang="en-US" sz="2400" b="1" dirty="0" smtClean="0">
                <a:solidFill>
                  <a:srgbClr val="002060"/>
                </a:solidFill>
                <a:cs typeface="Arial" pitchFamily="34" charset="0"/>
              </a:rPr>
              <a:t>temperature, ventilation </a:t>
            </a:r>
            <a:r>
              <a:rPr lang="en-US" sz="2400" b="1" dirty="0" err="1">
                <a:solidFill>
                  <a:srgbClr val="002060"/>
                </a:solidFill>
                <a:cs typeface="Arial" pitchFamily="34" charset="0"/>
              </a:rPr>
              <a:t>etc</a:t>
            </a:r>
            <a:endParaRPr lang="en-MY" sz="2400" b="1" dirty="0">
              <a:solidFill>
                <a:srgbClr val="002060"/>
              </a:solidFill>
              <a:cs typeface="Arial" pitchFamily="34" charset="0"/>
            </a:endParaRPr>
          </a:p>
        </p:txBody>
      </p:sp>
    </p:spTree>
    <p:extLst>
      <p:ext uri="{BB962C8B-B14F-4D97-AF65-F5344CB8AC3E}">
        <p14:creationId xmlns:p14="http://schemas.microsoft.com/office/powerpoint/2010/main" val="8875350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DAFA38F0-AFE5-40B4-9910-C6652F85AD9E}" type="slidenum">
              <a:rPr lang="en-US"/>
              <a:pPr/>
              <a:t>35</a:t>
            </a:fld>
            <a:endParaRPr lang="en-US"/>
          </a:p>
        </p:txBody>
      </p:sp>
      <p:sp>
        <p:nvSpPr>
          <p:cNvPr id="2" name="Title 1"/>
          <p:cNvSpPr>
            <a:spLocks noGrp="1"/>
          </p:cNvSpPr>
          <p:nvPr>
            <p:ph type="title" idx="4294967295"/>
          </p:nvPr>
        </p:nvSpPr>
        <p:spPr>
          <a:xfrm>
            <a:off x="141894" y="147141"/>
            <a:ext cx="7772400" cy="1143000"/>
          </a:xfrm>
        </p:spPr>
        <p:txBody>
          <a:bodyPr/>
          <a:lstStyle/>
          <a:p>
            <a:r>
              <a:rPr lang="en-US" b="1" dirty="0">
                <a:solidFill>
                  <a:srgbClr val="CC0000"/>
                </a:solidFill>
                <a:effectLst>
                  <a:outerShdw blurRad="38100" dist="38100" dir="2700000" algn="tl">
                    <a:srgbClr val="C0C0C0"/>
                  </a:outerShdw>
                </a:effectLst>
                <a:cs typeface="Arial" pitchFamily="34" charset="0"/>
              </a:rPr>
              <a:t>CONTROL MEASURE (CONT’D)</a:t>
            </a:r>
            <a:endParaRPr lang="en-MY" b="1" dirty="0">
              <a:solidFill>
                <a:srgbClr val="CC0000"/>
              </a:solidFill>
              <a:effectLst>
                <a:outerShdw blurRad="38100" dist="38100" dir="2700000" algn="tl">
                  <a:srgbClr val="C0C0C0"/>
                </a:outerShdw>
              </a:effectLst>
              <a:cs typeface="Arial" pitchFamily="34" charset="0"/>
            </a:endParaRPr>
          </a:p>
        </p:txBody>
      </p:sp>
      <p:sp>
        <p:nvSpPr>
          <p:cNvPr id="3" name="Content Placeholder 2"/>
          <p:cNvSpPr>
            <a:spLocks noGrp="1"/>
          </p:cNvSpPr>
          <p:nvPr>
            <p:ph idx="4294967295"/>
          </p:nvPr>
        </p:nvSpPr>
        <p:spPr>
          <a:xfrm>
            <a:off x="685800" y="1657350"/>
            <a:ext cx="7772400" cy="4810125"/>
          </a:xfrm>
        </p:spPr>
        <p:txBody>
          <a:bodyPr/>
          <a:lstStyle/>
          <a:p>
            <a:r>
              <a:rPr lang="en-US" b="1" dirty="0">
                <a:solidFill>
                  <a:srgbClr val="0000FF"/>
                </a:solidFill>
                <a:cs typeface="Arial" pitchFamily="34" charset="0"/>
              </a:rPr>
              <a:t>Engineering Control Equipment</a:t>
            </a:r>
          </a:p>
          <a:p>
            <a:pPr lvl="1"/>
            <a:r>
              <a:rPr lang="en-US" sz="2400" b="1" dirty="0">
                <a:solidFill>
                  <a:srgbClr val="002060"/>
                </a:solidFill>
                <a:cs typeface="Arial" pitchFamily="34" charset="0"/>
              </a:rPr>
              <a:t>LEV</a:t>
            </a:r>
          </a:p>
          <a:p>
            <a:pPr lvl="1"/>
            <a:r>
              <a:rPr lang="en-US" sz="2400" b="1" dirty="0">
                <a:solidFill>
                  <a:srgbClr val="002060"/>
                </a:solidFill>
                <a:cs typeface="Arial" pitchFamily="34" charset="0"/>
              </a:rPr>
              <a:t>Ventilation</a:t>
            </a:r>
          </a:p>
          <a:p>
            <a:pPr lvl="1"/>
            <a:r>
              <a:rPr lang="en-US" sz="2400" b="1" dirty="0">
                <a:solidFill>
                  <a:srgbClr val="002060"/>
                </a:solidFill>
                <a:cs typeface="Arial" pitchFamily="34" charset="0"/>
              </a:rPr>
              <a:t>Fume Cupboard</a:t>
            </a:r>
          </a:p>
          <a:p>
            <a:r>
              <a:rPr lang="en-US" b="1" dirty="0">
                <a:solidFill>
                  <a:srgbClr val="0000FF"/>
                </a:solidFill>
                <a:cs typeface="Arial" pitchFamily="34" charset="0"/>
              </a:rPr>
              <a:t>Safe work system and procedure</a:t>
            </a:r>
          </a:p>
          <a:p>
            <a:r>
              <a:rPr lang="en-US" b="1" dirty="0">
                <a:solidFill>
                  <a:srgbClr val="0000FF"/>
                </a:solidFill>
                <a:cs typeface="Arial" pitchFamily="34" charset="0"/>
              </a:rPr>
              <a:t>Personal Protective Equipment</a:t>
            </a:r>
          </a:p>
          <a:p>
            <a:pPr lvl="1"/>
            <a:r>
              <a:rPr lang="en-US" sz="2400" b="1" dirty="0">
                <a:solidFill>
                  <a:srgbClr val="002060"/>
                </a:solidFill>
                <a:cs typeface="Arial" pitchFamily="34" charset="0"/>
              </a:rPr>
              <a:t>Last defense </a:t>
            </a:r>
          </a:p>
          <a:p>
            <a:pPr lvl="1"/>
            <a:r>
              <a:rPr lang="en-US" sz="2400" b="1" dirty="0">
                <a:solidFill>
                  <a:srgbClr val="002060"/>
                </a:solidFill>
                <a:cs typeface="Arial" pitchFamily="34" charset="0"/>
              </a:rPr>
              <a:t>Correct PPE for specific conditions</a:t>
            </a:r>
          </a:p>
          <a:p>
            <a:pPr lvl="1"/>
            <a:r>
              <a:rPr lang="en-US" sz="2400" b="1" dirty="0">
                <a:solidFill>
                  <a:srgbClr val="002060"/>
                </a:solidFill>
                <a:cs typeface="Arial" pitchFamily="34" charset="0"/>
              </a:rPr>
              <a:t>Correct size </a:t>
            </a:r>
            <a:r>
              <a:rPr lang="en-US" sz="2400" b="1" dirty="0" err="1">
                <a:solidFill>
                  <a:srgbClr val="002060"/>
                </a:solidFill>
                <a:cs typeface="Arial" pitchFamily="34" charset="0"/>
              </a:rPr>
              <a:t>etc</a:t>
            </a:r>
            <a:endParaRPr lang="en-MY" sz="1800" b="1" dirty="0">
              <a:solidFill>
                <a:srgbClr val="002060"/>
              </a:solidFill>
              <a:cs typeface="Arial" pitchFamily="34" charset="0"/>
            </a:endParaRPr>
          </a:p>
        </p:txBody>
      </p:sp>
    </p:spTree>
    <p:extLst>
      <p:ext uri="{BB962C8B-B14F-4D97-AF65-F5344CB8AC3E}">
        <p14:creationId xmlns:p14="http://schemas.microsoft.com/office/powerpoint/2010/main" val="3122968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5" name="Rectangle 3"/>
          <p:cNvSpPr>
            <a:spLocks noGrp="1" noChangeArrowheads="1"/>
          </p:cNvSpPr>
          <p:nvPr>
            <p:ph type="body" idx="1"/>
          </p:nvPr>
        </p:nvSpPr>
        <p:spPr bwMode="auto">
          <a:xfrm>
            <a:off x="951817" y="3901281"/>
            <a:ext cx="6705600" cy="2316163"/>
          </a:xfrm>
          <a:extLst/>
        </p:spPr>
        <p:txBody>
          <a:bodyPr vert="horz" wrap="square" lIns="91440" tIns="45720" rIns="91440" bIns="45720" numCol="1" anchor="t" anchorCtr="0" compatLnSpc="1">
            <a:prstTxWarp prst="textNoShape">
              <a:avLst/>
            </a:prstTxWarp>
          </a:bodyPr>
          <a:lstStyle/>
          <a:p>
            <a:pPr marL="660400" indent="-660400" eaLnBrk="1" hangingPunct="1">
              <a:lnSpc>
                <a:spcPct val="120000"/>
              </a:lnSpc>
              <a:buFontTx/>
              <a:buAutoNum type="romanLcPeriod"/>
              <a:defRPr/>
            </a:pPr>
            <a:r>
              <a:rPr lang="en-US" altLang="en-US" sz="3600" dirty="0" smtClean="0">
                <a:solidFill>
                  <a:schemeClr val="accent2"/>
                </a:solidFill>
                <a:effectLst>
                  <a:outerShdw blurRad="38100" dist="38100" dir="2700000" algn="tl">
                    <a:srgbClr val="C0C0C0"/>
                  </a:outerShdw>
                </a:effectLst>
                <a:latin typeface="Arial" panose="020B0604020202020204" pitchFamily="34" charset="0"/>
                <a:cs typeface="+mn-cs"/>
              </a:rPr>
              <a:t>General (dilution) ventilation</a:t>
            </a:r>
          </a:p>
          <a:p>
            <a:pPr marL="660400" indent="-660400" eaLnBrk="1" hangingPunct="1">
              <a:lnSpc>
                <a:spcPct val="120000"/>
              </a:lnSpc>
              <a:buFontTx/>
              <a:buAutoNum type="romanLcPeriod"/>
              <a:defRPr/>
            </a:pPr>
            <a:r>
              <a:rPr lang="en-US" altLang="en-US" sz="3600" dirty="0" smtClean="0">
                <a:solidFill>
                  <a:schemeClr val="accent2"/>
                </a:solidFill>
                <a:effectLst>
                  <a:outerShdw blurRad="38100" dist="38100" dir="2700000" algn="tl">
                    <a:srgbClr val="C0C0C0"/>
                  </a:outerShdw>
                </a:effectLst>
                <a:latin typeface="Arial" panose="020B0604020202020204" pitchFamily="34" charset="0"/>
                <a:cs typeface="+mn-cs"/>
              </a:rPr>
              <a:t>Local exhaust ventilation (LEV)</a:t>
            </a:r>
          </a:p>
          <a:p>
            <a:pPr marL="660400" indent="-660400" eaLnBrk="1" hangingPunct="1">
              <a:lnSpc>
                <a:spcPct val="120000"/>
              </a:lnSpc>
              <a:buFontTx/>
              <a:buAutoNum type="romanLcPeriod"/>
              <a:defRPr/>
            </a:pPr>
            <a:endParaRPr lang="en-US" altLang="en-US" sz="3600" dirty="0" smtClean="0">
              <a:solidFill>
                <a:schemeClr val="accent2"/>
              </a:solidFill>
              <a:effectLst>
                <a:outerShdw blurRad="38100" dist="38100" dir="2700000" algn="tl">
                  <a:srgbClr val="C0C0C0"/>
                </a:outerShdw>
              </a:effectLst>
              <a:latin typeface="Arial" panose="020B0604020202020204" pitchFamily="34" charset="0"/>
              <a:cs typeface="+mn-cs"/>
            </a:endParaRPr>
          </a:p>
        </p:txBody>
      </p:sp>
      <p:sp>
        <p:nvSpPr>
          <p:cNvPr id="535558" name="Text Box 6"/>
          <p:cNvSpPr txBox="1">
            <a:spLocks noChangeArrowheads="1"/>
          </p:cNvSpPr>
          <p:nvPr/>
        </p:nvSpPr>
        <p:spPr bwMode="auto">
          <a:xfrm>
            <a:off x="514986" y="2491499"/>
            <a:ext cx="7725065" cy="523220"/>
          </a:xfrm>
          <a:prstGeom prst="rect">
            <a:avLst/>
          </a:prstGeom>
          <a:noFill/>
          <a:ln>
            <a:noFill/>
          </a:ln>
          <a:effectLst/>
          <a:extLst/>
        </p:spPr>
        <p:txBody>
          <a:bodyPr wrap="square">
            <a:spAutoFit/>
          </a:bodyPr>
          <a:lstStyle/>
          <a:p>
            <a:pPr algn="ctr">
              <a:spcBef>
                <a:spcPct val="50000"/>
              </a:spcBef>
              <a:defRPr/>
            </a:pPr>
            <a:r>
              <a:rPr lang="en-US" altLang="en-US" sz="2800" b="1" dirty="0">
                <a:solidFill>
                  <a:srgbClr val="006600"/>
                </a:solidFill>
                <a:effectLst>
                  <a:outerShdw blurRad="38100" dist="38100" dir="2700000" algn="tl">
                    <a:srgbClr val="C0C0C0"/>
                  </a:outerShdw>
                </a:effectLst>
                <a:ea typeface="+mn-ea"/>
              </a:rPr>
              <a:t>2 TYPES OF MECHANICAL VENTILATION</a:t>
            </a:r>
          </a:p>
        </p:txBody>
      </p:sp>
      <p:sp>
        <p:nvSpPr>
          <p:cNvPr id="9220" name="Footer Placeholder 4"/>
          <p:cNvSpPr txBox="1">
            <a:spLocks/>
          </p:cNvSpPr>
          <p:nvPr/>
        </p:nvSpPr>
        <p:spPr bwMode="auto">
          <a:xfrm>
            <a:off x="3276600" y="6550025"/>
            <a:ext cx="2590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Rounded MT Bold" pitchFamily="34" charset="0"/>
                <a:ea typeface="Osaka" charset="-128"/>
              </a:defRPr>
            </a:lvl1pPr>
            <a:lvl2pPr marL="742950" indent="-285750">
              <a:defRPr sz="2400">
                <a:solidFill>
                  <a:schemeClr val="tx1"/>
                </a:solidFill>
                <a:latin typeface="Arial Rounded MT Bold" pitchFamily="34" charset="0"/>
                <a:ea typeface="Osaka" charset="-128"/>
              </a:defRPr>
            </a:lvl2pPr>
            <a:lvl3pPr marL="1143000" indent="-228600">
              <a:defRPr sz="2400">
                <a:solidFill>
                  <a:schemeClr val="tx1"/>
                </a:solidFill>
                <a:latin typeface="Arial Rounded MT Bold" pitchFamily="34" charset="0"/>
                <a:ea typeface="Osaka" charset="-128"/>
              </a:defRPr>
            </a:lvl3pPr>
            <a:lvl4pPr marL="1600200" indent="-228600">
              <a:defRPr sz="2400">
                <a:solidFill>
                  <a:schemeClr val="tx1"/>
                </a:solidFill>
                <a:latin typeface="Arial Rounded MT Bold" pitchFamily="34" charset="0"/>
                <a:ea typeface="Osaka" charset="-128"/>
              </a:defRPr>
            </a:lvl4pPr>
            <a:lvl5pPr marL="2057400" indent="-228600">
              <a:defRPr sz="2400">
                <a:solidFill>
                  <a:schemeClr val="tx1"/>
                </a:solidFill>
                <a:latin typeface="Arial Rounded MT Bold" pitchFamily="34" charset="0"/>
                <a:ea typeface="Osaka" charset="-128"/>
              </a:defRPr>
            </a:lvl5pPr>
            <a:lvl6pPr marL="2514600" indent="-228600" eaLnBrk="0" fontAlgn="base" hangingPunct="0">
              <a:spcBef>
                <a:spcPct val="0"/>
              </a:spcBef>
              <a:spcAft>
                <a:spcPct val="0"/>
              </a:spcAft>
              <a:defRPr sz="2400">
                <a:solidFill>
                  <a:schemeClr val="tx1"/>
                </a:solidFill>
                <a:latin typeface="Arial Rounded MT Bold" pitchFamily="34" charset="0"/>
                <a:ea typeface="Osaka" charset="-128"/>
              </a:defRPr>
            </a:lvl6pPr>
            <a:lvl7pPr marL="2971800" indent="-228600" eaLnBrk="0" fontAlgn="base" hangingPunct="0">
              <a:spcBef>
                <a:spcPct val="0"/>
              </a:spcBef>
              <a:spcAft>
                <a:spcPct val="0"/>
              </a:spcAft>
              <a:defRPr sz="2400">
                <a:solidFill>
                  <a:schemeClr val="tx1"/>
                </a:solidFill>
                <a:latin typeface="Arial Rounded MT Bold" pitchFamily="34" charset="0"/>
                <a:ea typeface="Osaka" charset="-128"/>
              </a:defRPr>
            </a:lvl7pPr>
            <a:lvl8pPr marL="3429000" indent="-228600" eaLnBrk="0" fontAlgn="base" hangingPunct="0">
              <a:spcBef>
                <a:spcPct val="0"/>
              </a:spcBef>
              <a:spcAft>
                <a:spcPct val="0"/>
              </a:spcAft>
              <a:defRPr sz="2400">
                <a:solidFill>
                  <a:schemeClr val="tx1"/>
                </a:solidFill>
                <a:latin typeface="Arial Rounded MT Bold" pitchFamily="34" charset="0"/>
                <a:ea typeface="Osaka" charset="-128"/>
              </a:defRPr>
            </a:lvl8pPr>
            <a:lvl9pPr marL="3886200" indent="-228600" eaLnBrk="0" fontAlgn="base" hangingPunct="0">
              <a:spcBef>
                <a:spcPct val="0"/>
              </a:spcBef>
              <a:spcAft>
                <a:spcPct val="0"/>
              </a:spcAft>
              <a:defRPr sz="2400">
                <a:solidFill>
                  <a:schemeClr val="tx1"/>
                </a:solidFill>
                <a:latin typeface="Arial Rounded MT Bold" pitchFamily="34" charset="0"/>
                <a:ea typeface="Osaka" charset="-128"/>
              </a:defRPr>
            </a:lvl9pPr>
          </a:lstStyle>
          <a:p>
            <a:pPr algn="ctr" eaLnBrk="1" hangingPunct="1"/>
            <a:r>
              <a:rPr lang="en-GB" altLang="en-US" sz="1200">
                <a:latin typeface="Arial" charset="0"/>
              </a:rPr>
              <a:t>Copyright @ Cerna Minda 2016</a:t>
            </a:r>
          </a:p>
        </p:txBody>
      </p:sp>
      <p:sp>
        <p:nvSpPr>
          <p:cNvPr id="9" name="Text Box 7"/>
          <p:cNvSpPr txBox="1">
            <a:spLocks noChangeArrowheads="1"/>
          </p:cNvSpPr>
          <p:nvPr/>
        </p:nvSpPr>
        <p:spPr bwMode="auto">
          <a:xfrm>
            <a:off x="951817" y="956770"/>
            <a:ext cx="6552510" cy="523220"/>
          </a:xfrm>
          <a:prstGeom prst="rect">
            <a:avLst/>
          </a:prstGeom>
          <a:noFill/>
          <a:ln>
            <a:noFill/>
          </a:ln>
          <a:effectLst/>
          <a:extLst/>
        </p:spPr>
        <p:txBody>
          <a:bodyPr wrap="square">
            <a:spAutoFit/>
          </a:bodyPr>
          <a:lstStyle/>
          <a:p>
            <a:pPr algn="ctr">
              <a:spcBef>
                <a:spcPct val="50000"/>
              </a:spcBef>
              <a:defRPr/>
            </a:pPr>
            <a:r>
              <a:rPr lang="en-US" altLang="en-US" sz="2800" b="1" dirty="0">
                <a:solidFill>
                  <a:srgbClr val="CC6600"/>
                </a:solidFill>
                <a:effectLst>
                  <a:outerShdw blurRad="38100" dist="38100" dir="2700000" algn="tl">
                    <a:srgbClr val="C0C0C0"/>
                  </a:outerShdw>
                </a:effectLst>
                <a:latin typeface="Verdana" panose="020B0604030504040204" pitchFamily="34" charset="0"/>
                <a:ea typeface="+mn-ea"/>
              </a:rPr>
              <a:t>VENTILATION AT WORKPLACE</a:t>
            </a:r>
          </a:p>
        </p:txBody>
      </p:sp>
      <p:sp>
        <p:nvSpPr>
          <p:cNvPr id="8" name="Text Box 8"/>
          <p:cNvSpPr txBox="1">
            <a:spLocks noChangeArrowheads="1"/>
          </p:cNvSpPr>
          <p:nvPr/>
        </p:nvSpPr>
        <p:spPr bwMode="auto">
          <a:xfrm>
            <a:off x="872319" y="3358521"/>
            <a:ext cx="7010400" cy="519112"/>
          </a:xfrm>
          <a:prstGeom prst="rect">
            <a:avLst/>
          </a:prstGeom>
          <a:noFill/>
          <a:ln>
            <a:noFill/>
          </a:ln>
          <a:effectLst/>
          <a:extLst/>
        </p:spPr>
        <p:txBody>
          <a:bodyPr>
            <a:spAutoFit/>
          </a:bodyPr>
          <a:lstStyle/>
          <a:p>
            <a:pPr algn="ctr">
              <a:spcBef>
                <a:spcPct val="50000"/>
              </a:spcBef>
              <a:defRPr/>
            </a:pPr>
            <a:r>
              <a:rPr lang="en-US" altLang="en-US" sz="2800" b="1" u="sng" dirty="0">
                <a:solidFill>
                  <a:schemeClr val="accent2"/>
                </a:solidFill>
                <a:effectLst>
                  <a:outerShdw blurRad="38100" dist="38100" dir="2700000" algn="tl">
                    <a:srgbClr val="C0C0C0"/>
                  </a:outerShdw>
                </a:effectLst>
                <a:latin typeface="Arial" panose="020B0604020202020204" pitchFamily="34" charset="0"/>
                <a:ea typeface="+mn-ea"/>
              </a:rPr>
              <a:t>MECHANICAL (FORCE) VENTILATION</a:t>
            </a:r>
          </a:p>
        </p:txBody>
      </p:sp>
      <p:sp>
        <p:nvSpPr>
          <p:cNvPr id="2" name="Rectangle 1"/>
          <p:cNvSpPr/>
          <p:nvPr/>
        </p:nvSpPr>
        <p:spPr>
          <a:xfrm>
            <a:off x="640336" y="248884"/>
            <a:ext cx="6826677" cy="707886"/>
          </a:xfrm>
          <a:prstGeom prst="rect">
            <a:avLst/>
          </a:prstGeom>
        </p:spPr>
        <p:txBody>
          <a:bodyPr wrap="none">
            <a:spAutoFit/>
          </a:bodyPr>
          <a:lstStyle/>
          <a:p>
            <a:r>
              <a:rPr lang="en-US" sz="4000" b="1" dirty="0">
                <a:solidFill>
                  <a:srgbClr val="0000FF"/>
                </a:solidFill>
                <a:cs typeface="Arial" pitchFamily="34" charset="0"/>
              </a:rPr>
              <a:t>Engineering Control Equipment</a:t>
            </a:r>
          </a:p>
        </p:txBody>
      </p:sp>
    </p:spTree>
    <p:extLst>
      <p:ext uri="{BB962C8B-B14F-4D97-AF65-F5344CB8AC3E}">
        <p14:creationId xmlns:p14="http://schemas.microsoft.com/office/powerpoint/2010/main" val="21390097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21263" y="2273300"/>
            <a:ext cx="3894137" cy="371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7607" name="Text Box 7"/>
          <p:cNvSpPr txBox="1">
            <a:spLocks noChangeArrowheads="1"/>
          </p:cNvSpPr>
          <p:nvPr/>
        </p:nvSpPr>
        <p:spPr bwMode="auto">
          <a:xfrm>
            <a:off x="1052513" y="1385888"/>
            <a:ext cx="7010400" cy="519112"/>
          </a:xfrm>
          <a:prstGeom prst="rect">
            <a:avLst/>
          </a:prstGeom>
          <a:noFill/>
          <a:ln>
            <a:noFill/>
          </a:ln>
          <a:effectLst/>
          <a:extLst/>
        </p:spPr>
        <p:txBody>
          <a:bodyPr>
            <a:spAutoFit/>
          </a:bodyPr>
          <a:lstStyle/>
          <a:p>
            <a:pPr algn="ctr">
              <a:spcBef>
                <a:spcPct val="50000"/>
              </a:spcBef>
              <a:defRPr/>
            </a:pPr>
            <a:r>
              <a:rPr lang="en-US" altLang="en-US" sz="2800" b="1" u="sng">
                <a:solidFill>
                  <a:schemeClr val="accent2"/>
                </a:solidFill>
                <a:effectLst>
                  <a:outerShdw blurRad="38100" dist="38100" dir="2700000" algn="tl">
                    <a:srgbClr val="C0C0C0"/>
                  </a:outerShdw>
                </a:effectLst>
                <a:latin typeface="Arial" panose="020B0604020202020204" pitchFamily="34" charset="0"/>
                <a:ea typeface="+mn-ea"/>
              </a:rPr>
              <a:t>GENERAL DILUTION</a:t>
            </a:r>
          </a:p>
        </p:txBody>
      </p:sp>
      <p:sp>
        <p:nvSpPr>
          <p:cNvPr id="8" name="Text Box 7"/>
          <p:cNvSpPr txBox="1">
            <a:spLocks noChangeArrowheads="1"/>
          </p:cNvSpPr>
          <p:nvPr/>
        </p:nvSpPr>
        <p:spPr bwMode="auto">
          <a:xfrm>
            <a:off x="643769" y="409575"/>
            <a:ext cx="7239000" cy="584200"/>
          </a:xfrm>
          <a:prstGeom prst="rect">
            <a:avLst/>
          </a:prstGeom>
          <a:noFill/>
          <a:ln>
            <a:noFill/>
          </a:ln>
          <a:effectLst/>
          <a:extLst/>
        </p:spPr>
        <p:txBody>
          <a:bodyPr>
            <a:spAutoFit/>
          </a:bodyPr>
          <a:lstStyle/>
          <a:p>
            <a:pPr algn="r">
              <a:spcBef>
                <a:spcPct val="50000"/>
              </a:spcBef>
              <a:defRPr/>
            </a:pPr>
            <a:r>
              <a:rPr lang="en-US" altLang="en-US" sz="3200" b="1" dirty="0">
                <a:solidFill>
                  <a:srgbClr val="CC6600"/>
                </a:solidFill>
                <a:effectLst>
                  <a:outerShdw blurRad="38100" dist="38100" dir="2700000" algn="tl">
                    <a:srgbClr val="C0C0C0"/>
                  </a:outerShdw>
                </a:effectLst>
                <a:latin typeface="Verdana" panose="020B0604030504040204" pitchFamily="34" charset="0"/>
                <a:ea typeface="+mn-ea"/>
              </a:rPr>
              <a:t>VENTILATION AT WORKPLACE</a:t>
            </a:r>
          </a:p>
        </p:txBody>
      </p:sp>
      <p:sp>
        <p:nvSpPr>
          <p:cNvPr id="10247" name="Rectangle 1"/>
          <p:cNvSpPr>
            <a:spLocks noChangeArrowheads="1"/>
          </p:cNvSpPr>
          <p:nvPr/>
        </p:nvSpPr>
        <p:spPr bwMode="auto">
          <a:xfrm>
            <a:off x="685800" y="2209800"/>
            <a:ext cx="48768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MY" altLang="en-US" sz="3600">
                <a:solidFill>
                  <a:srgbClr val="000066"/>
                </a:solidFill>
                <a:latin typeface="Calibri" pitchFamily="34" charset="0"/>
              </a:rPr>
              <a:t>General (dilution) ventilation systems supply clean air that mixes with the air in the workplace, diluting the concentration of the contaminant.</a:t>
            </a:r>
          </a:p>
        </p:txBody>
      </p:sp>
    </p:spTree>
    <p:extLst>
      <p:ext uri="{BB962C8B-B14F-4D97-AF65-F5344CB8AC3E}">
        <p14:creationId xmlns:p14="http://schemas.microsoft.com/office/powerpoint/2010/main" val="19413426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fig1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28838"/>
            <a:ext cx="3992563"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3" descr="fig1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954213"/>
            <a:ext cx="4248150"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descr="fig1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699000"/>
            <a:ext cx="4194175"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descr="fig1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4467225"/>
            <a:ext cx="4038600" cy="25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9831" name="Text Box 7"/>
          <p:cNvSpPr txBox="1">
            <a:spLocks noChangeArrowheads="1"/>
          </p:cNvSpPr>
          <p:nvPr/>
        </p:nvSpPr>
        <p:spPr bwMode="auto">
          <a:xfrm>
            <a:off x="1052513" y="1385888"/>
            <a:ext cx="7010400" cy="519112"/>
          </a:xfrm>
          <a:prstGeom prst="rect">
            <a:avLst/>
          </a:prstGeom>
          <a:noFill/>
          <a:ln>
            <a:noFill/>
          </a:ln>
          <a:effectLst/>
          <a:extLst/>
        </p:spPr>
        <p:txBody>
          <a:bodyPr>
            <a:spAutoFit/>
          </a:bodyPr>
          <a:lstStyle/>
          <a:p>
            <a:pPr algn="ctr">
              <a:spcBef>
                <a:spcPct val="50000"/>
              </a:spcBef>
              <a:defRPr/>
            </a:pPr>
            <a:r>
              <a:rPr lang="en-US" altLang="en-US" sz="2800" b="1" u="sng">
                <a:solidFill>
                  <a:schemeClr val="accent2"/>
                </a:solidFill>
                <a:effectLst>
                  <a:outerShdw blurRad="38100" dist="38100" dir="2700000" algn="tl">
                    <a:srgbClr val="C0C0C0"/>
                  </a:outerShdw>
                </a:effectLst>
                <a:latin typeface="Arial" panose="020B0604020202020204" pitchFamily="34" charset="0"/>
                <a:ea typeface="+mn-ea"/>
              </a:rPr>
              <a:t>GENERAL DILUTION</a:t>
            </a:r>
          </a:p>
        </p:txBody>
      </p:sp>
      <p:sp>
        <p:nvSpPr>
          <p:cNvPr id="11" name="Text Box 7"/>
          <p:cNvSpPr txBox="1">
            <a:spLocks noChangeArrowheads="1"/>
          </p:cNvSpPr>
          <p:nvPr/>
        </p:nvSpPr>
        <p:spPr bwMode="auto">
          <a:xfrm>
            <a:off x="601663" y="409575"/>
            <a:ext cx="7239000" cy="584200"/>
          </a:xfrm>
          <a:prstGeom prst="rect">
            <a:avLst/>
          </a:prstGeom>
          <a:noFill/>
          <a:ln>
            <a:noFill/>
          </a:ln>
          <a:effectLst/>
          <a:extLst/>
        </p:spPr>
        <p:txBody>
          <a:bodyPr>
            <a:spAutoFit/>
          </a:bodyPr>
          <a:lstStyle/>
          <a:p>
            <a:pPr algn="r">
              <a:spcBef>
                <a:spcPct val="50000"/>
              </a:spcBef>
              <a:defRPr/>
            </a:pPr>
            <a:r>
              <a:rPr lang="en-US" altLang="en-US" sz="3200" b="1" dirty="0">
                <a:solidFill>
                  <a:srgbClr val="CC6600"/>
                </a:solidFill>
                <a:effectLst>
                  <a:outerShdw blurRad="38100" dist="38100" dir="2700000" algn="tl">
                    <a:srgbClr val="C0C0C0"/>
                  </a:outerShdw>
                </a:effectLst>
                <a:latin typeface="Verdana" panose="020B0604030504040204" pitchFamily="34" charset="0"/>
                <a:ea typeface="+mn-ea"/>
              </a:rPr>
              <a:t>VENTILATION AT WORKPLACE</a:t>
            </a:r>
          </a:p>
        </p:txBody>
      </p:sp>
    </p:spTree>
    <p:extLst>
      <p:ext uri="{BB962C8B-B14F-4D97-AF65-F5344CB8AC3E}">
        <p14:creationId xmlns:p14="http://schemas.microsoft.com/office/powerpoint/2010/main" val="2125541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Local fume extra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2538" y="2297113"/>
            <a:ext cx="3367087" cy="358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1704" name="Text Box 8"/>
          <p:cNvSpPr txBox="1">
            <a:spLocks noChangeArrowheads="1"/>
          </p:cNvSpPr>
          <p:nvPr/>
        </p:nvSpPr>
        <p:spPr bwMode="auto">
          <a:xfrm>
            <a:off x="1052513" y="1385888"/>
            <a:ext cx="7010400" cy="519112"/>
          </a:xfrm>
          <a:prstGeom prst="rect">
            <a:avLst/>
          </a:prstGeom>
          <a:noFill/>
          <a:ln>
            <a:noFill/>
          </a:ln>
          <a:effectLst/>
          <a:extLst/>
        </p:spPr>
        <p:txBody>
          <a:bodyPr>
            <a:spAutoFit/>
          </a:bodyPr>
          <a:lstStyle/>
          <a:p>
            <a:pPr algn="ctr">
              <a:spcBef>
                <a:spcPct val="50000"/>
              </a:spcBef>
              <a:defRPr/>
            </a:pPr>
            <a:r>
              <a:rPr lang="en-US" altLang="en-US" sz="2800" b="1" u="sng">
                <a:solidFill>
                  <a:schemeClr val="accent2"/>
                </a:solidFill>
                <a:effectLst>
                  <a:outerShdw blurRad="38100" dist="38100" dir="2700000" algn="tl">
                    <a:srgbClr val="C0C0C0"/>
                  </a:outerShdw>
                </a:effectLst>
                <a:latin typeface="Arial" panose="020B0604020202020204" pitchFamily="34" charset="0"/>
                <a:ea typeface="+mn-ea"/>
              </a:rPr>
              <a:t>LOCAL EXHAUST VENTILATION</a:t>
            </a:r>
          </a:p>
        </p:txBody>
      </p:sp>
      <p:sp>
        <p:nvSpPr>
          <p:cNvPr id="8" name="Text Box 7"/>
          <p:cNvSpPr txBox="1">
            <a:spLocks noChangeArrowheads="1"/>
          </p:cNvSpPr>
          <p:nvPr/>
        </p:nvSpPr>
        <p:spPr bwMode="auto">
          <a:xfrm>
            <a:off x="681318" y="421715"/>
            <a:ext cx="7239000" cy="584200"/>
          </a:xfrm>
          <a:prstGeom prst="rect">
            <a:avLst/>
          </a:prstGeom>
          <a:noFill/>
          <a:ln>
            <a:noFill/>
          </a:ln>
          <a:effectLst/>
          <a:extLst/>
        </p:spPr>
        <p:txBody>
          <a:bodyPr>
            <a:spAutoFit/>
          </a:bodyPr>
          <a:lstStyle/>
          <a:p>
            <a:pPr algn="r">
              <a:spcBef>
                <a:spcPct val="50000"/>
              </a:spcBef>
              <a:defRPr/>
            </a:pPr>
            <a:r>
              <a:rPr lang="en-US" altLang="en-US" sz="3200" b="1" dirty="0">
                <a:solidFill>
                  <a:srgbClr val="CC6600"/>
                </a:solidFill>
                <a:effectLst>
                  <a:outerShdw blurRad="38100" dist="38100" dir="2700000" algn="tl">
                    <a:srgbClr val="C0C0C0"/>
                  </a:outerShdw>
                </a:effectLst>
                <a:latin typeface="Verdana" panose="020B0604030504040204" pitchFamily="34" charset="0"/>
                <a:ea typeface="+mn-ea"/>
              </a:rPr>
              <a:t>VENTILATION AT WORKPLACE</a:t>
            </a:r>
          </a:p>
        </p:txBody>
      </p:sp>
    </p:spTree>
    <p:extLst>
      <p:ext uri="{BB962C8B-B14F-4D97-AF65-F5344CB8AC3E}">
        <p14:creationId xmlns:p14="http://schemas.microsoft.com/office/powerpoint/2010/main" val="124387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6A2D3E5-4148-4E46-87E5-1FEC843BA115}" type="slidenum">
              <a:rPr lang="en-US"/>
              <a:pPr/>
              <a:t>4</a:t>
            </a:fld>
            <a:endParaRPr lang="en-US"/>
          </a:p>
        </p:txBody>
      </p:sp>
      <p:sp>
        <p:nvSpPr>
          <p:cNvPr id="82947" name="Rectangle 3"/>
          <p:cNvSpPr>
            <a:spLocks noGrp="1" noChangeArrowheads="1"/>
          </p:cNvSpPr>
          <p:nvPr>
            <p:ph type="body" idx="1"/>
          </p:nvPr>
        </p:nvSpPr>
        <p:spPr>
          <a:xfrm>
            <a:off x="371475" y="1946275"/>
            <a:ext cx="8229600" cy="3683000"/>
          </a:xfrm>
        </p:spPr>
        <p:txBody>
          <a:bodyPr/>
          <a:lstStyle/>
          <a:p>
            <a:pPr>
              <a:lnSpc>
                <a:spcPct val="120000"/>
              </a:lnSpc>
              <a:buClr>
                <a:srgbClr val="0000FF"/>
              </a:buClr>
              <a:buFont typeface="Wingdings" pitchFamily="2" charset="2"/>
              <a:buChar char="M"/>
            </a:pPr>
            <a:r>
              <a:rPr lang="en-US" sz="3400" b="1"/>
              <a:t> Introduction</a:t>
            </a:r>
          </a:p>
          <a:p>
            <a:pPr>
              <a:lnSpc>
                <a:spcPct val="120000"/>
              </a:lnSpc>
              <a:buClr>
                <a:srgbClr val="0000FF"/>
              </a:buClr>
              <a:buFont typeface="Wingdings" pitchFamily="2" charset="2"/>
              <a:buChar char="M"/>
            </a:pPr>
            <a:r>
              <a:rPr lang="en-US" sz="3400" b="1"/>
              <a:t> Dust explosion - Safety perspective</a:t>
            </a:r>
          </a:p>
          <a:p>
            <a:pPr>
              <a:lnSpc>
                <a:spcPct val="120000"/>
              </a:lnSpc>
              <a:buClr>
                <a:srgbClr val="0000FF"/>
              </a:buClr>
              <a:buFont typeface="Wingdings" pitchFamily="2" charset="2"/>
              <a:buChar char="M"/>
            </a:pPr>
            <a:r>
              <a:rPr lang="en-US" sz="3400" b="1"/>
              <a:t> Dust explosion - Health perspective</a:t>
            </a:r>
          </a:p>
          <a:p>
            <a:pPr>
              <a:lnSpc>
                <a:spcPct val="120000"/>
              </a:lnSpc>
              <a:buClr>
                <a:srgbClr val="0000FF"/>
              </a:buClr>
              <a:buFont typeface="Wingdings" pitchFamily="2" charset="2"/>
              <a:buChar char="M"/>
            </a:pPr>
            <a:r>
              <a:rPr lang="en-US" sz="3400" b="1"/>
              <a:t> Root causes of dust explosion</a:t>
            </a:r>
          </a:p>
          <a:p>
            <a:pPr>
              <a:lnSpc>
                <a:spcPct val="120000"/>
              </a:lnSpc>
              <a:buClr>
                <a:srgbClr val="0000FF"/>
              </a:buClr>
              <a:buFont typeface="Wingdings" pitchFamily="2" charset="2"/>
              <a:buChar char="M"/>
            </a:pPr>
            <a:r>
              <a:rPr lang="en-US" sz="3400" b="1"/>
              <a:t> How to prevent dust explosion</a:t>
            </a:r>
          </a:p>
        </p:txBody>
      </p:sp>
      <p:sp>
        <p:nvSpPr>
          <p:cNvPr id="82948" name="Rectangle 4"/>
          <p:cNvSpPr>
            <a:spLocks noChangeArrowheads="1"/>
          </p:cNvSpPr>
          <p:nvPr/>
        </p:nvSpPr>
        <p:spPr bwMode="auto">
          <a:xfrm>
            <a:off x="990600" y="1524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4400" b="1" dirty="0">
                <a:solidFill>
                  <a:srgbClr val="CC0000"/>
                </a:solidFill>
              </a:rPr>
              <a:t>CONTENT</a:t>
            </a:r>
          </a:p>
        </p:txBody>
      </p:sp>
    </p:spTree>
    <p:extLst>
      <p:ext uri="{BB962C8B-B14F-4D97-AF65-F5344CB8AC3E}">
        <p14:creationId xmlns:p14="http://schemas.microsoft.com/office/powerpoint/2010/main" val="39353223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0" descr="fig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9713" y="3871913"/>
            <a:ext cx="6096000"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8082" name="Rectangle 2"/>
          <p:cNvSpPr>
            <a:spLocks noGrp="1" noChangeArrowheads="1"/>
          </p:cNvSpPr>
          <p:nvPr>
            <p:ph type="body" idx="1"/>
          </p:nvPr>
        </p:nvSpPr>
        <p:spPr bwMode="auto">
          <a:xfrm>
            <a:off x="228600" y="1981200"/>
            <a:ext cx="5638800" cy="3078163"/>
          </a:xfrm>
          <a:extLst/>
        </p:spPr>
        <p:txBody>
          <a:bodyPr vert="horz" wrap="square" lIns="91440" tIns="45720" rIns="91440" bIns="45720" numCol="1" anchor="t" anchorCtr="0" compatLnSpc="1">
            <a:prstTxWarp prst="textNoShape">
              <a:avLst/>
            </a:prstTxWarp>
          </a:bodyPr>
          <a:lstStyle/>
          <a:p>
            <a:pPr marL="609600" indent="-609600" eaLnBrk="1" hangingPunct="1">
              <a:buFontTx/>
              <a:buNone/>
              <a:defRPr/>
            </a:pPr>
            <a:r>
              <a:rPr lang="en-US" altLang="en-US" dirty="0" smtClean="0">
                <a:solidFill>
                  <a:srgbClr val="000066"/>
                </a:solidFill>
                <a:effectLst>
                  <a:outerShdw blurRad="38100" dist="38100" dir="2700000" algn="tl">
                    <a:srgbClr val="C0C0C0"/>
                  </a:outerShdw>
                </a:effectLst>
                <a:latin typeface="Arial" panose="020B0604020202020204" pitchFamily="34" charset="0"/>
                <a:cs typeface="+mn-cs"/>
              </a:rPr>
              <a:t>Main component LEV System</a:t>
            </a:r>
          </a:p>
          <a:p>
            <a:pPr marL="990600" lvl="1" indent="-533400" eaLnBrk="1" hangingPunct="1">
              <a:buFontTx/>
              <a:buAutoNum type="arabicPeriod"/>
              <a:defRPr/>
            </a:pPr>
            <a:r>
              <a:rPr lang="en-US" altLang="en-US" sz="3200" dirty="0" smtClean="0">
                <a:solidFill>
                  <a:srgbClr val="000066"/>
                </a:solidFill>
                <a:effectLst>
                  <a:outerShdw blurRad="38100" dist="38100" dir="2700000" algn="tl">
                    <a:srgbClr val="C0C0C0"/>
                  </a:outerShdw>
                </a:effectLst>
                <a:latin typeface="Arial" panose="020B0604020202020204" pitchFamily="34" charset="0"/>
                <a:cs typeface="+mn-cs"/>
              </a:rPr>
              <a:t>hood</a:t>
            </a:r>
          </a:p>
          <a:p>
            <a:pPr marL="990600" lvl="1" indent="-533400" eaLnBrk="1" hangingPunct="1">
              <a:buFontTx/>
              <a:buAutoNum type="arabicPeriod"/>
              <a:defRPr/>
            </a:pPr>
            <a:r>
              <a:rPr lang="en-US" altLang="en-US" sz="3200" dirty="0" smtClean="0">
                <a:solidFill>
                  <a:srgbClr val="000066"/>
                </a:solidFill>
                <a:effectLst>
                  <a:outerShdw blurRad="38100" dist="38100" dir="2700000" algn="tl">
                    <a:srgbClr val="C0C0C0"/>
                  </a:outerShdw>
                </a:effectLst>
                <a:latin typeface="Arial" panose="020B0604020202020204" pitchFamily="34" charset="0"/>
                <a:cs typeface="+mn-cs"/>
              </a:rPr>
              <a:t>ducts</a:t>
            </a:r>
          </a:p>
          <a:p>
            <a:pPr marL="990600" lvl="1" indent="-533400" eaLnBrk="1" hangingPunct="1">
              <a:buFontTx/>
              <a:buAutoNum type="arabicPeriod"/>
              <a:defRPr/>
            </a:pPr>
            <a:r>
              <a:rPr lang="en-US" altLang="en-US" sz="3200" dirty="0" smtClean="0">
                <a:solidFill>
                  <a:srgbClr val="000066"/>
                </a:solidFill>
                <a:effectLst>
                  <a:outerShdw blurRad="38100" dist="38100" dir="2700000" algn="tl">
                    <a:srgbClr val="C0C0C0"/>
                  </a:outerShdw>
                </a:effectLst>
                <a:latin typeface="Arial" panose="020B0604020202020204" pitchFamily="34" charset="0"/>
                <a:cs typeface="+mn-cs"/>
              </a:rPr>
              <a:t>air cleaner (if needed)</a:t>
            </a:r>
          </a:p>
        </p:txBody>
      </p:sp>
      <p:sp>
        <p:nvSpPr>
          <p:cNvPr id="558088" name="Text Box 8"/>
          <p:cNvSpPr txBox="1">
            <a:spLocks noChangeArrowheads="1"/>
          </p:cNvSpPr>
          <p:nvPr/>
        </p:nvSpPr>
        <p:spPr bwMode="auto">
          <a:xfrm>
            <a:off x="1052513" y="1385888"/>
            <a:ext cx="7010400" cy="519112"/>
          </a:xfrm>
          <a:prstGeom prst="rect">
            <a:avLst/>
          </a:prstGeom>
          <a:noFill/>
          <a:ln>
            <a:noFill/>
          </a:ln>
          <a:effectLst/>
          <a:extLst/>
        </p:spPr>
        <p:txBody>
          <a:bodyPr>
            <a:spAutoFit/>
          </a:bodyPr>
          <a:lstStyle/>
          <a:p>
            <a:pPr algn="ctr">
              <a:spcBef>
                <a:spcPct val="50000"/>
              </a:spcBef>
              <a:defRPr/>
            </a:pPr>
            <a:r>
              <a:rPr lang="en-US" altLang="en-US" sz="2800" b="1" u="sng">
                <a:solidFill>
                  <a:schemeClr val="accent2"/>
                </a:solidFill>
                <a:effectLst>
                  <a:outerShdw blurRad="38100" dist="38100" dir="2700000" algn="tl">
                    <a:srgbClr val="C0C0C0"/>
                  </a:outerShdw>
                </a:effectLst>
                <a:latin typeface="Arial" panose="020B0604020202020204" pitchFamily="34" charset="0"/>
                <a:ea typeface="+mn-ea"/>
              </a:rPr>
              <a:t>LOCAL EXHAUST VENTILATION</a:t>
            </a:r>
          </a:p>
        </p:txBody>
      </p:sp>
      <p:sp>
        <p:nvSpPr>
          <p:cNvPr id="9" name="Text Box 7"/>
          <p:cNvSpPr txBox="1">
            <a:spLocks noChangeArrowheads="1"/>
          </p:cNvSpPr>
          <p:nvPr/>
        </p:nvSpPr>
        <p:spPr bwMode="auto">
          <a:xfrm>
            <a:off x="501869" y="457419"/>
            <a:ext cx="7239000" cy="584200"/>
          </a:xfrm>
          <a:prstGeom prst="rect">
            <a:avLst/>
          </a:prstGeom>
          <a:noFill/>
          <a:ln>
            <a:noFill/>
          </a:ln>
          <a:effectLst/>
          <a:extLst/>
        </p:spPr>
        <p:txBody>
          <a:bodyPr>
            <a:spAutoFit/>
          </a:bodyPr>
          <a:lstStyle/>
          <a:p>
            <a:pPr algn="r">
              <a:spcBef>
                <a:spcPct val="50000"/>
              </a:spcBef>
              <a:defRPr/>
            </a:pPr>
            <a:r>
              <a:rPr lang="en-US" altLang="en-US" sz="3200" b="1" dirty="0">
                <a:solidFill>
                  <a:srgbClr val="CC6600"/>
                </a:solidFill>
                <a:effectLst>
                  <a:outerShdw blurRad="38100" dist="38100" dir="2700000" algn="tl">
                    <a:srgbClr val="C0C0C0"/>
                  </a:outerShdw>
                </a:effectLst>
                <a:latin typeface="Verdana" panose="020B0604030504040204" pitchFamily="34" charset="0"/>
                <a:ea typeface="+mn-ea"/>
              </a:rPr>
              <a:t>VENTILATION AT WORKPLACE</a:t>
            </a:r>
          </a:p>
        </p:txBody>
      </p:sp>
      <p:sp>
        <p:nvSpPr>
          <p:cNvPr id="8" name="Rectangle 2"/>
          <p:cNvSpPr txBox="1">
            <a:spLocks noChangeArrowheads="1"/>
          </p:cNvSpPr>
          <p:nvPr/>
        </p:nvSpPr>
        <p:spPr bwMode="auto">
          <a:xfrm>
            <a:off x="3581400" y="2559050"/>
            <a:ext cx="5638800" cy="747713"/>
          </a:xfrm>
          <a:prstGeom prst="rect">
            <a:avLst/>
          </a:prstGeom>
          <a:extLst/>
        </p:spPr>
        <p:txBody>
          <a:bodyPr/>
          <a:lst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Osaka"/>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Osaka"/>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Osaka"/>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Osaka"/>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Osak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90600" lvl="1" indent="-533400" eaLnBrk="1" hangingPunct="1">
              <a:buFont typeface="+mj-lt"/>
              <a:buAutoNum type="arabicPeriod" startAt="4"/>
              <a:defRPr/>
            </a:pPr>
            <a:r>
              <a:rPr lang="en-US" altLang="en-US" sz="3200" dirty="0" smtClean="0">
                <a:solidFill>
                  <a:srgbClr val="000066"/>
                </a:solidFill>
                <a:effectLst>
                  <a:outerShdw blurRad="38100" dist="38100" dir="2700000" algn="tl">
                    <a:srgbClr val="C0C0C0"/>
                  </a:outerShdw>
                </a:effectLst>
                <a:latin typeface="Arial" panose="020B0604020202020204" pitchFamily="34" charset="0"/>
                <a:cs typeface="+mn-cs"/>
              </a:rPr>
              <a:t>Fan / motor</a:t>
            </a:r>
          </a:p>
          <a:p>
            <a:pPr marL="990600" lvl="1" indent="-533400" eaLnBrk="1" hangingPunct="1">
              <a:buFontTx/>
              <a:buAutoNum type="arabicPeriod" startAt="4"/>
              <a:defRPr/>
            </a:pPr>
            <a:r>
              <a:rPr lang="en-US" altLang="en-US" sz="3200" dirty="0" smtClean="0">
                <a:solidFill>
                  <a:srgbClr val="000066"/>
                </a:solidFill>
                <a:effectLst>
                  <a:outerShdw blurRad="38100" dist="38100" dir="2700000" algn="tl">
                    <a:srgbClr val="C0C0C0"/>
                  </a:outerShdw>
                </a:effectLst>
                <a:latin typeface="Arial" panose="020B0604020202020204" pitchFamily="34" charset="0"/>
                <a:cs typeface="+mn-cs"/>
              </a:rPr>
              <a:t>Stack / Chimney</a:t>
            </a:r>
          </a:p>
        </p:txBody>
      </p:sp>
    </p:spTree>
    <p:extLst>
      <p:ext uri="{BB962C8B-B14F-4D97-AF65-F5344CB8AC3E}">
        <p14:creationId xmlns:p14="http://schemas.microsoft.com/office/powerpoint/2010/main" val="18188770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fld id="{3B26E0E4-BF87-4053-B22A-AAF50713DB52}" type="slidenum">
              <a:rPr lang="en-US"/>
              <a:pPr/>
              <a:t>41</a:t>
            </a:fld>
            <a:endParaRPr lang="en-US"/>
          </a:p>
        </p:txBody>
      </p:sp>
      <p:sp>
        <p:nvSpPr>
          <p:cNvPr id="2" name="Title 1"/>
          <p:cNvSpPr>
            <a:spLocks noGrp="1"/>
          </p:cNvSpPr>
          <p:nvPr>
            <p:ph type="title" idx="4294967295"/>
          </p:nvPr>
        </p:nvSpPr>
        <p:spPr>
          <a:xfrm>
            <a:off x="646406" y="264425"/>
            <a:ext cx="7772400" cy="1143000"/>
          </a:xfrm>
        </p:spPr>
        <p:txBody>
          <a:bodyPr/>
          <a:lstStyle/>
          <a:p>
            <a:pPr algn="l"/>
            <a:r>
              <a:rPr lang="en-US" sz="3600" b="1" dirty="0">
                <a:solidFill>
                  <a:srgbClr val="CC0000"/>
                </a:solidFill>
                <a:effectLst>
                  <a:outerShdw blurRad="38100" dist="38100" dir="2700000" algn="tl">
                    <a:srgbClr val="C0C0C0"/>
                  </a:outerShdw>
                </a:effectLst>
                <a:cs typeface="Arial" pitchFamily="34" charset="0"/>
              </a:rPr>
              <a:t>CONTRL MEASURE (CONT’D)</a:t>
            </a:r>
            <a:endParaRPr lang="en-MY" sz="3600" b="1" dirty="0">
              <a:solidFill>
                <a:srgbClr val="CC0000"/>
              </a:solidFill>
              <a:effectLst>
                <a:outerShdw blurRad="38100" dist="38100" dir="2700000" algn="tl">
                  <a:srgbClr val="C0C0C0"/>
                </a:outerShdw>
              </a:effectLst>
              <a:cs typeface="Arial" pitchFamily="34" charset="0"/>
            </a:endParaRPr>
          </a:p>
        </p:txBody>
      </p:sp>
      <p:sp>
        <p:nvSpPr>
          <p:cNvPr id="3" name="Content Placeholder 2"/>
          <p:cNvSpPr>
            <a:spLocks noGrp="1"/>
          </p:cNvSpPr>
          <p:nvPr>
            <p:ph idx="4294967295"/>
          </p:nvPr>
        </p:nvSpPr>
        <p:spPr>
          <a:xfrm>
            <a:off x="614363" y="1643063"/>
            <a:ext cx="7772400" cy="4667250"/>
          </a:xfrm>
        </p:spPr>
        <p:txBody>
          <a:bodyPr/>
          <a:lstStyle/>
          <a:p>
            <a:r>
              <a:rPr lang="en-US" b="1" dirty="0">
                <a:solidFill>
                  <a:srgbClr val="0000FF"/>
                </a:solidFill>
                <a:cs typeface="Arial" pitchFamily="34" charset="0"/>
              </a:rPr>
              <a:t>Others</a:t>
            </a:r>
          </a:p>
          <a:p>
            <a:pPr lvl="1"/>
            <a:r>
              <a:rPr lang="en-US" sz="2400" b="1" dirty="0">
                <a:solidFill>
                  <a:srgbClr val="002060"/>
                </a:solidFill>
                <a:cs typeface="Arial" pitchFamily="34" charset="0"/>
              </a:rPr>
              <a:t>Personal hygiene</a:t>
            </a:r>
          </a:p>
          <a:p>
            <a:pPr lvl="1"/>
            <a:r>
              <a:rPr lang="en-US" sz="2400" b="1" dirty="0">
                <a:solidFill>
                  <a:srgbClr val="002060"/>
                </a:solidFill>
                <a:cs typeface="Arial" pitchFamily="34" charset="0"/>
              </a:rPr>
              <a:t>Training</a:t>
            </a:r>
          </a:p>
          <a:p>
            <a:pPr lvl="1"/>
            <a:r>
              <a:rPr lang="en-US" sz="2400" b="1" dirty="0">
                <a:solidFill>
                  <a:srgbClr val="002060"/>
                </a:solidFill>
                <a:cs typeface="Arial" pitchFamily="34" charset="0"/>
              </a:rPr>
              <a:t>Monitoring of exposure</a:t>
            </a:r>
          </a:p>
          <a:p>
            <a:pPr lvl="1"/>
            <a:r>
              <a:rPr lang="en-US" sz="2400" b="1" dirty="0">
                <a:solidFill>
                  <a:srgbClr val="002060"/>
                </a:solidFill>
                <a:cs typeface="Arial" pitchFamily="34" charset="0"/>
              </a:rPr>
              <a:t>Health surveillance</a:t>
            </a:r>
          </a:p>
          <a:p>
            <a:pPr lvl="1"/>
            <a:r>
              <a:rPr lang="en-US" sz="2400" b="1" dirty="0">
                <a:solidFill>
                  <a:srgbClr val="002060"/>
                </a:solidFill>
                <a:cs typeface="Arial" pitchFamily="34" charset="0"/>
              </a:rPr>
              <a:t>Emergency Response Procedure</a:t>
            </a:r>
          </a:p>
          <a:p>
            <a:pPr lvl="1"/>
            <a:r>
              <a:rPr lang="en-US" sz="2400" b="1" dirty="0">
                <a:solidFill>
                  <a:srgbClr val="002060"/>
                </a:solidFill>
                <a:cs typeface="Arial" pitchFamily="34" charset="0"/>
              </a:rPr>
              <a:t>First aid </a:t>
            </a:r>
            <a:r>
              <a:rPr lang="en-US" sz="2400" b="1" dirty="0" smtClean="0">
                <a:solidFill>
                  <a:srgbClr val="002060"/>
                </a:solidFill>
                <a:cs typeface="Arial" pitchFamily="34" charset="0"/>
              </a:rPr>
              <a:t>facilities</a:t>
            </a:r>
          </a:p>
          <a:p>
            <a:pPr lvl="1"/>
            <a:r>
              <a:rPr lang="en-US" sz="2400" b="1" dirty="0" smtClean="0">
                <a:solidFill>
                  <a:srgbClr val="002060"/>
                </a:solidFill>
                <a:cs typeface="Arial" pitchFamily="34" charset="0"/>
              </a:rPr>
              <a:t>PPE – Personal Protective Equipment</a:t>
            </a:r>
            <a:endParaRPr lang="en-MY" sz="2400" b="1" dirty="0">
              <a:solidFill>
                <a:srgbClr val="002060"/>
              </a:solidFill>
              <a:cs typeface="Arial" pitchFamily="34" charset="0"/>
            </a:endParaRPr>
          </a:p>
          <a:p>
            <a:endParaRPr lang="en-US" dirty="0">
              <a:cs typeface="Arial" pitchFamily="34" charset="0"/>
            </a:endParaRPr>
          </a:p>
        </p:txBody>
      </p:sp>
      <p:pic>
        <p:nvPicPr>
          <p:cNvPr id="24582" name="Picture 6" descr="smok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1588" y="2127250"/>
            <a:ext cx="1095375" cy="1597025"/>
          </a:xfrm>
          <a:prstGeom prst="rect">
            <a:avLst/>
          </a:prstGeom>
          <a:noFill/>
          <a:extLst>
            <a:ext uri="{909E8E84-426E-40DD-AFC4-6F175D3DCCD1}">
              <a14:hiddenFill xmlns:a14="http://schemas.microsoft.com/office/drawing/2010/main">
                <a:solidFill>
                  <a:srgbClr val="FFFFFF"/>
                </a:solidFill>
              </a14:hiddenFill>
            </a:ext>
          </a:extLst>
        </p:spPr>
      </p:pic>
      <p:pic>
        <p:nvPicPr>
          <p:cNvPr id="2458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6163" y="4757738"/>
            <a:ext cx="1584325" cy="130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32541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716016" y="1462981"/>
            <a:ext cx="4199384" cy="4679857"/>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33584" y="1553503"/>
            <a:ext cx="3978376" cy="4644955"/>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txBox="1">
            <a:spLocks/>
          </p:cNvSpPr>
          <p:nvPr/>
        </p:nvSpPr>
        <p:spPr>
          <a:xfrm>
            <a:off x="859240" y="220724"/>
            <a:ext cx="7315200" cy="762000"/>
          </a:xfrm>
          <a:prstGeom prst="rect">
            <a:avLst/>
          </a:prstGeom>
        </p:spPr>
        <p:txBody>
          <a:bodyPr vert="horz" lIns="91440" tIns="45720" rIns="91440" bIns="45720" rtlCol="0" anchor="ctr">
            <a:noAutofit/>
          </a:bodyPr>
          <a:lstStyle/>
          <a:p>
            <a:pPr algn="ctr">
              <a:lnSpc>
                <a:spcPct val="150000"/>
              </a:lnSpc>
            </a:pPr>
            <a:r>
              <a:rPr lang="en-MY" sz="2800" b="1" dirty="0" smtClean="0">
                <a:solidFill>
                  <a:srgbClr val="C00000"/>
                </a:solidFill>
                <a:latin typeface="Arial" pitchFamily="34" charset="0"/>
                <a:cs typeface="Arial" pitchFamily="34" charset="0"/>
              </a:rPr>
              <a:t>SOP &amp; WORKING INSTRUCTION</a:t>
            </a:r>
            <a:endParaRPr lang="en-MY" sz="2800"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1334517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335" y="647113"/>
            <a:ext cx="7356475" cy="844062"/>
          </a:xfrm>
        </p:spPr>
        <p:txBody>
          <a:bodyPr/>
          <a:lstStyle/>
          <a:p>
            <a:r>
              <a:rPr lang="en-US" sz="2800" dirty="0" smtClean="0">
                <a:solidFill>
                  <a:srgbClr val="C00000"/>
                </a:solidFill>
              </a:rPr>
              <a:t>EMERGENCY PREPAREDNESS &amp; RESPONSE</a:t>
            </a:r>
            <a:r>
              <a:rPr lang="en-US" sz="2400" dirty="0" smtClean="0">
                <a:solidFill>
                  <a:srgbClr val="C00000"/>
                </a:solidFill>
              </a:rPr>
              <a:t/>
            </a:r>
            <a:br>
              <a:rPr lang="en-US" sz="2400" dirty="0" smtClean="0">
                <a:solidFill>
                  <a:srgbClr val="C00000"/>
                </a:solidFill>
              </a:rPr>
            </a:br>
            <a:r>
              <a:rPr lang="en-US" sz="2400" dirty="0" smtClean="0">
                <a:solidFill>
                  <a:srgbClr val="C00000"/>
                </a:solidFill>
              </a:rPr>
              <a:t>YEARLY EVACUATION / FIRE DRILL</a:t>
            </a:r>
            <a:endParaRPr lang="en-MY" sz="2400" dirty="0">
              <a:solidFill>
                <a:srgbClr val="C00000"/>
              </a:solidFill>
            </a:endParaRPr>
          </a:p>
        </p:txBody>
      </p:sp>
      <p:pic>
        <p:nvPicPr>
          <p:cNvPr id="6" name="Picture 10"/>
          <p:cNvPicPr>
            <a:picLocks noChangeAspect="1" noChangeArrowheads="1"/>
          </p:cNvPicPr>
          <p:nvPr/>
        </p:nvPicPr>
        <p:blipFill>
          <a:blip r:embed="rId2"/>
          <a:srcRect/>
          <a:stretch>
            <a:fillRect/>
          </a:stretch>
        </p:blipFill>
        <p:spPr bwMode="auto">
          <a:xfrm>
            <a:off x="283698" y="2430860"/>
            <a:ext cx="2657622" cy="2136808"/>
          </a:xfrm>
          <a:prstGeom prst="rect">
            <a:avLst/>
          </a:prstGeom>
          <a:noFill/>
          <a:ln w="9525">
            <a:solidFill>
              <a:schemeClr val="accent1"/>
            </a:solidFill>
            <a:miter lim="800000"/>
            <a:headEnd/>
            <a:tailEnd/>
          </a:ln>
        </p:spPr>
      </p:pic>
      <p:pic>
        <p:nvPicPr>
          <p:cNvPr id="7" name="Picture 15" descr="F:\Syahirah\PTM - SHE\Pictures\Fire Drill ETM 310315\IMG_5036.JPG"/>
          <p:cNvPicPr>
            <a:picLocks noChangeAspect="1" noChangeArrowheads="1"/>
          </p:cNvPicPr>
          <p:nvPr/>
        </p:nvPicPr>
        <p:blipFill>
          <a:blip r:embed="rId3"/>
          <a:srcRect/>
          <a:stretch>
            <a:fillRect/>
          </a:stretch>
        </p:blipFill>
        <p:spPr bwMode="auto">
          <a:xfrm>
            <a:off x="3179298" y="2430860"/>
            <a:ext cx="2841674" cy="2136808"/>
          </a:xfrm>
          <a:prstGeom prst="rect">
            <a:avLst/>
          </a:prstGeom>
          <a:noFill/>
          <a:ln w="9525">
            <a:solidFill>
              <a:schemeClr val="accent1"/>
            </a:solidFill>
            <a:miter lim="800000"/>
            <a:headEnd/>
            <a:tailEnd/>
          </a:ln>
        </p:spPr>
      </p:pic>
      <p:pic>
        <p:nvPicPr>
          <p:cNvPr id="8" name="Picture 3"/>
          <p:cNvPicPr>
            <a:picLocks noChangeAspect="1" noChangeArrowheads="1"/>
          </p:cNvPicPr>
          <p:nvPr/>
        </p:nvPicPr>
        <p:blipFill>
          <a:blip r:embed="rId4" cstate="print"/>
          <a:srcRect/>
          <a:stretch>
            <a:fillRect/>
          </a:stretch>
        </p:blipFill>
        <p:spPr bwMode="auto">
          <a:xfrm>
            <a:off x="6231988" y="2430860"/>
            <a:ext cx="2672861" cy="2136808"/>
          </a:xfrm>
          <a:prstGeom prst="rect">
            <a:avLst/>
          </a:prstGeom>
          <a:noFill/>
          <a:ln w="9525">
            <a:solidFill>
              <a:schemeClr val="accent1"/>
            </a:solidFill>
            <a:miter lim="800000"/>
            <a:headEnd/>
            <a:tailEnd/>
          </a:ln>
          <a:effectLst/>
        </p:spPr>
      </p:pic>
      <p:sp>
        <p:nvSpPr>
          <p:cNvPr id="3" name="Rectangle 2"/>
          <p:cNvSpPr/>
          <p:nvPr/>
        </p:nvSpPr>
        <p:spPr>
          <a:xfrm>
            <a:off x="575847" y="4583412"/>
            <a:ext cx="8081889" cy="707886"/>
          </a:xfrm>
          <a:prstGeom prst="rect">
            <a:avLst/>
          </a:prstGeom>
        </p:spPr>
        <p:txBody>
          <a:bodyPr wrap="square">
            <a:spAutoFit/>
          </a:bodyPr>
          <a:lstStyle/>
          <a:p>
            <a:pPr lvl="0"/>
            <a:r>
              <a:rPr lang="en-MY" sz="2000" dirty="0" smtClean="0">
                <a:latin typeface="Arial" pitchFamily="34" charset="0"/>
                <a:cs typeface="Arial" pitchFamily="34" charset="0"/>
              </a:rPr>
              <a:t>To evaluate </a:t>
            </a:r>
            <a:r>
              <a:rPr lang="en-MY" sz="2000" dirty="0">
                <a:latin typeface="Arial" pitchFamily="34" charset="0"/>
                <a:cs typeface="Arial" pitchFamily="34" charset="0"/>
              </a:rPr>
              <a:t>effectiveness of evacuation procedures and determining necessary changes or adjustments to emergency procedures</a:t>
            </a:r>
            <a:endParaRPr lang="en-MY" sz="2000" dirty="0"/>
          </a:p>
        </p:txBody>
      </p:sp>
    </p:spTree>
    <p:extLst>
      <p:ext uri="{BB962C8B-B14F-4D97-AF65-F5344CB8AC3E}">
        <p14:creationId xmlns:p14="http://schemas.microsoft.com/office/powerpoint/2010/main" val="69071246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evo6.png"/>
          <p:cNvPicPr>
            <a:picLocks noChangeAspect="1"/>
          </p:cNvPicPr>
          <p:nvPr/>
        </p:nvPicPr>
        <p:blipFill>
          <a:blip r:embed="rId2"/>
          <a:stretch>
            <a:fillRect/>
          </a:stretch>
        </p:blipFill>
        <p:spPr>
          <a:xfrm>
            <a:off x="719532" y="1545020"/>
            <a:ext cx="7420391" cy="4912929"/>
          </a:xfrm>
          <a:prstGeom prst="rect">
            <a:avLst/>
          </a:prstGeom>
          <a:ln>
            <a:solidFill>
              <a:schemeClr val="tx1"/>
            </a:solidFill>
          </a:ln>
        </p:spPr>
      </p:pic>
      <p:sp>
        <p:nvSpPr>
          <p:cNvPr id="2" name="TextBox 1"/>
          <p:cNvSpPr txBox="1"/>
          <p:nvPr/>
        </p:nvSpPr>
        <p:spPr>
          <a:xfrm>
            <a:off x="125019" y="6669483"/>
            <a:ext cx="3240000" cy="131367"/>
          </a:xfrm>
          <a:prstGeom prst="rect">
            <a:avLst/>
          </a:prstGeom>
          <a:noFill/>
        </p:spPr>
        <p:txBody>
          <a:bodyPr wrap="none" rtlCol="0">
            <a:prstTxWarp prst="textPlain">
              <a:avLst/>
            </a:prstTxWarp>
            <a:spAutoFit/>
          </a:bodyPr>
          <a:lstStyle/>
          <a:p>
            <a:r>
              <a:rPr lang="en-US" sz="800" b="1" dirty="0" smtClean="0">
                <a:solidFill>
                  <a:srgbClr val="00B050"/>
                </a:solidFill>
                <a:effectLst>
                  <a:innerShdw blurRad="63500" dist="50800" dir="18900000">
                    <a:prstClr val="black">
                      <a:alpha val="50000"/>
                    </a:prstClr>
                  </a:innerShdw>
                </a:effectLst>
              </a:rPr>
              <a:t>Safety, Health &amp; Environment Department (SHE)</a:t>
            </a:r>
            <a:endParaRPr lang="en-MY" sz="800" b="1" dirty="0">
              <a:solidFill>
                <a:srgbClr val="00B050"/>
              </a:solidFill>
              <a:effectLst>
                <a:innerShdw blurRad="63500" dist="50800" dir="18900000">
                  <a:prstClr val="black">
                    <a:alpha val="50000"/>
                  </a:prstClr>
                </a:innerShdw>
              </a:effectLst>
            </a:endParaRPr>
          </a:p>
        </p:txBody>
      </p:sp>
      <p:pic>
        <p:nvPicPr>
          <p:cNvPr id="7" name="Picture 28" descr="fire4"/>
          <p:cNvPicPr>
            <a:picLocks noChangeAspect="1" noChangeArrowheads="1" noCrop="1"/>
          </p:cNvPicPr>
          <p:nvPr/>
        </p:nvPicPr>
        <p:blipFill>
          <a:blip r:embed="rId3" cstate="print"/>
          <a:srcRect/>
          <a:stretch>
            <a:fillRect/>
          </a:stretch>
        </p:blipFill>
        <p:spPr bwMode="auto">
          <a:xfrm>
            <a:off x="-19050" y="5565163"/>
            <a:ext cx="1371600" cy="1297613"/>
          </a:xfrm>
          <a:prstGeom prst="rect">
            <a:avLst/>
          </a:prstGeom>
          <a:noFill/>
          <a:ln w="9525">
            <a:noFill/>
            <a:miter lim="800000"/>
            <a:headEnd/>
            <a:tailEnd/>
          </a:ln>
        </p:spPr>
      </p:pic>
      <p:pic>
        <p:nvPicPr>
          <p:cNvPr id="8" name="Picture 29" descr="fire4"/>
          <p:cNvPicPr>
            <a:picLocks noChangeAspect="1" noChangeArrowheads="1" noCrop="1"/>
          </p:cNvPicPr>
          <p:nvPr/>
        </p:nvPicPr>
        <p:blipFill>
          <a:blip r:embed="rId3" cstate="print"/>
          <a:srcRect/>
          <a:stretch>
            <a:fillRect/>
          </a:stretch>
        </p:blipFill>
        <p:spPr bwMode="auto">
          <a:xfrm>
            <a:off x="1247775" y="5791088"/>
            <a:ext cx="838200" cy="1071688"/>
          </a:xfrm>
          <a:prstGeom prst="rect">
            <a:avLst/>
          </a:prstGeom>
          <a:noFill/>
          <a:ln w="9525">
            <a:noFill/>
            <a:miter lim="800000"/>
            <a:headEnd/>
            <a:tailEnd/>
          </a:ln>
        </p:spPr>
      </p:pic>
      <p:pic>
        <p:nvPicPr>
          <p:cNvPr id="9" name="Picture 30" descr="fire4"/>
          <p:cNvPicPr>
            <a:picLocks noChangeAspect="1" noChangeArrowheads="1" noCrop="1"/>
          </p:cNvPicPr>
          <p:nvPr/>
        </p:nvPicPr>
        <p:blipFill>
          <a:blip r:embed="rId3" cstate="print"/>
          <a:srcRect/>
          <a:stretch>
            <a:fillRect/>
          </a:stretch>
        </p:blipFill>
        <p:spPr bwMode="auto">
          <a:xfrm>
            <a:off x="1933575" y="5657850"/>
            <a:ext cx="1752600" cy="1204926"/>
          </a:xfrm>
          <a:prstGeom prst="rect">
            <a:avLst/>
          </a:prstGeom>
          <a:noFill/>
          <a:ln w="9525">
            <a:noFill/>
            <a:miter lim="800000"/>
            <a:headEnd/>
            <a:tailEnd/>
          </a:ln>
        </p:spPr>
      </p:pic>
      <p:pic>
        <p:nvPicPr>
          <p:cNvPr id="10" name="Picture 31" descr="fire4"/>
          <p:cNvPicPr>
            <a:picLocks noChangeAspect="1" noChangeArrowheads="1" noCrop="1"/>
          </p:cNvPicPr>
          <p:nvPr/>
        </p:nvPicPr>
        <p:blipFill>
          <a:blip r:embed="rId3" cstate="print"/>
          <a:srcRect/>
          <a:stretch>
            <a:fillRect/>
          </a:stretch>
        </p:blipFill>
        <p:spPr bwMode="auto">
          <a:xfrm>
            <a:off x="3609975" y="5791088"/>
            <a:ext cx="838200" cy="1071688"/>
          </a:xfrm>
          <a:prstGeom prst="rect">
            <a:avLst/>
          </a:prstGeom>
          <a:noFill/>
          <a:ln w="9525">
            <a:noFill/>
            <a:miter lim="800000"/>
            <a:headEnd/>
            <a:tailEnd/>
          </a:ln>
        </p:spPr>
      </p:pic>
      <p:pic>
        <p:nvPicPr>
          <p:cNvPr id="11" name="Picture 33" descr="fire4"/>
          <p:cNvPicPr>
            <a:picLocks noChangeAspect="1" noChangeArrowheads="1" noCrop="1"/>
          </p:cNvPicPr>
          <p:nvPr/>
        </p:nvPicPr>
        <p:blipFill>
          <a:blip r:embed="rId3" cstate="print"/>
          <a:srcRect/>
          <a:stretch>
            <a:fillRect/>
          </a:stretch>
        </p:blipFill>
        <p:spPr bwMode="auto">
          <a:xfrm>
            <a:off x="7800975" y="5657850"/>
            <a:ext cx="1371600" cy="1204926"/>
          </a:xfrm>
          <a:prstGeom prst="rect">
            <a:avLst/>
          </a:prstGeom>
          <a:noFill/>
          <a:ln w="9525">
            <a:noFill/>
            <a:miter lim="800000"/>
            <a:headEnd/>
            <a:tailEnd/>
          </a:ln>
        </p:spPr>
      </p:pic>
      <p:pic>
        <p:nvPicPr>
          <p:cNvPr id="12" name="Picture 34" descr="fire4"/>
          <p:cNvPicPr>
            <a:picLocks noChangeAspect="1" noChangeArrowheads="1" noCrop="1"/>
          </p:cNvPicPr>
          <p:nvPr/>
        </p:nvPicPr>
        <p:blipFill>
          <a:blip r:embed="rId3" cstate="print"/>
          <a:srcRect/>
          <a:stretch>
            <a:fillRect/>
          </a:stretch>
        </p:blipFill>
        <p:spPr bwMode="auto">
          <a:xfrm>
            <a:off x="5667375" y="5791088"/>
            <a:ext cx="1295400" cy="1071688"/>
          </a:xfrm>
          <a:prstGeom prst="rect">
            <a:avLst/>
          </a:prstGeom>
          <a:noFill/>
          <a:ln w="9525">
            <a:noFill/>
            <a:miter lim="800000"/>
            <a:headEnd/>
            <a:tailEnd/>
          </a:ln>
        </p:spPr>
      </p:pic>
      <p:pic>
        <p:nvPicPr>
          <p:cNvPr id="13" name="Picture 35" descr="fire4"/>
          <p:cNvPicPr>
            <a:picLocks noChangeAspect="1" noChangeArrowheads="1" noCrop="1"/>
          </p:cNvPicPr>
          <p:nvPr/>
        </p:nvPicPr>
        <p:blipFill>
          <a:blip r:embed="rId3" cstate="print"/>
          <a:srcRect/>
          <a:stretch>
            <a:fillRect/>
          </a:stretch>
        </p:blipFill>
        <p:spPr bwMode="auto">
          <a:xfrm>
            <a:off x="6886575" y="5565163"/>
            <a:ext cx="1219200" cy="1297613"/>
          </a:xfrm>
          <a:prstGeom prst="rect">
            <a:avLst/>
          </a:prstGeom>
          <a:noFill/>
          <a:ln w="9525">
            <a:noFill/>
            <a:miter lim="800000"/>
            <a:headEnd/>
            <a:tailEnd/>
          </a:ln>
        </p:spPr>
      </p:pic>
      <p:pic>
        <p:nvPicPr>
          <p:cNvPr id="14" name="Picture 32" descr="fire4"/>
          <p:cNvPicPr>
            <a:picLocks noChangeAspect="1" noChangeArrowheads="1" noCrop="1"/>
          </p:cNvPicPr>
          <p:nvPr/>
        </p:nvPicPr>
        <p:blipFill>
          <a:blip r:embed="rId3" cstate="print"/>
          <a:srcRect/>
          <a:stretch>
            <a:fillRect/>
          </a:stretch>
        </p:blipFill>
        <p:spPr bwMode="auto">
          <a:xfrm>
            <a:off x="4371975" y="5657850"/>
            <a:ext cx="1371600" cy="1204926"/>
          </a:xfrm>
          <a:prstGeom prst="rect">
            <a:avLst/>
          </a:prstGeom>
          <a:noFill/>
          <a:ln w="9525">
            <a:noFill/>
            <a:miter lim="800000"/>
            <a:headEnd/>
            <a:tailEnd/>
          </a:ln>
        </p:spPr>
      </p:pic>
      <p:sp>
        <p:nvSpPr>
          <p:cNvPr id="15" name="TextBox 14"/>
          <p:cNvSpPr txBox="1"/>
          <p:nvPr/>
        </p:nvSpPr>
        <p:spPr>
          <a:xfrm>
            <a:off x="277419" y="6679008"/>
            <a:ext cx="3240000" cy="131367"/>
          </a:xfrm>
          <a:prstGeom prst="rect">
            <a:avLst/>
          </a:prstGeom>
          <a:noFill/>
        </p:spPr>
        <p:txBody>
          <a:bodyPr wrap="none" rtlCol="0">
            <a:prstTxWarp prst="textPlain">
              <a:avLst/>
            </a:prstTxWarp>
            <a:spAutoFit/>
          </a:bodyPr>
          <a:lstStyle/>
          <a:p>
            <a:r>
              <a:rPr lang="en-US" sz="800" b="1" dirty="0" smtClean="0">
                <a:solidFill>
                  <a:schemeClr val="bg1"/>
                </a:solidFill>
                <a:effectLst>
                  <a:innerShdw blurRad="63500" dist="50800" dir="18900000">
                    <a:prstClr val="black">
                      <a:alpha val="50000"/>
                    </a:prstClr>
                  </a:innerShdw>
                </a:effectLst>
              </a:rPr>
              <a:t>Safety, Health &amp; Environment Department (SHE)</a:t>
            </a:r>
            <a:endParaRPr lang="en-MY" sz="800" b="1" dirty="0">
              <a:solidFill>
                <a:schemeClr val="bg1"/>
              </a:solidFill>
              <a:effectLst>
                <a:innerShdw blurRad="63500" dist="50800" dir="18900000">
                  <a:prstClr val="black">
                    <a:alpha val="50000"/>
                  </a:prstClr>
                </a:innerShdw>
              </a:effectLst>
            </a:endParaRPr>
          </a:p>
        </p:txBody>
      </p:sp>
      <p:sp>
        <p:nvSpPr>
          <p:cNvPr id="18" name="Rectangle 17"/>
          <p:cNvSpPr/>
          <p:nvPr/>
        </p:nvSpPr>
        <p:spPr>
          <a:xfrm>
            <a:off x="782194" y="1545020"/>
            <a:ext cx="7011278" cy="769441"/>
          </a:xfrm>
          <a:prstGeom prst="rect">
            <a:avLst/>
          </a:prstGeom>
          <a:noFill/>
        </p:spPr>
        <p:txBody>
          <a:bodyPr wrap="none" lIns="91440" tIns="45720" rIns="91440" bIns="45720">
            <a:spAutoFit/>
          </a:bodyPr>
          <a:lstStyle/>
          <a:p>
            <a:pPr algn="ctr"/>
            <a:r>
              <a:rPr lang="en-US" sz="44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DRILL EXERCISE PONSB</a:t>
            </a:r>
            <a:endParaRPr lang="en-US" sz="44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7" name="Title 1"/>
          <p:cNvSpPr>
            <a:spLocks noGrp="1"/>
          </p:cNvSpPr>
          <p:nvPr>
            <p:ph type="title"/>
          </p:nvPr>
        </p:nvSpPr>
        <p:spPr>
          <a:xfrm>
            <a:off x="485335" y="410623"/>
            <a:ext cx="7356475" cy="844062"/>
          </a:xfrm>
        </p:spPr>
        <p:txBody>
          <a:bodyPr/>
          <a:lstStyle/>
          <a:p>
            <a:r>
              <a:rPr lang="en-US" sz="2800" dirty="0" smtClean="0">
                <a:solidFill>
                  <a:srgbClr val="C00000"/>
                </a:solidFill>
              </a:rPr>
              <a:t>EMERGENCY PREPAREDNESS &amp; RESPONSE</a:t>
            </a:r>
            <a:r>
              <a:rPr lang="en-US" sz="2400" dirty="0" smtClean="0">
                <a:solidFill>
                  <a:srgbClr val="C00000"/>
                </a:solidFill>
              </a:rPr>
              <a:t/>
            </a:r>
            <a:br>
              <a:rPr lang="en-US" sz="2400" dirty="0" smtClean="0">
                <a:solidFill>
                  <a:srgbClr val="C00000"/>
                </a:solidFill>
              </a:rPr>
            </a:br>
            <a:r>
              <a:rPr lang="en-US" sz="2400" dirty="0" smtClean="0">
                <a:solidFill>
                  <a:srgbClr val="C00000"/>
                </a:solidFill>
              </a:rPr>
              <a:t>YEARLY EVACUATION / FIRE DRILL</a:t>
            </a:r>
            <a:endParaRPr lang="en-MY" sz="2400" dirty="0">
              <a:solidFill>
                <a:srgbClr val="C00000"/>
              </a:solidFill>
            </a:endParaRPr>
          </a:p>
        </p:txBody>
      </p:sp>
    </p:spTree>
    <p:extLst>
      <p:ext uri="{BB962C8B-B14F-4D97-AF65-F5344CB8AC3E}">
        <p14:creationId xmlns:p14="http://schemas.microsoft.com/office/powerpoint/2010/main" val="1165302471"/>
      </p:ext>
    </p:extLst>
  </p:cSld>
  <p:clrMapOvr>
    <a:masterClrMapping/>
  </p:clrMapOvr>
  <mc:AlternateContent xmlns:mc="http://schemas.openxmlformats.org/markup-compatibility/2006" xmlns:p14="http://schemas.microsoft.com/office/powerpoint/2010/main">
    <mc:Choice Requires="p14">
      <p:transition spd="slow" p14:dur="4400" advClick="0" advTm="2000">
        <p14:honeycomb/>
      </p:transition>
    </mc:Choice>
    <mc:Fallback xmlns="">
      <p:transition spd="slow" advClick="0" advTm="2000">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20140726_100111.jpg"/>
          <p:cNvPicPr>
            <a:picLocks noChangeAspect="1"/>
          </p:cNvPicPr>
          <p:nvPr/>
        </p:nvPicPr>
        <p:blipFill>
          <a:blip r:embed="rId2"/>
          <a:stretch>
            <a:fillRect/>
          </a:stretch>
        </p:blipFill>
        <p:spPr>
          <a:xfrm>
            <a:off x="956656" y="1491630"/>
            <a:ext cx="6989165" cy="5240245"/>
          </a:xfrm>
          <a:prstGeom prst="rect">
            <a:avLst/>
          </a:prstGeom>
          <a:ln>
            <a:noFill/>
          </a:ln>
        </p:spPr>
      </p:pic>
      <p:sp>
        <p:nvSpPr>
          <p:cNvPr id="7" name="Title 1"/>
          <p:cNvSpPr>
            <a:spLocks noGrp="1"/>
          </p:cNvSpPr>
          <p:nvPr>
            <p:ph type="title"/>
          </p:nvPr>
        </p:nvSpPr>
        <p:spPr>
          <a:xfrm>
            <a:off x="485335" y="647113"/>
            <a:ext cx="7356475" cy="844062"/>
          </a:xfrm>
        </p:spPr>
        <p:txBody>
          <a:bodyPr/>
          <a:lstStyle/>
          <a:p>
            <a:r>
              <a:rPr lang="en-US" sz="2800" dirty="0" smtClean="0">
                <a:solidFill>
                  <a:srgbClr val="C00000"/>
                </a:solidFill>
              </a:rPr>
              <a:t>CONTRACTOR MONITORING</a:t>
            </a:r>
            <a:br>
              <a:rPr lang="en-US" sz="2800" dirty="0" smtClean="0">
                <a:solidFill>
                  <a:srgbClr val="C00000"/>
                </a:solidFill>
              </a:rPr>
            </a:br>
            <a:r>
              <a:rPr lang="en-US" sz="2800" dirty="0" smtClean="0">
                <a:solidFill>
                  <a:srgbClr val="C00000"/>
                </a:solidFill>
              </a:rPr>
              <a:t>PERMIT TO WORK (PTW)</a:t>
            </a:r>
            <a:endParaRPr lang="en-MY" sz="2400" dirty="0">
              <a:solidFill>
                <a:srgbClr val="C00000"/>
              </a:solidFill>
            </a:endParaRPr>
          </a:p>
        </p:txBody>
      </p:sp>
    </p:spTree>
    <p:extLst>
      <p:ext uri="{BB962C8B-B14F-4D97-AF65-F5344CB8AC3E}">
        <p14:creationId xmlns:p14="http://schemas.microsoft.com/office/powerpoint/2010/main" val="1119414212"/>
      </p:ext>
    </p:extLst>
  </p:cSld>
  <p:clrMapOvr>
    <a:masterClrMapping/>
  </p:clrMapOvr>
  <mc:AlternateContent xmlns:mc="http://schemas.openxmlformats.org/markup-compatibility/2006" xmlns:p14="http://schemas.microsoft.com/office/powerpoint/2010/main">
    <mc:Choice Requires="p14">
      <p:transition spd="slow" p14:dur="2500" advClick="0" advTm="2000">
        <p:checker/>
      </p:transition>
    </mc:Choice>
    <mc:Fallback xmlns="">
      <p:transition spd="slow" advClick="0" advTm="2000">
        <p:checker/>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564F6B88-FBC4-466A-B9B3-7939ACBCC99F}" type="slidenum">
              <a:rPr lang="en-US"/>
              <a:pPr/>
              <a:t>46</a:t>
            </a:fld>
            <a:endParaRPr lang="en-US"/>
          </a:p>
        </p:txBody>
      </p:sp>
      <p:sp>
        <p:nvSpPr>
          <p:cNvPr id="105474" name="Rectangle 2"/>
          <p:cNvSpPr>
            <a:spLocks noGrp="1" noChangeArrowheads="1"/>
          </p:cNvSpPr>
          <p:nvPr>
            <p:ph type="title"/>
          </p:nvPr>
        </p:nvSpPr>
        <p:spPr>
          <a:xfrm>
            <a:off x="0" y="189192"/>
            <a:ext cx="8229600" cy="1143000"/>
          </a:xfrm>
        </p:spPr>
        <p:txBody>
          <a:bodyPr/>
          <a:lstStyle/>
          <a:p>
            <a:r>
              <a:rPr lang="en-US" sz="3200" b="1" dirty="0">
                <a:solidFill>
                  <a:srgbClr val="CC0000"/>
                </a:solidFill>
              </a:rPr>
              <a:t>LEGAL REQUIREMENT</a:t>
            </a:r>
            <a:br>
              <a:rPr lang="en-US" sz="3200" b="1" dirty="0">
                <a:solidFill>
                  <a:srgbClr val="CC0000"/>
                </a:solidFill>
              </a:rPr>
            </a:br>
            <a:r>
              <a:rPr lang="en-US" sz="3200" b="1" dirty="0">
                <a:solidFill>
                  <a:srgbClr val="CC0000"/>
                </a:solidFill>
              </a:rPr>
              <a:t>(UNDER FMA)</a:t>
            </a:r>
          </a:p>
        </p:txBody>
      </p:sp>
      <p:sp>
        <p:nvSpPr>
          <p:cNvPr id="105475" name="Rectangle 3"/>
          <p:cNvSpPr>
            <a:spLocks noGrp="1" noChangeArrowheads="1"/>
          </p:cNvSpPr>
          <p:nvPr>
            <p:ph type="body" idx="1"/>
          </p:nvPr>
        </p:nvSpPr>
        <p:spPr>
          <a:xfrm>
            <a:off x="542925" y="1600200"/>
            <a:ext cx="8229600" cy="4525963"/>
          </a:xfrm>
        </p:spPr>
        <p:txBody>
          <a:bodyPr/>
          <a:lstStyle/>
          <a:p>
            <a:pPr marL="609600" indent="-609600">
              <a:buFontTx/>
              <a:buAutoNum type="arabicPeriod"/>
            </a:pPr>
            <a:r>
              <a:rPr lang="en-US" sz="2400" b="1" dirty="0" smtClean="0"/>
              <a:t>Control PEL – Permissible exposure limit</a:t>
            </a:r>
            <a:endParaRPr lang="en-US" sz="2400" b="1" dirty="0"/>
          </a:p>
          <a:p>
            <a:pPr marL="609600" indent="-609600">
              <a:buFontTx/>
              <a:buAutoNum type="arabicPeriod"/>
            </a:pPr>
            <a:r>
              <a:rPr lang="en-US" sz="2400" b="1" dirty="0"/>
              <a:t>Conduct Exposure monitoring</a:t>
            </a:r>
          </a:p>
          <a:p>
            <a:pPr marL="609600" indent="-609600">
              <a:buFontTx/>
              <a:buAutoNum type="arabicPeriod"/>
            </a:pPr>
            <a:r>
              <a:rPr lang="en-US" sz="2400" b="1" dirty="0"/>
              <a:t>Operation of control equipment, inspection and examination</a:t>
            </a:r>
          </a:p>
          <a:p>
            <a:pPr marL="609600" indent="-609600">
              <a:buFontTx/>
              <a:buAutoNum type="arabicPeriod"/>
            </a:pPr>
            <a:r>
              <a:rPr lang="en-US" sz="2400" b="1" dirty="0"/>
              <a:t>Water spray</a:t>
            </a:r>
          </a:p>
          <a:p>
            <a:pPr marL="609600" indent="-609600">
              <a:buFontTx/>
              <a:buAutoNum type="arabicPeriod"/>
            </a:pPr>
            <a:r>
              <a:rPr lang="en-US" sz="2400" b="1" dirty="0"/>
              <a:t>Respiratory protection</a:t>
            </a:r>
          </a:p>
          <a:p>
            <a:pPr marL="609600" indent="-609600">
              <a:buFontTx/>
              <a:buAutoNum type="arabicPeriod"/>
            </a:pPr>
            <a:r>
              <a:rPr lang="en-US" sz="2400" b="1" dirty="0"/>
              <a:t>Housekeeping</a:t>
            </a:r>
          </a:p>
          <a:p>
            <a:pPr marL="609600" indent="-609600">
              <a:buFontTx/>
              <a:buAutoNum type="arabicPeriod"/>
            </a:pPr>
            <a:r>
              <a:rPr lang="en-US" sz="2400" b="1" dirty="0"/>
              <a:t>Medical examination</a:t>
            </a:r>
          </a:p>
          <a:p>
            <a:pPr marL="609600" indent="-609600">
              <a:buFontTx/>
              <a:buAutoNum type="arabicPeriod"/>
            </a:pPr>
            <a:r>
              <a:rPr lang="en-US" sz="2400" b="1" dirty="0"/>
              <a:t>Information and training</a:t>
            </a:r>
          </a:p>
          <a:p>
            <a:pPr marL="609600" indent="-609600">
              <a:buFontTx/>
              <a:buAutoNum type="arabicPeriod"/>
            </a:pPr>
            <a:endParaRPr lang="en-US" sz="2400" b="1" dirty="0"/>
          </a:p>
          <a:p>
            <a:pPr marL="609600" indent="-609600"/>
            <a:endParaRPr lang="en-US" sz="2400" b="1" dirty="0"/>
          </a:p>
        </p:txBody>
      </p:sp>
      <p:pic>
        <p:nvPicPr>
          <p:cNvPr id="105476" name="Picture 3" descr="respirator"/>
          <p:cNvPicPr>
            <a:picLocks noChangeAspect="1" noChangeArrowheads="1"/>
          </p:cNvPicPr>
          <p:nvPr/>
        </p:nvPicPr>
        <p:blipFill>
          <a:blip r:embed="rId2">
            <a:extLst>
              <a:ext uri="{28A0092B-C50C-407E-A947-70E740481C1C}">
                <a14:useLocalDpi xmlns:a14="http://schemas.microsoft.com/office/drawing/2010/main" val="0"/>
              </a:ext>
            </a:extLst>
          </a:blip>
          <a:srcRect l="4918" t="6197" r="7715" b="8170"/>
          <a:stretch>
            <a:fillRect/>
          </a:stretch>
        </p:blipFill>
        <p:spPr bwMode="auto">
          <a:xfrm>
            <a:off x="4848225" y="2994025"/>
            <a:ext cx="1701800" cy="134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7" name="Picture 4" descr="respirato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5938" y="3162300"/>
            <a:ext cx="18923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294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910885FE-3B18-41AE-B8E9-5D3FAABF79F3}" type="slidenum">
              <a:rPr lang="en-US"/>
              <a:pPr/>
              <a:t>47</a:t>
            </a:fld>
            <a:endParaRPr lang="en-US"/>
          </a:p>
        </p:txBody>
      </p:sp>
      <p:pic>
        <p:nvPicPr>
          <p:cNvPr id="38914" name="Picture 2" descr="HAZSGN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2492375"/>
            <a:ext cx="3352800" cy="3349625"/>
          </a:xfrm>
          <a:prstGeom prst="rect">
            <a:avLst/>
          </a:prstGeom>
          <a:noFill/>
          <a:extLst>
            <a:ext uri="{909E8E84-426E-40DD-AFC4-6F175D3DCCD1}">
              <a14:hiddenFill xmlns:a14="http://schemas.microsoft.com/office/drawing/2010/main">
                <a:solidFill>
                  <a:srgbClr val="FFFFFF"/>
                </a:solidFill>
              </a14:hiddenFill>
            </a:ext>
          </a:extLst>
        </p:spPr>
      </p:pic>
      <p:sp>
        <p:nvSpPr>
          <p:cNvPr id="38915" name="Text Box 3"/>
          <p:cNvSpPr txBox="1">
            <a:spLocks noChangeArrowheads="1"/>
          </p:cNvSpPr>
          <p:nvPr/>
        </p:nvSpPr>
        <p:spPr bwMode="auto">
          <a:xfrm>
            <a:off x="4191000" y="2636838"/>
            <a:ext cx="4953000" cy="2563812"/>
          </a:xfrm>
          <a:prstGeom prst="rect">
            <a:avLst/>
          </a:prstGeom>
          <a:noFill/>
          <a:ln>
            <a:noFill/>
          </a:ln>
          <a:effectLst/>
          <a:extLst>
            <a:ext uri="{909E8E84-426E-40DD-AFC4-6F175D3DCCD1}">
              <a14:hiddenFill xmlns:a14="http://schemas.microsoft.com/office/drawing/2010/main">
                <a:gradFill rotWithShape="0">
                  <a:gsLst>
                    <a:gs pos="0">
                      <a:srgbClr val="FF0066"/>
                    </a:gs>
                    <a:gs pos="100000">
                      <a:srgbClr val="FF0066">
                        <a:gamma/>
                        <a:shade val="46275"/>
                        <a:invGamma/>
                      </a:srgb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eaLnBrk="0" hangingPunct="0">
              <a:spcBef>
                <a:spcPct val="50000"/>
              </a:spcBef>
            </a:pPr>
            <a:r>
              <a:rPr lang="en-US" sz="3600">
                <a:solidFill>
                  <a:srgbClr val="CC0000"/>
                </a:solidFill>
                <a:ea typeface="SimSun" pitchFamily="2" charset="-122"/>
                <a:cs typeface="Arial" pitchFamily="34" charset="0"/>
              </a:rPr>
              <a:t>Precaution:</a:t>
            </a:r>
          </a:p>
          <a:p>
            <a:pPr eaLnBrk="0" hangingPunct="0">
              <a:spcBef>
                <a:spcPct val="50000"/>
              </a:spcBef>
            </a:pPr>
            <a:r>
              <a:rPr lang="en-US" sz="3600">
                <a:solidFill>
                  <a:srgbClr val="CC0000"/>
                </a:solidFill>
                <a:ea typeface="SimSun" pitchFamily="2" charset="-122"/>
                <a:cs typeface="Arial" pitchFamily="34" charset="0"/>
              </a:rPr>
              <a:t>Avoid impact, knocks, friction, sparks, fires and heat.</a:t>
            </a:r>
          </a:p>
        </p:txBody>
      </p:sp>
      <p:sp>
        <p:nvSpPr>
          <p:cNvPr id="38916" name="Text Box 4"/>
          <p:cNvSpPr txBox="1">
            <a:spLocks noChangeArrowheads="1"/>
          </p:cNvSpPr>
          <p:nvPr/>
        </p:nvSpPr>
        <p:spPr bwMode="auto">
          <a:xfrm>
            <a:off x="827088" y="349250"/>
            <a:ext cx="8066087" cy="641350"/>
          </a:xfrm>
          <a:prstGeom prst="rect">
            <a:avLst/>
          </a:prstGeom>
          <a:noFill/>
          <a:ln>
            <a:noFill/>
          </a:ln>
          <a:effectLst/>
          <a:extLst>
            <a:ext uri="{909E8E84-426E-40DD-AFC4-6F175D3DCCD1}">
              <a14:hiddenFill xmlns:a14="http://schemas.microsoft.com/office/drawing/2010/main">
                <a:gradFill rotWithShape="0">
                  <a:gsLst>
                    <a:gs pos="0">
                      <a:srgbClr val="FF0066"/>
                    </a:gs>
                    <a:gs pos="100000">
                      <a:srgbClr val="FF0066">
                        <a:gamma/>
                        <a:shade val="46275"/>
                        <a:invGamma/>
                      </a:srgb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1593903" algn="ctr" rotWithShape="0">
                    <a:schemeClr val="tx1">
                      <a:alpha val="50000"/>
                    </a:schemeClr>
                  </a:outerShdw>
                </a:effectLst>
              </a14:hiddenEffects>
            </a:ext>
          </a:extLst>
        </p:spPr>
        <p:txBody>
          <a:bodyPr>
            <a:spAutoFit/>
          </a:bodyPr>
          <a:lstStyle/>
          <a:p>
            <a:pPr eaLnBrk="0" hangingPunct="0">
              <a:spcBef>
                <a:spcPct val="50000"/>
              </a:spcBef>
            </a:pPr>
            <a:r>
              <a:rPr lang="en-US" sz="3600" b="1" dirty="0">
                <a:solidFill>
                  <a:srgbClr val="CC0000"/>
                </a:solidFill>
                <a:ea typeface="SimSun" pitchFamily="2" charset="-122"/>
                <a:cs typeface="Arial" pitchFamily="34" charset="0"/>
              </a:rPr>
              <a:t>SIGN  &amp; LABEL</a:t>
            </a:r>
          </a:p>
        </p:txBody>
      </p:sp>
      <p:sp>
        <p:nvSpPr>
          <p:cNvPr id="38917" name="Text Box 5"/>
          <p:cNvSpPr txBox="1">
            <a:spLocks noChangeArrowheads="1"/>
          </p:cNvSpPr>
          <p:nvPr/>
        </p:nvSpPr>
        <p:spPr bwMode="auto">
          <a:xfrm>
            <a:off x="900113" y="1844675"/>
            <a:ext cx="2819400" cy="519113"/>
          </a:xfrm>
          <a:prstGeom prst="rect">
            <a:avLst/>
          </a:prstGeom>
          <a:noFill/>
          <a:ln>
            <a:noFill/>
          </a:ln>
          <a:effectLst/>
          <a:extLst>
            <a:ext uri="{909E8E84-426E-40DD-AFC4-6F175D3DCCD1}">
              <a14:hiddenFill xmlns:a14="http://schemas.microsoft.com/office/drawing/2010/main">
                <a:gradFill rotWithShape="0">
                  <a:gsLst>
                    <a:gs pos="0">
                      <a:srgbClr val="FF0066"/>
                    </a:gs>
                    <a:gs pos="100000">
                      <a:srgbClr val="FF0066">
                        <a:gamma/>
                        <a:shade val="46275"/>
                        <a:invGamma/>
                      </a:srgb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lgn="ctr" eaLnBrk="0" hangingPunct="0">
              <a:spcBef>
                <a:spcPct val="50000"/>
              </a:spcBef>
            </a:pPr>
            <a:r>
              <a:rPr lang="en-US" sz="2800">
                <a:ea typeface="SimSun" pitchFamily="2" charset="-122"/>
                <a:cs typeface="Arial" pitchFamily="34" charset="0"/>
              </a:rPr>
              <a:t>Hazard Sign</a:t>
            </a:r>
          </a:p>
        </p:txBody>
      </p:sp>
    </p:spTree>
    <p:extLst>
      <p:ext uri="{BB962C8B-B14F-4D97-AF65-F5344CB8AC3E}">
        <p14:creationId xmlns:p14="http://schemas.microsoft.com/office/powerpoint/2010/main" val="11740381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5"/>
          <p:cNvSpPr>
            <a:spLocks noGrp="1"/>
          </p:cNvSpPr>
          <p:nvPr>
            <p:ph type="sldNum" sz="quarter" idx="12"/>
          </p:nvPr>
        </p:nvSpPr>
        <p:spPr/>
        <p:txBody>
          <a:bodyPr/>
          <a:lstStyle/>
          <a:p>
            <a:fld id="{E3EEDE58-BBF8-44A0-9177-1B09BF35D912}" type="slidenum">
              <a:rPr lang="en-US" altLang="en-US"/>
              <a:pPr/>
              <a:t>48</a:t>
            </a:fld>
            <a:endParaRPr lang="en-US" altLang="en-US"/>
          </a:p>
        </p:txBody>
      </p:sp>
      <p:sp>
        <p:nvSpPr>
          <p:cNvPr id="41986" name="Text Box 2"/>
          <p:cNvSpPr txBox="1">
            <a:spLocks noChangeArrowheads="1"/>
          </p:cNvSpPr>
          <p:nvPr/>
        </p:nvSpPr>
        <p:spPr bwMode="auto">
          <a:xfrm>
            <a:off x="611188" y="374650"/>
            <a:ext cx="8532812" cy="731838"/>
          </a:xfrm>
          <a:prstGeom prst="rect">
            <a:avLst/>
          </a:prstGeom>
          <a:noFill/>
          <a:ln>
            <a:noFill/>
          </a:ln>
          <a:effectLst/>
          <a:extLst>
            <a:ext uri="{909E8E84-426E-40DD-AFC4-6F175D3DCCD1}">
              <a14:hiddenFill xmlns:a14="http://schemas.microsoft.com/office/drawing/2010/main">
                <a:gradFill rotWithShape="0">
                  <a:gsLst>
                    <a:gs pos="0">
                      <a:srgbClr val="FF0066"/>
                    </a:gs>
                    <a:gs pos="100000">
                      <a:srgbClr val="FF0066">
                        <a:gamma/>
                        <a:shade val="46275"/>
                        <a:invGamma/>
                      </a:srgb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1593903" algn="ctr" rotWithShape="0">
                    <a:schemeClr val="tx1">
                      <a:alpha val="50000"/>
                    </a:schemeClr>
                  </a:outerShdw>
                </a:effectLst>
              </a14:hiddenEffects>
            </a:ext>
          </a:extLst>
        </p:spPr>
        <p:txBody>
          <a:bodyPr>
            <a:spAutoFit/>
          </a:bodyPr>
          <a:lstStyle/>
          <a:p>
            <a:pPr algn="ctr" eaLnBrk="0" hangingPunct="0">
              <a:spcBef>
                <a:spcPct val="50000"/>
              </a:spcBef>
            </a:pPr>
            <a:r>
              <a:rPr lang="en-US" sz="4200" b="1">
                <a:solidFill>
                  <a:srgbClr val="FF0000"/>
                </a:solidFill>
                <a:ea typeface="SimSun" pitchFamily="2" charset="-122"/>
                <a:cs typeface="Arial" pitchFamily="34" charset="0"/>
              </a:rPr>
              <a:t>Safety Rule 1</a:t>
            </a:r>
          </a:p>
        </p:txBody>
      </p:sp>
      <p:sp>
        <p:nvSpPr>
          <p:cNvPr id="41987" name="Text Box 3"/>
          <p:cNvSpPr txBox="1">
            <a:spLocks noChangeArrowheads="1"/>
          </p:cNvSpPr>
          <p:nvPr/>
        </p:nvSpPr>
        <p:spPr bwMode="auto">
          <a:xfrm>
            <a:off x="1230313" y="1398588"/>
            <a:ext cx="6683375" cy="822325"/>
          </a:xfrm>
          <a:prstGeom prst="rect">
            <a:avLst/>
          </a:prstGeom>
          <a:noFill/>
          <a:ln>
            <a:noFill/>
          </a:ln>
          <a:effectLst/>
          <a:extLst>
            <a:ext uri="{909E8E84-426E-40DD-AFC4-6F175D3DCCD1}">
              <a14:hiddenFill xmlns:a14="http://schemas.microsoft.com/office/drawing/2010/main">
                <a:gradFill rotWithShape="0">
                  <a:gsLst>
                    <a:gs pos="0">
                      <a:srgbClr val="FF0066"/>
                    </a:gs>
                    <a:gs pos="100000">
                      <a:srgbClr val="FF0066">
                        <a:gamma/>
                        <a:shade val="46275"/>
                        <a:invGamma/>
                      </a:srgb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lgn="ctr" eaLnBrk="0" hangingPunct="0">
              <a:lnSpc>
                <a:spcPct val="80000"/>
              </a:lnSpc>
              <a:spcBef>
                <a:spcPct val="50000"/>
              </a:spcBef>
            </a:pPr>
            <a:r>
              <a:rPr lang="en-US" sz="3000" b="1">
                <a:solidFill>
                  <a:srgbClr val="0000FF"/>
                </a:solidFill>
                <a:ea typeface="SimSun" pitchFamily="2" charset="-122"/>
                <a:cs typeface="Arial" pitchFamily="34" charset="0"/>
              </a:rPr>
              <a:t>Treat every chemical as though it were hazardous</a:t>
            </a:r>
          </a:p>
        </p:txBody>
      </p:sp>
      <p:grpSp>
        <p:nvGrpSpPr>
          <p:cNvPr id="41988" name="Group 4"/>
          <p:cNvGrpSpPr>
            <a:grpSpLocks/>
          </p:cNvGrpSpPr>
          <p:nvPr/>
        </p:nvGrpSpPr>
        <p:grpSpPr bwMode="auto">
          <a:xfrm>
            <a:off x="1004888" y="2187575"/>
            <a:ext cx="6007100" cy="4570413"/>
            <a:chOff x="288" y="1392"/>
            <a:chExt cx="3784" cy="2879"/>
          </a:xfrm>
        </p:grpSpPr>
        <p:pic>
          <p:nvPicPr>
            <p:cNvPr id="41989" name="Picture 5" descr="SGNHZ0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8" y="1392"/>
              <a:ext cx="1344" cy="1342"/>
            </a:xfrm>
            <a:prstGeom prst="rect">
              <a:avLst/>
            </a:prstGeom>
            <a:noFill/>
            <a:extLst>
              <a:ext uri="{909E8E84-426E-40DD-AFC4-6F175D3DCCD1}">
                <a14:hiddenFill xmlns:a14="http://schemas.microsoft.com/office/drawing/2010/main">
                  <a:solidFill>
                    <a:srgbClr val="FFFFFF"/>
                  </a:solidFill>
                </a14:hiddenFill>
              </a:ext>
            </a:extLst>
          </p:spPr>
        </p:pic>
        <p:pic>
          <p:nvPicPr>
            <p:cNvPr id="41990" name="Picture 6" descr="HAZSGN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 y="1392"/>
              <a:ext cx="1296" cy="1295"/>
            </a:xfrm>
            <a:prstGeom prst="rect">
              <a:avLst/>
            </a:prstGeom>
            <a:noFill/>
            <a:extLst>
              <a:ext uri="{909E8E84-426E-40DD-AFC4-6F175D3DCCD1}">
                <a14:hiddenFill xmlns:a14="http://schemas.microsoft.com/office/drawing/2010/main">
                  <a:solidFill>
                    <a:srgbClr val="FFFFFF"/>
                  </a:solidFill>
                </a14:hiddenFill>
              </a:ext>
            </a:extLst>
          </p:spPr>
        </p:pic>
        <p:pic>
          <p:nvPicPr>
            <p:cNvPr id="41991" name="Picture 7" descr="HAZSGN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6" y="2928"/>
              <a:ext cx="1336" cy="1335"/>
            </a:xfrm>
            <a:prstGeom prst="rect">
              <a:avLst/>
            </a:prstGeom>
            <a:noFill/>
            <a:extLst>
              <a:ext uri="{909E8E84-426E-40DD-AFC4-6F175D3DCCD1}">
                <a14:hiddenFill xmlns:a14="http://schemas.microsoft.com/office/drawing/2010/main">
                  <a:solidFill>
                    <a:srgbClr val="FFFFFF"/>
                  </a:solidFill>
                </a14:hiddenFill>
              </a:ext>
            </a:extLst>
          </p:spPr>
        </p:pic>
        <p:pic>
          <p:nvPicPr>
            <p:cNvPr id="41992" name="Picture 8" descr="HAZSGN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 y="2928"/>
              <a:ext cx="1344" cy="1343"/>
            </a:xfrm>
            <a:prstGeom prst="rect">
              <a:avLst/>
            </a:prstGeom>
            <a:noFill/>
            <a:extLst>
              <a:ext uri="{909E8E84-426E-40DD-AFC4-6F175D3DCCD1}">
                <a14:hiddenFill xmlns:a14="http://schemas.microsoft.com/office/drawing/2010/main">
                  <a:solidFill>
                    <a:srgbClr val="FFFFFF"/>
                  </a:solidFill>
                </a14:hiddenFill>
              </a:ext>
            </a:extLst>
          </p:spPr>
        </p:pic>
      </p:grpSp>
      <p:sp>
        <p:nvSpPr>
          <p:cNvPr id="41993" name="Freeform 9"/>
          <p:cNvSpPr>
            <a:spLocks/>
          </p:cNvSpPr>
          <p:nvPr/>
        </p:nvSpPr>
        <p:spPr bwMode="auto">
          <a:xfrm>
            <a:off x="3290888" y="2492375"/>
            <a:ext cx="1003300" cy="1181100"/>
          </a:xfrm>
          <a:custGeom>
            <a:avLst/>
            <a:gdLst>
              <a:gd name="T0" fmla="*/ 8 w 632"/>
              <a:gd name="T1" fmla="*/ 432 h 744"/>
              <a:gd name="T2" fmla="*/ 104 w 632"/>
              <a:gd name="T3" fmla="*/ 672 h 744"/>
              <a:gd name="T4" fmla="*/ 632 w 632"/>
              <a:gd name="T5" fmla="*/ 0 h 744"/>
            </a:gdLst>
            <a:ahLst/>
            <a:cxnLst>
              <a:cxn ang="0">
                <a:pos x="T0" y="T1"/>
              </a:cxn>
              <a:cxn ang="0">
                <a:pos x="T2" y="T3"/>
              </a:cxn>
              <a:cxn ang="0">
                <a:pos x="T4" y="T5"/>
              </a:cxn>
            </a:cxnLst>
            <a:rect l="0" t="0" r="r" b="b"/>
            <a:pathLst>
              <a:path w="632" h="744">
                <a:moveTo>
                  <a:pt x="8" y="432"/>
                </a:moveTo>
                <a:cubicBezTo>
                  <a:pt x="4" y="588"/>
                  <a:pt x="0" y="744"/>
                  <a:pt x="104" y="672"/>
                </a:cubicBezTo>
                <a:cubicBezTo>
                  <a:pt x="208" y="600"/>
                  <a:pt x="544" y="112"/>
                  <a:pt x="632" y="0"/>
                </a:cubicBezTo>
              </a:path>
            </a:pathLst>
          </a:custGeom>
          <a:noFill/>
          <a:ln w="57150" cap="flat" cmpd="sng">
            <a:solidFill>
              <a:srgbClr val="FF0000"/>
            </a:solidFill>
            <a:prstDash val="solid"/>
            <a:round/>
            <a:headEnd/>
            <a:tailEnd/>
          </a:ln>
          <a:effectLst/>
          <a:extLst>
            <a:ext uri="{909E8E84-426E-40DD-AFC4-6F175D3DCCD1}">
              <a14:hiddenFill xmlns:a14="http://schemas.microsoft.com/office/drawing/2010/main">
                <a:gradFill rotWithShape="0">
                  <a:gsLst>
                    <a:gs pos="0">
                      <a:srgbClr val="FF0066"/>
                    </a:gs>
                    <a:gs pos="100000">
                      <a:srgbClr val="FF0066">
                        <a:gamma/>
                        <a:shade val="46275"/>
                        <a:invGamma/>
                      </a:srgbClr>
                    </a:gs>
                  </a:gsLst>
                  <a:path path="rect">
                    <a:fillToRect l="50000" t="50000" r="50000" b="5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MY"/>
          </a:p>
        </p:txBody>
      </p:sp>
      <p:sp>
        <p:nvSpPr>
          <p:cNvPr id="41994" name="Freeform 10"/>
          <p:cNvSpPr>
            <a:spLocks/>
          </p:cNvSpPr>
          <p:nvPr/>
        </p:nvSpPr>
        <p:spPr bwMode="auto">
          <a:xfrm>
            <a:off x="7253288" y="4854575"/>
            <a:ext cx="1003300" cy="1181100"/>
          </a:xfrm>
          <a:custGeom>
            <a:avLst/>
            <a:gdLst>
              <a:gd name="T0" fmla="*/ 8 w 632"/>
              <a:gd name="T1" fmla="*/ 432 h 744"/>
              <a:gd name="T2" fmla="*/ 104 w 632"/>
              <a:gd name="T3" fmla="*/ 672 h 744"/>
              <a:gd name="T4" fmla="*/ 632 w 632"/>
              <a:gd name="T5" fmla="*/ 0 h 744"/>
            </a:gdLst>
            <a:ahLst/>
            <a:cxnLst>
              <a:cxn ang="0">
                <a:pos x="T0" y="T1"/>
              </a:cxn>
              <a:cxn ang="0">
                <a:pos x="T2" y="T3"/>
              </a:cxn>
              <a:cxn ang="0">
                <a:pos x="T4" y="T5"/>
              </a:cxn>
            </a:cxnLst>
            <a:rect l="0" t="0" r="r" b="b"/>
            <a:pathLst>
              <a:path w="632" h="744">
                <a:moveTo>
                  <a:pt x="8" y="432"/>
                </a:moveTo>
                <a:cubicBezTo>
                  <a:pt x="4" y="588"/>
                  <a:pt x="0" y="744"/>
                  <a:pt x="104" y="672"/>
                </a:cubicBezTo>
                <a:cubicBezTo>
                  <a:pt x="208" y="600"/>
                  <a:pt x="544" y="112"/>
                  <a:pt x="632" y="0"/>
                </a:cubicBezTo>
              </a:path>
            </a:pathLst>
          </a:custGeom>
          <a:noFill/>
          <a:ln w="57150" cap="flat" cmpd="sng">
            <a:solidFill>
              <a:srgbClr val="FF0000"/>
            </a:solidFill>
            <a:prstDash val="solid"/>
            <a:round/>
            <a:headEnd/>
            <a:tailEnd/>
          </a:ln>
          <a:effectLst/>
          <a:extLst>
            <a:ext uri="{909E8E84-426E-40DD-AFC4-6F175D3DCCD1}">
              <a14:hiddenFill xmlns:a14="http://schemas.microsoft.com/office/drawing/2010/main">
                <a:gradFill rotWithShape="0">
                  <a:gsLst>
                    <a:gs pos="0">
                      <a:srgbClr val="FF0066"/>
                    </a:gs>
                    <a:gs pos="100000">
                      <a:srgbClr val="FF0066">
                        <a:gamma/>
                        <a:shade val="46275"/>
                        <a:invGamma/>
                      </a:srgbClr>
                    </a:gs>
                  </a:gsLst>
                  <a:path path="rect">
                    <a:fillToRect l="50000" t="50000" r="50000" b="5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MY"/>
          </a:p>
        </p:txBody>
      </p:sp>
      <p:sp>
        <p:nvSpPr>
          <p:cNvPr id="41995" name="Freeform 11"/>
          <p:cNvSpPr>
            <a:spLocks/>
          </p:cNvSpPr>
          <p:nvPr/>
        </p:nvSpPr>
        <p:spPr bwMode="auto">
          <a:xfrm>
            <a:off x="7177088" y="2568575"/>
            <a:ext cx="1003300" cy="1181100"/>
          </a:xfrm>
          <a:custGeom>
            <a:avLst/>
            <a:gdLst>
              <a:gd name="T0" fmla="*/ 8 w 632"/>
              <a:gd name="T1" fmla="*/ 432 h 744"/>
              <a:gd name="T2" fmla="*/ 104 w 632"/>
              <a:gd name="T3" fmla="*/ 672 h 744"/>
              <a:gd name="T4" fmla="*/ 632 w 632"/>
              <a:gd name="T5" fmla="*/ 0 h 744"/>
            </a:gdLst>
            <a:ahLst/>
            <a:cxnLst>
              <a:cxn ang="0">
                <a:pos x="T0" y="T1"/>
              </a:cxn>
              <a:cxn ang="0">
                <a:pos x="T2" y="T3"/>
              </a:cxn>
              <a:cxn ang="0">
                <a:pos x="T4" y="T5"/>
              </a:cxn>
            </a:cxnLst>
            <a:rect l="0" t="0" r="r" b="b"/>
            <a:pathLst>
              <a:path w="632" h="744">
                <a:moveTo>
                  <a:pt x="8" y="432"/>
                </a:moveTo>
                <a:cubicBezTo>
                  <a:pt x="4" y="588"/>
                  <a:pt x="0" y="744"/>
                  <a:pt x="104" y="672"/>
                </a:cubicBezTo>
                <a:cubicBezTo>
                  <a:pt x="208" y="600"/>
                  <a:pt x="544" y="112"/>
                  <a:pt x="632" y="0"/>
                </a:cubicBezTo>
              </a:path>
            </a:pathLst>
          </a:custGeom>
          <a:noFill/>
          <a:ln w="57150" cap="flat" cmpd="sng">
            <a:solidFill>
              <a:srgbClr val="FF0000"/>
            </a:solidFill>
            <a:prstDash val="solid"/>
            <a:round/>
            <a:headEnd/>
            <a:tailEnd/>
          </a:ln>
          <a:effectLst/>
          <a:extLst>
            <a:ext uri="{909E8E84-426E-40DD-AFC4-6F175D3DCCD1}">
              <a14:hiddenFill xmlns:a14="http://schemas.microsoft.com/office/drawing/2010/main">
                <a:gradFill rotWithShape="0">
                  <a:gsLst>
                    <a:gs pos="0">
                      <a:srgbClr val="FF0066"/>
                    </a:gs>
                    <a:gs pos="100000">
                      <a:srgbClr val="FF0066">
                        <a:gamma/>
                        <a:shade val="46275"/>
                        <a:invGamma/>
                      </a:srgbClr>
                    </a:gs>
                  </a:gsLst>
                  <a:path path="rect">
                    <a:fillToRect l="50000" t="50000" r="50000" b="5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MY"/>
          </a:p>
        </p:txBody>
      </p:sp>
      <p:sp>
        <p:nvSpPr>
          <p:cNvPr id="41996" name="Freeform 12"/>
          <p:cNvSpPr>
            <a:spLocks/>
          </p:cNvSpPr>
          <p:nvPr/>
        </p:nvSpPr>
        <p:spPr bwMode="auto">
          <a:xfrm>
            <a:off x="3290888" y="4854575"/>
            <a:ext cx="1003300" cy="1181100"/>
          </a:xfrm>
          <a:custGeom>
            <a:avLst/>
            <a:gdLst>
              <a:gd name="T0" fmla="*/ 8 w 632"/>
              <a:gd name="T1" fmla="*/ 432 h 744"/>
              <a:gd name="T2" fmla="*/ 104 w 632"/>
              <a:gd name="T3" fmla="*/ 672 h 744"/>
              <a:gd name="T4" fmla="*/ 632 w 632"/>
              <a:gd name="T5" fmla="*/ 0 h 744"/>
            </a:gdLst>
            <a:ahLst/>
            <a:cxnLst>
              <a:cxn ang="0">
                <a:pos x="T0" y="T1"/>
              </a:cxn>
              <a:cxn ang="0">
                <a:pos x="T2" y="T3"/>
              </a:cxn>
              <a:cxn ang="0">
                <a:pos x="T4" y="T5"/>
              </a:cxn>
            </a:cxnLst>
            <a:rect l="0" t="0" r="r" b="b"/>
            <a:pathLst>
              <a:path w="632" h="744">
                <a:moveTo>
                  <a:pt x="8" y="432"/>
                </a:moveTo>
                <a:cubicBezTo>
                  <a:pt x="4" y="588"/>
                  <a:pt x="0" y="744"/>
                  <a:pt x="104" y="672"/>
                </a:cubicBezTo>
                <a:cubicBezTo>
                  <a:pt x="208" y="600"/>
                  <a:pt x="544" y="112"/>
                  <a:pt x="632" y="0"/>
                </a:cubicBezTo>
              </a:path>
            </a:pathLst>
          </a:custGeom>
          <a:noFill/>
          <a:ln w="57150" cap="flat" cmpd="sng">
            <a:solidFill>
              <a:srgbClr val="FF0000"/>
            </a:solidFill>
            <a:prstDash val="solid"/>
            <a:round/>
            <a:headEnd/>
            <a:tailEnd/>
          </a:ln>
          <a:effectLst/>
          <a:extLst>
            <a:ext uri="{909E8E84-426E-40DD-AFC4-6F175D3DCCD1}">
              <a14:hiddenFill xmlns:a14="http://schemas.microsoft.com/office/drawing/2010/main">
                <a:gradFill rotWithShape="0">
                  <a:gsLst>
                    <a:gs pos="0">
                      <a:srgbClr val="FF0066"/>
                    </a:gs>
                    <a:gs pos="100000">
                      <a:srgbClr val="FF0066">
                        <a:gamma/>
                        <a:shade val="46275"/>
                        <a:invGamma/>
                      </a:srgbClr>
                    </a:gs>
                  </a:gsLst>
                  <a:path path="rect">
                    <a:fillToRect l="50000" t="50000" r="50000" b="5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MY"/>
          </a:p>
        </p:txBody>
      </p:sp>
    </p:spTree>
    <p:extLst>
      <p:ext uri="{BB962C8B-B14F-4D97-AF65-F5344CB8AC3E}">
        <p14:creationId xmlns:p14="http://schemas.microsoft.com/office/powerpoint/2010/main" val="38448011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5"/>
          <p:cNvSpPr>
            <a:spLocks noGrp="1"/>
          </p:cNvSpPr>
          <p:nvPr>
            <p:ph type="sldNum" sz="quarter" idx="12"/>
          </p:nvPr>
        </p:nvSpPr>
        <p:spPr/>
        <p:txBody>
          <a:bodyPr/>
          <a:lstStyle/>
          <a:p>
            <a:fld id="{625ADBA3-487A-4E5F-8A16-2038EC14A090}" type="slidenum">
              <a:rPr lang="en-US" altLang="en-US"/>
              <a:pPr/>
              <a:t>49</a:t>
            </a:fld>
            <a:endParaRPr lang="en-US" altLang="en-US"/>
          </a:p>
        </p:txBody>
      </p:sp>
      <p:sp>
        <p:nvSpPr>
          <p:cNvPr id="43010" name="Text Box 2"/>
          <p:cNvSpPr txBox="1">
            <a:spLocks noChangeArrowheads="1"/>
          </p:cNvSpPr>
          <p:nvPr/>
        </p:nvSpPr>
        <p:spPr bwMode="auto">
          <a:xfrm>
            <a:off x="2339975" y="333375"/>
            <a:ext cx="5410200" cy="609600"/>
          </a:xfrm>
          <a:prstGeom prst="rect">
            <a:avLst/>
          </a:prstGeom>
          <a:noFill/>
          <a:ln>
            <a:noFill/>
          </a:ln>
          <a:effectLst/>
          <a:extLst>
            <a:ext uri="{909E8E84-426E-40DD-AFC4-6F175D3DCCD1}">
              <a14:hiddenFill xmlns:a14="http://schemas.microsoft.com/office/drawing/2010/main">
                <a:gradFill rotWithShape="0">
                  <a:gsLst>
                    <a:gs pos="0">
                      <a:srgbClr val="FF0066"/>
                    </a:gs>
                    <a:gs pos="100000">
                      <a:srgbClr val="FF0066">
                        <a:gamma/>
                        <a:shade val="46275"/>
                        <a:invGamma/>
                      </a:srgb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1593903" algn="ctr" rotWithShape="0">
                    <a:schemeClr val="tx1">
                      <a:alpha val="50000"/>
                    </a:schemeClr>
                  </a:outerShdw>
                </a:effectLst>
              </a14:hiddenEffects>
            </a:ext>
          </a:extLst>
        </p:spPr>
        <p:txBody>
          <a:bodyPr>
            <a:spAutoFit/>
          </a:bodyPr>
          <a:lstStyle/>
          <a:p>
            <a:pPr algn="ctr" eaLnBrk="0" hangingPunct="0">
              <a:spcBef>
                <a:spcPct val="50000"/>
              </a:spcBef>
            </a:pPr>
            <a:r>
              <a:rPr lang="en-US" sz="3400" b="1">
                <a:solidFill>
                  <a:srgbClr val="FF0000"/>
                </a:solidFill>
                <a:ea typeface="SimSun" pitchFamily="2" charset="-122"/>
                <a:cs typeface="Arial" pitchFamily="34" charset="0"/>
              </a:rPr>
              <a:t>Safety Rule 2</a:t>
            </a:r>
          </a:p>
        </p:txBody>
      </p:sp>
      <p:sp>
        <p:nvSpPr>
          <p:cNvPr id="43011" name="Text Box 3"/>
          <p:cNvSpPr txBox="1">
            <a:spLocks noChangeArrowheads="1"/>
          </p:cNvSpPr>
          <p:nvPr/>
        </p:nvSpPr>
        <p:spPr bwMode="auto">
          <a:xfrm>
            <a:off x="1908175" y="1628775"/>
            <a:ext cx="5181600" cy="1006475"/>
          </a:xfrm>
          <a:prstGeom prst="rect">
            <a:avLst/>
          </a:prstGeom>
          <a:noFill/>
          <a:ln>
            <a:noFill/>
          </a:ln>
          <a:effectLst/>
          <a:extLst>
            <a:ext uri="{909E8E84-426E-40DD-AFC4-6F175D3DCCD1}">
              <a14:hiddenFill xmlns:a14="http://schemas.microsoft.com/office/drawing/2010/main">
                <a:gradFill rotWithShape="0">
                  <a:gsLst>
                    <a:gs pos="0">
                      <a:srgbClr val="FF0066"/>
                    </a:gs>
                    <a:gs pos="100000">
                      <a:srgbClr val="FF0066">
                        <a:gamma/>
                        <a:shade val="46275"/>
                        <a:invGamma/>
                      </a:srgb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lgn="ctr" eaLnBrk="0" hangingPunct="0">
              <a:spcBef>
                <a:spcPct val="50000"/>
              </a:spcBef>
            </a:pPr>
            <a:r>
              <a:rPr lang="en-US" sz="3000" b="1">
                <a:solidFill>
                  <a:srgbClr val="0000FF"/>
                </a:solidFill>
                <a:ea typeface="SimSun" pitchFamily="2" charset="-122"/>
                <a:cs typeface="Arial" pitchFamily="34" charset="0"/>
              </a:rPr>
              <a:t>Do not smoke, eat or drink when handling chemicals</a:t>
            </a:r>
          </a:p>
        </p:txBody>
      </p:sp>
      <p:sp>
        <p:nvSpPr>
          <p:cNvPr id="43012" name="Rectangle 4"/>
          <p:cNvSpPr>
            <a:spLocks noChangeArrowheads="1"/>
          </p:cNvSpPr>
          <p:nvPr/>
        </p:nvSpPr>
        <p:spPr bwMode="auto">
          <a:xfrm>
            <a:off x="458788" y="3005138"/>
            <a:ext cx="8289925" cy="265588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grpSp>
        <p:nvGrpSpPr>
          <p:cNvPr id="43013" name="Group 5"/>
          <p:cNvGrpSpPr>
            <a:grpSpLocks/>
          </p:cNvGrpSpPr>
          <p:nvPr/>
        </p:nvGrpSpPr>
        <p:grpSpPr bwMode="auto">
          <a:xfrm>
            <a:off x="1287463" y="3357563"/>
            <a:ext cx="7237412" cy="2079625"/>
            <a:chOff x="432" y="2088"/>
            <a:chExt cx="5089" cy="1335"/>
          </a:xfrm>
        </p:grpSpPr>
        <p:grpSp>
          <p:nvGrpSpPr>
            <p:cNvPr id="43014" name="Group 6"/>
            <p:cNvGrpSpPr>
              <a:grpSpLocks/>
            </p:cNvGrpSpPr>
            <p:nvPr/>
          </p:nvGrpSpPr>
          <p:grpSpPr bwMode="auto">
            <a:xfrm>
              <a:off x="432" y="2471"/>
              <a:ext cx="983" cy="570"/>
              <a:chOff x="690" y="2244"/>
              <a:chExt cx="983" cy="570"/>
            </a:xfrm>
          </p:grpSpPr>
          <p:sp>
            <p:nvSpPr>
              <p:cNvPr id="43015" name="Freeform 7"/>
              <p:cNvSpPr>
                <a:spLocks/>
              </p:cNvSpPr>
              <p:nvPr/>
            </p:nvSpPr>
            <p:spPr bwMode="auto">
              <a:xfrm>
                <a:off x="690" y="2722"/>
                <a:ext cx="909" cy="92"/>
              </a:xfrm>
              <a:custGeom>
                <a:avLst/>
                <a:gdLst>
                  <a:gd name="T0" fmla="*/ 65 w 909"/>
                  <a:gd name="T1" fmla="*/ 92 h 92"/>
                  <a:gd name="T2" fmla="*/ 65 w 909"/>
                  <a:gd name="T3" fmla="*/ 92 h 92"/>
                  <a:gd name="T4" fmla="*/ 61 w 909"/>
                  <a:gd name="T5" fmla="*/ 92 h 92"/>
                  <a:gd name="T6" fmla="*/ 54 w 909"/>
                  <a:gd name="T7" fmla="*/ 85 h 92"/>
                  <a:gd name="T8" fmla="*/ 51 w 909"/>
                  <a:gd name="T9" fmla="*/ 85 h 92"/>
                  <a:gd name="T10" fmla="*/ 44 w 909"/>
                  <a:gd name="T11" fmla="*/ 78 h 92"/>
                  <a:gd name="T12" fmla="*/ 37 w 909"/>
                  <a:gd name="T13" fmla="*/ 75 h 92"/>
                  <a:gd name="T14" fmla="*/ 34 w 909"/>
                  <a:gd name="T15" fmla="*/ 68 h 92"/>
                  <a:gd name="T16" fmla="*/ 27 w 909"/>
                  <a:gd name="T17" fmla="*/ 65 h 92"/>
                  <a:gd name="T18" fmla="*/ 24 w 909"/>
                  <a:gd name="T19" fmla="*/ 58 h 92"/>
                  <a:gd name="T20" fmla="*/ 24 w 909"/>
                  <a:gd name="T21" fmla="*/ 51 h 92"/>
                  <a:gd name="T22" fmla="*/ 17 w 909"/>
                  <a:gd name="T23" fmla="*/ 48 h 92"/>
                  <a:gd name="T24" fmla="*/ 10 w 909"/>
                  <a:gd name="T25" fmla="*/ 41 h 92"/>
                  <a:gd name="T26" fmla="*/ 10 w 909"/>
                  <a:gd name="T27" fmla="*/ 37 h 92"/>
                  <a:gd name="T28" fmla="*/ 10 w 909"/>
                  <a:gd name="T29" fmla="*/ 31 h 92"/>
                  <a:gd name="T30" fmla="*/ 7 w 909"/>
                  <a:gd name="T31" fmla="*/ 24 h 92"/>
                  <a:gd name="T32" fmla="*/ 7 w 909"/>
                  <a:gd name="T33" fmla="*/ 20 h 92"/>
                  <a:gd name="T34" fmla="*/ 7 w 909"/>
                  <a:gd name="T35" fmla="*/ 14 h 92"/>
                  <a:gd name="T36" fmla="*/ 0 w 909"/>
                  <a:gd name="T37" fmla="*/ 10 h 92"/>
                  <a:gd name="T38" fmla="*/ 0 w 909"/>
                  <a:gd name="T39" fmla="*/ 4 h 92"/>
                  <a:gd name="T40" fmla="*/ 0 w 909"/>
                  <a:gd name="T41" fmla="*/ 0 h 92"/>
                  <a:gd name="T42" fmla="*/ 909 w 909"/>
                  <a:gd name="T43" fmla="*/ 0 h 92"/>
                  <a:gd name="T44" fmla="*/ 909 w 909"/>
                  <a:gd name="T45" fmla="*/ 4 h 92"/>
                  <a:gd name="T46" fmla="*/ 909 w 909"/>
                  <a:gd name="T47" fmla="*/ 10 h 92"/>
                  <a:gd name="T48" fmla="*/ 909 w 909"/>
                  <a:gd name="T49" fmla="*/ 14 h 92"/>
                  <a:gd name="T50" fmla="*/ 902 w 909"/>
                  <a:gd name="T51" fmla="*/ 20 h 92"/>
                  <a:gd name="T52" fmla="*/ 902 w 909"/>
                  <a:gd name="T53" fmla="*/ 31 h 92"/>
                  <a:gd name="T54" fmla="*/ 898 w 909"/>
                  <a:gd name="T55" fmla="*/ 41 h 92"/>
                  <a:gd name="T56" fmla="*/ 892 w 909"/>
                  <a:gd name="T57" fmla="*/ 48 h 92"/>
                  <a:gd name="T58" fmla="*/ 892 w 909"/>
                  <a:gd name="T59" fmla="*/ 51 h 92"/>
                  <a:gd name="T60" fmla="*/ 885 w 909"/>
                  <a:gd name="T61" fmla="*/ 58 h 92"/>
                  <a:gd name="T62" fmla="*/ 881 w 909"/>
                  <a:gd name="T63" fmla="*/ 65 h 92"/>
                  <a:gd name="T64" fmla="*/ 875 w 909"/>
                  <a:gd name="T65" fmla="*/ 68 h 92"/>
                  <a:gd name="T66" fmla="*/ 871 w 909"/>
                  <a:gd name="T67" fmla="*/ 75 h 92"/>
                  <a:gd name="T68" fmla="*/ 864 w 909"/>
                  <a:gd name="T69" fmla="*/ 78 h 92"/>
                  <a:gd name="T70" fmla="*/ 858 w 909"/>
                  <a:gd name="T71" fmla="*/ 85 h 92"/>
                  <a:gd name="T72" fmla="*/ 854 w 909"/>
                  <a:gd name="T73" fmla="*/ 85 h 92"/>
                  <a:gd name="T74" fmla="*/ 848 w 909"/>
                  <a:gd name="T75" fmla="*/ 92 h 92"/>
                  <a:gd name="T76" fmla="*/ 848 w 909"/>
                  <a:gd name="T77" fmla="*/ 92 h 92"/>
                  <a:gd name="T78" fmla="*/ 65 w 909"/>
                  <a:gd name="T79"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9" h="92">
                    <a:moveTo>
                      <a:pt x="65" y="92"/>
                    </a:moveTo>
                    <a:lnTo>
                      <a:pt x="65" y="92"/>
                    </a:lnTo>
                    <a:lnTo>
                      <a:pt x="61" y="92"/>
                    </a:lnTo>
                    <a:lnTo>
                      <a:pt x="54" y="85"/>
                    </a:lnTo>
                    <a:lnTo>
                      <a:pt x="51" y="85"/>
                    </a:lnTo>
                    <a:lnTo>
                      <a:pt x="44" y="78"/>
                    </a:lnTo>
                    <a:lnTo>
                      <a:pt x="37" y="75"/>
                    </a:lnTo>
                    <a:lnTo>
                      <a:pt x="34" y="68"/>
                    </a:lnTo>
                    <a:lnTo>
                      <a:pt x="27" y="65"/>
                    </a:lnTo>
                    <a:lnTo>
                      <a:pt x="24" y="58"/>
                    </a:lnTo>
                    <a:lnTo>
                      <a:pt x="24" y="51"/>
                    </a:lnTo>
                    <a:lnTo>
                      <a:pt x="17" y="48"/>
                    </a:lnTo>
                    <a:lnTo>
                      <a:pt x="10" y="41"/>
                    </a:lnTo>
                    <a:lnTo>
                      <a:pt x="10" y="37"/>
                    </a:lnTo>
                    <a:lnTo>
                      <a:pt x="10" y="31"/>
                    </a:lnTo>
                    <a:lnTo>
                      <a:pt x="7" y="24"/>
                    </a:lnTo>
                    <a:lnTo>
                      <a:pt x="7" y="20"/>
                    </a:lnTo>
                    <a:lnTo>
                      <a:pt x="7" y="14"/>
                    </a:lnTo>
                    <a:lnTo>
                      <a:pt x="0" y="10"/>
                    </a:lnTo>
                    <a:lnTo>
                      <a:pt x="0" y="4"/>
                    </a:lnTo>
                    <a:lnTo>
                      <a:pt x="0" y="0"/>
                    </a:lnTo>
                    <a:lnTo>
                      <a:pt x="909" y="0"/>
                    </a:lnTo>
                    <a:lnTo>
                      <a:pt x="909" y="4"/>
                    </a:lnTo>
                    <a:lnTo>
                      <a:pt x="909" y="10"/>
                    </a:lnTo>
                    <a:lnTo>
                      <a:pt x="909" y="14"/>
                    </a:lnTo>
                    <a:lnTo>
                      <a:pt x="902" y="20"/>
                    </a:lnTo>
                    <a:lnTo>
                      <a:pt x="902" y="31"/>
                    </a:lnTo>
                    <a:lnTo>
                      <a:pt x="898" y="41"/>
                    </a:lnTo>
                    <a:lnTo>
                      <a:pt x="892" y="48"/>
                    </a:lnTo>
                    <a:lnTo>
                      <a:pt x="892" y="51"/>
                    </a:lnTo>
                    <a:lnTo>
                      <a:pt x="885" y="58"/>
                    </a:lnTo>
                    <a:lnTo>
                      <a:pt x="881" y="65"/>
                    </a:lnTo>
                    <a:lnTo>
                      <a:pt x="875" y="68"/>
                    </a:lnTo>
                    <a:lnTo>
                      <a:pt x="871" y="75"/>
                    </a:lnTo>
                    <a:lnTo>
                      <a:pt x="864" y="78"/>
                    </a:lnTo>
                    <a:lnTo>
                      <a:pt x="858" y="85"/>
                    </a:lnTo>
                    <a:lnTo>
                      <a:pt x="854" y="85"/>
                    </a:lnTo>
                    <a:lnTo>
                      <a:pt x="848" y="92"/>
                    </a:lnTo>
                    <a:lnTo>
                      <a:pt x="848" y="92"/>
                    </a:lnTo>
                    <a:lnTo>
                      <a:pt x="65" y="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MY"/>
              </a:p>
            </p:txBody>
          </p:sp>
          <p:sp>
            <p:nvSpPr>
              <p:cNvPr id="43016" name="Freeform 8"/>
              <p:cNvSpPr>
                <a:spLocks/>
              </p:cNvSpPr>
              <p:nvPr/>
            </p:nvSpPr>
            <p:spPr bwMode="auto">
              <a:xfrm>
                <a:off x="755" y="2244"/>
                <a:ext cx="918" cy="427"/>
              </a:xfrm>
              <a:custGeom>
                <a:avLst/>
                <a:gdLst>
                  <a:gd name="T0" fmla="*/ 698 w 918"/>
                  <a:gd name="T1" fmla="*/ 299 h 427"/>
                  <a:gd name="T2" fmla="*/ 674 w 918"/>
                  <a:gd name="T3" fmla="*/ 326 h 427"/>
                  <a:gd name="T4" fmla="*/ 654 w 918"/>
                  <a:gd name="T5" fmla="*/ 353 h 427"/>
                  <a:gd name="T6" fmla="*/ 637 w 918"/>
                  <a:gd name="T7" fmla="*/ 373 h 427"/>
                  <a:gd name="T8" fmla="*/ 606 w 918"/>
                  <a:gd name="T9" fmla="*/ 407 h 427"/>
                  <a:gd name="T10" fmla="*/ 593 w 918"/>
                  <a:gd name="T11" fmla="*/ 417 h 427"/>
                  <a:gd name="T12" fmla="*/ 196 w 918"/>
                  <a:gd name="T13" fmla="*/ 427 h 427"/>
                  <a:gd name="T14" fmla="*/ 183 w 918"/>
                  <a:gd name="T15" fmla="*/ 417 h 427"/>
                  <a:gd name="T16" fmla="*/ 162 w 918"/>
                  <a:gd name="T17" fmla="*/ 397 h 427"/>
                  <a:gd name="T18" fmla="*/ 145 w 918"/>
                  <a:gd name="T19" fmla="*/ 380 h 427"/>
                  <a:gd name="T20" fmla="*/ 132 w 918"/>
                  <a:gd name="T21" fmla="*/ 356 h 427"/>
                  <a:gd name="T22" fmla="*/ 108 w 918"/>
                  <a:gd name="T23" fmla="*/ 329 h 427"/>
                  <a:gd name="T24" fmla="*/ 91 w 918"/>
                  <a:gd name="T25" fmla="*/ 302 h 427"/>
                  <a:gd name="T26" fmla="*/ 71 w 918"/>
                  <a:gd name="T27" fmla="*/ 271 h 427"/>
                  <a:gd name="T28" fmla="*/ 50 w 918"/>
                  <a:gd name="T29" fmla="*/ 238 h 427"/>
                  <a:gd name="T30" fmla="*/ 40 w 918"/>
                  <a:gd name="T31" fmla="*/ 210 h 427"/>
                  <a:gd name="T32" fmla="*/ 27 w 918"/>
                  <a:gd name="T33" fmla="*/ 187 h 427"/>
                  <a:gd name="T34" fmla="*/ 23 w 918"/>
                  <a:gd name="T35" fmla="*/ 170 h 427"/>
                  <a:gd name="T36" fmla="*/ 17 w 918"/>
                  <a:gd name="T37" fmla="*/ 153 h 427"/>
                  <a:gd name="T38" fmla="*/ 10 w 918"/>
                  <a:gd name="T39" fmla="*/ 129 h 427"/>
                  <a:gd name="T40" fmla="*/ 6 w 918"/>
                  <a:gd name="T41" fmla="*/ 116 h 427"/>
                  <a:gd name="T42" fmla="*/ 6 w 918"/>
                  <a:gd name="T43" fmla="*/ 92 h 427"/>
                  <a:gd name="T44" fmla="*/ 0 w 918"/>
                  <a:gd name="T45" fmla="*/ 75 h 427"/>
                  <a:gd name="T46" fmla="*/ 0 w 918"/>
                  <a:gd name="T47" fmla="*/ 55 h 427"/>
                  <a:gd name="T48" fmla="*/ 6 w 918"/>
                  <a:gd name="T49" fmla="*/ 38 h 427"/>
                  <a:gd name="T50" fmla="*/ 6 w 918"/>
                  <a:gd name="T51" fmla="*/ 17 h 427"/>
                  <a:gd name="T52" fmla="*/ 10 w 918"/>
                  <a:gd name="T53" fmla="*/ 0 h 427"/>
                  <a:gd name="T54" fmla="*/ 820 w 918"/>
                  <a:gd name="T55" fmla="*/ 0 h 427"/>
                  <a:gd name="T56" fmla="*/ 833 w 918"/>
                  <a:gd name="T57" fmla="*/ 0 h 427"/>
                  <a:gd name="T58" fmla="*/ 844 w 918"/>
                  <a:gd name="T59" fmla="*/ 7 h 427"/>
                  <a:gd name="T60" fmla="*/ 854 w 918"/>
                  <a:gd name="T61" fmla="*/ 7 h 427"/>
                  <a:gd name="T62" fmla="*/ 857 w 918"/>
                  <a:gd name="T63" fmla="*/ 10 h 427"/>
                  <a:gd name="T64" fmla="*/ 871 w 918"/>
                  <a:gd name="T65" fmla="*/ 24 h 427"/>
                  <a:gd name="T66" fmla="*/ 881 w 918"/>
                  <a:gd name="T67" fmla="*/ 27 h 427"/>
                  <a:gd name="T68" fmla="*/ 888 w 918"/>
                  <a:gd name="T69" fmla="*/ 38 h 427"/>
                  <a:gd name="T70" fmla="*/ 898 w 918"/>
                  <a:gd name="T71" fmla="*/ 51 h 427"/>
                  <a:gd name="T72" fmla="*/ 901 w 918"/>
                  <a:gd name="T73" fmla="*/ 61 h 427"/>
                  <a:gd name="T74" fmla="*/ 911 w 918"/>
                  <a:gd name="T75" fmla="*/ 82 h 427"/>
                  <a:gd name="T76" fmla="*/ 911 w 918"/>
                  <a:gd name="T77" fmla="*/ 99 h 427"/>
                  <a:gd name="T78" fmla="*/ 918 w 918"/>
                  <a:gd name="T79" fmla="*/ 119 h 427"/>
                  <a:gd name="T80" fmla="*/ 918 w 918"/>
                  <a:gd name="T81" fmla="*/ 136 h 427"/>
                  <a:gd name="T82" fmla="*/ 918 w 918"/>
                  <a:gd name="T83" fmla="*/ 153 h 427"/>
                  <a:gd name="T84" fmla="*/ 911 w 918"/>
                  <a:gd name="T85" fmla="*/ 170 h 427"/>
                  <a:gd name="T86" fmla="*/ 911 w 918"/>
                  <a:gd name="T87" fmla="*/ 187 h 427"/>
                  <a:gd name="T88" fmla="*/ 908 w 918"/>
                  <a:gd name="T89" fmla="*/ 197 h 427"/>
                  <a:gd name="T90" fmla="*/ 898 w 918"/>
                  <a:gd name="T91" fmla="*/ 210 h 427"/>
                  <a:gd name="T92" fmla="*/ 891 w 918"/>
                  <a:gd name="T93" fmla="*/ 221 h 427"/>
                  <a:gd name="T94" fmla="*/ 881 w 918"/>
                  <a:gd name="T95" fmla="*/ 234 h 427"/>
                  <a:gd name="T96" fmla="*/ 871 w 918"/>
                  <a:gd name="T97" fmla="*/ 244 h 427"/>
                  <a:gd name="T98" fmla="*/ 857 w 918"/>
                  <a:gd name="T99" fmla="*/ 254 h 427"/>
                  <a:gd name="T100" fmla="*/ 847 w 918"/>
                  <a:gd name="T101" fmla="*/ 261 h 427"/>
                  <a:gd name="T102" fmla="*/ 837 w 918"/>
                  <a:gd name="T103" fmla="*/ 265 h 427"/>
                  <a:gd name="T104" fmla="*/ 827 w 918"/>
                  <a:gd name="T105" fmla="*/ 271 h 427"/>
                  <a:gd name="T106" fmla="*/ 810 w 918"/>
                  <a:gd name="T107" fmla="*/ 278 h 427"/>
                  <a:gd name="T108" fmla="*/ 793 w 918"/>
                  <a:gd name="T109" fmla="*/ 282 h 427"/>
                  <a:gd name="T110" fmla="*/ 783 w 918"/>
                  <a:gd name="T111" fmla="*/ 282 h 427"/>
                  <a:gd name="T112" fmla="*/ 698 w 918"/>
                  <a:gd name="T113" fmla="*/ 299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18" h="427">
                    <a:moveTo>
                      <a:pt x="698" y="299"/>
                    </a:moveTo>
                    <a:lnTo>
                      <a:pt x="698" y="299"/>
                    </a:lnTo>
                    <a:lnTo>
                      <a:pt x="688" y="309"/>
                    </a:lnTo>
                    <a:lnTo>
                      <a:pt x="674" y="326"/>
                    </a:lnTo>
                    <a:lnTo>
                      <a:pt x="664" y="336"/>
                    </a:lnTo>
                    <a:lnTo>
                      <a:pt x="654" y="353"/>
                    </a:lnTo>
                    <a:lnTo>
                      <a:pt x="650" y="363"/>
                    </a:lnTo>
                    <a:lnTo>
                      <a:pt x="637" y="373"/>
                    </a:lnTo>
                    <a:lnTo>
                      <a:pt x="620" y="390"/>
                    </a:lnTo>
                    <a:lnTo>
                      <a:pt x="606" y="407"/>
                    </a:lnTo>
                    <a:lnTo>
                      <a:pt x="600" y="410"/>
                    </a:lnTo>
                    <a:lnTo>
                      <a:pt x="593" y="417"/>
                    </a:lnTo>
                    <a:lnTo>
                      <a:pt x="583" y="427"/>
                    </a:lnTo>
                    <a:lnTo>
                      <a:pt x="196" y="427"/>
                    </a:lnTo>
                    <a:lnTo>
                      <a:pt x="189" y="427"/>
                    </a:lnTo>
                    <a:lnTo>
                      <a:pt x="183" y="417"/>
                    </a:lnTo>
                    <a:lnTo>
                      <a:pt x="172" y="407"/>
                    </a:lnTo>
                    <a:lnTo>
                      <a:pt x="162" y="397"/>
                    </a:lnTo>
                    <a:lnTo>
                      <a:pt x="155" y="390"/>
                    </a:lnTo>
                    <a:lnTo>
                      <a:pt x="145" y="380"/>
                    </a:lnTo>
                    <a:lnTo>
                      <a:pt x="142" y="366"/>
                    </a:lnTo>
                    <a:lnTo>
                      <a:pt x="132" y="356"/>
                    </a:lnTo>
                    <a:lnTo>
                      <a:pt x="118" y="346"/>
                    </a:lnTo>
                    <a:lnTo>
                      <a:pt x="108" y="329"/>
                    </a:lnTo>
                    <a:lnTo>
                      <a:pt x="98" y="319"/>
                    </a:lnTo>
                    <a:lnTo>
                      <a:pt x="91" y="302"/>
                    </a:lnTo>
                    <a:lnTo>
                      <a:pt x="81" y="288"/>
                    </a:lnTo>
                    <a:lnTo>
                      <a:pt x="71" y="271"/>
                    </a:lnTo>
                    <a:lnTo>
                      <a:pt x="61" y="254"/>
                    </a:lnTo>
                    <a:lnTo>
                      <a:pt x="50" y="238"/>
                    </a:lnTo>
                    <a:lnTo>
                      <a:pt x="44" y="221"/>
                    </a:lnTo>
                    <a:lnTo>
                      <a:pt x="40" y="210"/>
                    </a:lnTo>
                    <a:lnTo>
                      <a:pt x="33" y="207"/>
                    </a:lnTo>
                    <a:lnTo>
                      <a:pt x="27" y="187"/>
                    </a:lnTo>
                    <a:lnTo>
                      <a:pt x="23" y="180"/>
                    </a:lnTo>
                    <a:lnTo>
                      <a:pt x="23" y="170"/>
                    </a:lnTo>
                    <a:lnTo>
                      <a:pt x="17" y="156"/>
                    </a:lnTo>
                    <a:lnTo>
                      <a:pt x="17" y="153"/>
                    </a:lnTo>
                    <a:lnTo>
                      <a:pt x="10" y="143"/>
                    </a:lnTo>
                    <a:lnTo>
                      <a:pt x="10" y="129"/>
                    </a:lnTo>
                    <a:lnTo>
                      <a:pt x="6" y="119"/>
                    </a:lnTo>
                    <a:lnTo>
                      <a:pt x="6" y="116"/>
                    </a:lnTo>
                    <a:lnTo>
                      <a:pt x="6" y="105"/>
                    </a:lnTo>
                    <a:lnTo>
                      <a:pt x="6" y="92"/>
                    </a:lnTo>
                    <a:lnTo>
                      <a:pt x="0" y="82"/>
                    </a:lnTo>
                    <a:lnTo>
                      <a:pt x="0" y="75"/>
                    </a:lnTo>
                    <a:lnTo>
                      <a:pt x="0" y="65"/>
                    </a:lnTo>
                    <a:lnTo>
                      <a:pt x="0" y="55"/>
                    </a:lnTo>
                    <a:lnTo>
                      <a:pt x="6" y="44"/>
                    </a:lnTo>
                    <a:lnTo>
                      <a:pt x="6" y="38"/>
                    </a:lnTo>
                    <a:lnTo>
                      <a:pt x="6" y="27"/>
                    </a:lnTo>
                    <a:lnTo>
                      <a:pt x="6" y="17"/>
                    </a:lnTo>
                    <a:lnTo>
                      <a:pt x="10" y="10"/>
                    </a:lnTo>
                    <a:lnTo>
                      <a:pt x="10" y="0"/>
                    </a:lnTo>
                    <a:lnTo>
                      <a:pt x="816" y="0"/>
                    </a:lnTo>
                    <a:lnTo>
                      <a:pt x="820" y="0"/>
                    </a:lnTo>
                    <a:lnTo>
                      <a:pt x="827" y="0"/>
                    </a:lnTo>
                    <a:lnTo>
                      <a:pt x="833" y="0"/>
                    </a:lnTo>
                    <a:lnTo>
                      <a:pt x="837" y="0"/>
                    </a:lnTo>
                    <a:lnTo>
                      <a:pt x="844" y="7"/>
                    </a:lnTo>
                    <a:lnTo>
                      <a:pt x="847" y="7"/>
                    </a:lnTo>
                    <a:lnTo>
                      <a:pt x="854" y="7"/>
                    </a:lnTo>
                    <a:lnTo>
                      <a:pt x="854" y="10"/>
                    </a:lnTo>
                    <a:lnTo>
                      <a:pt x="857" y="10"/>
                    </a:lnTo>
                    <a:lnTo>
                      <a:pt x="864" y="17"/>
                    </a:lnTo>
                    <a:lnTo>
                      <a:pt x="871" y="24"/>
                    </a:lnTo>
                    <a:lnTo>
                      <a:pt x="874" y="24"/>
                    </a:lnTo>
                    <a:lnTo>
                      <a:pt x="881" y="27"/>
                    </a:lnTo>
                    <a:lnTo>
                      <a:pt x="881" y="34"/>
                    </a:lnTo>
                    <a:lnTo>
                      <a:pt x="888" y="38"/>
                    </a:lnTo>
                    <a:lnTo>
                      <a:pt x="891" y="44"/>
                    </a:lnTo>
                    <a:lnTo>
                      <a:pt x="898" y="51"/>
                    </a:lnTo>
                    <a:lnTo>
                      <a:pt x="898" y="55"/>
                    </a:lnTo>
                    <a:lnTo>
                      <a:pt x="901" y="61"/>
                    </a:lnTo>
                    <a:lnTo>
                      <a:pt x="908" y="71"/>
                    </a:lnTo>
                    <a:lnTo>
                      <a:pt x="911" y="82"/>
                    </a:lnTo>
                    <a:lnTo>
                      <a:pt x="911" y="92"/>
                    </a:lnTo>
                    <a:lnTo>
                      <a:pt x="911" y="99"/>
                    </a:lnTo>
                    <a:lnTo>
                      <a:pt x="918" y="109"/>
                    </a:lnTo>
                    <a:lnTo>
                      <a:pt x="918" y="119"/>
                    </a:lnTo>
                    <a:lnTo>
                      <a:pt x="918" y="129"/>
                    </a:lnTo>
                    <a:lnTo>
                      <a:pt x="918" y="136"/>
                    </a:lnTo>
                    <a:lnTo>
                      <a:pt x="918" y="146"/>
                    </a:lnTo>
                    <a:lnTo>
                      <a:pt x="918" y="153"/>
                    </a:lnTo>
                    <a:lnTo>
                      <a:pt x="918" y="163"/>
                    </a:lnTo>
                    <a:lnTo>
                      <a:pt x="911" y="170"/>
                    </a:lnTo>
                    <a:lnTo>
                      <a:pt x="911" y="173"/>
                    </a:lnTo>
                    <a:lnTo>
                      <a:pt x="911" y="187"/>
                    </a:lnTo>
                    <a:lnTo>
                      <a:pt x="908" y="190"/>
                    </a:lnTo>
                    <a:lnTo>
                      <a:pt x="908" y="197"/>
                    </a:lnTo>
                    <a:lnTo>
                      <a:pt x="901" y="200"/>
                    </a:lnTo>
                    <a:lnTo>
                      <a:pt x="898" y="210"/>
                    </a:lnTo>
                    <a:lnTo>
                      <a:pt x="898" y="217"/>
                    </a:lnTo>
                    <a:lnTo>
                      <a:pt x="891" y="221"/>
                    </a:lnTo>
                    <a:lnTo>
                      <a:pt x="888" y="227"/>
                    </a:lnTo>
                    <a:lnTo>
                      <a:pt x="881" y="234"/>
                    </a:lnTo>
                    <a:lnTo>
                      <a:pt x="874" y="238"/>
                    </a:lnTo>
                    <a:lnTo>
                      <a:pt x="871" y="244"/>
                    </a:lnTo>
                    <a:lnTo>
                      <a:pt x="864" y="251"/>
                    </a:lnTo>
                    <a:lnTo>
                      <a:pt x="857" y="254"/>
                    </a:lnTo>
                    <a:lnTo>
                      <a:pt x="854" y="254"/>
                    </a:lnTo>
                    <a:lnTo>
                      <a:pt x="847" y="261"/>
                    </a:lnTo>
                    <a:lnTo>
                      <a:pt x="844" y="265"/>
                    </a:lnTo>
                    <a:lnTo>
                      <a:pt x="837" y="265"/>
                    </a:lnTo>
                    <a:lnTo>
                      <a:pt x="833" y="271"/>
                    </a:lnTo>
                    <a:lnTo>
                      <a:pt x="827" y="271"/>
                    </a:lnTo>
                    <a:lnTo>
                      <a:pt x="816" y="278"/>
                    </a:lnTo>
                    <a:lnTo>
                      <a:pt x="810" y="278"/>
                    </a:lnTo>
                    <a:lnTo>
                      <a:pt x="806" y="282"/>
                    </a:lnTo>
                    <a:lnTo>
                      <a:pt x="793" y="282"/>
                    </a:lnTo>
                    <a:lnTo>
                      <a:pt x="789" y="282"/>
                    </a:lnTo>
                    <a:lnTo>
                      <a:pt x="783" y="282"/>
                    </a:lnTo>
                    <a:lnTo>
                      <a:pt x="772" y="282"/>
                    </a:lnTo>
                    <a:lnTo>
                      <a:pt x="698" y="2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MY"/>
              </a:p>
            </p:txBody>
          </p:sp>
          <p:sp>
            <p:nvSpPr>
              <p:cNvPr id="43017" name="Freeform 9"/>
              <p:cNvSpPr>
                <a:spLocks/>
              </p:cNvSpPr>
              <p:nvPr/>
            </p:nvSpPr>
            <p:spPr bwMode="auto">
              <a:xfrm>
                <a:off x="1497" y="2309"/>
                <a:ext cx="115" cy="162"/>
              </a:xfrm>
              <a:custGeom>
                <a:avLst/>
                <a:gdLst>
                  <a:gd name="T0" fmla="*/ 34 w 115"/>
                  <a:gd name="T1" fmla="*/ 0 h 162"/>
                  <a:gd name="T2" fmla="*/ 34 w 115"/>
                  <a:gd name="T3" fmla="*/ 0 h 162"/>
                  <a:gd name="T4" fmla="*/ 41 w 115"/>
                  <a:gd name="T5" fmla="*/ 0 h 162"/>
                  <a:gd name="T6" fmla="*/ 51 w 115"/>
                  <a:gd name="T7" fmla="*/ 6 h 162"/>
                  <a:gd name="T8" fmla="*/ 57 w 115"/>
                  <a:gd name="T9" fmla="*/ 6 h 162"/>
                  <a:gd name="T10" fmla="*/ 64 w 115"/>
                  <a:gd name="T11" fmla="*/ 6 h 162"/>
                  <a:gd name="T12" fmla="*/ 68 w 115"/>
                  <a:gd name="T13" fmla="*/ 10 h 162"/>
                  <a:gd name="T14" fmla="*/ 74 w 115"/>
                  <a:gd name="T15" fmla="*/ 10 h 162"/>
                  <a:gd name="T16" fmla="*/ 74 w 115"/>
                  <a:gd name="T17" fmla="*/ 10 h 162"/>
                  <a:gd name="T18" fmla="*/ 78 w 115"/>
                  <a:gd name="T19" fmla="*/ 17 h 162"/>
                  <a:gd name="T20" fmla="*/ 78 w 115"/>
                  <a:gd name="T21" fmla="*/ 17 h 162"/>
                  <a:gd name="T22" fmla="*/ 85 w 115"/>
                  <a:gd name="T23" fmla="*/ 17 h 162"/>
                  <a:gd name="T24" fmla="*/ 91 w 115"/>
                  <a:gd name="T25" fmla="*/ 23 h 162"/>
                  <a:gd name="T26" fmla="*/ 95 w 115"/>
                  <a:gd name="T27" fmla="*/ 27 h 162"/>
                  <a:gd name="T28" fmla="*/ 95 w 115"/>
                  <a:gd name="T29" fmla="*/ 27 h 162"/>
                  <a:gd name="T30" fmla="*/ 102 w 115"/>
                  <a:gd name="T31" fmla="*/ 34 h 162"/>
                  <a:gd name="T32" fmla="*/ 102 w 115"/>
                  <a:gd name="T33" fmla="*/ 34 h 162"/>
                  <a:gd name="T34" fmla="*/ 105 w 115"/>
                  <a:gd name="T35" fmla="*/ 40 h 162"/>
                  <a:gd name="T36" fmla="*/ 112 w 115"/>
                  <a:gd name="T37" fmla="*/ 44 h 162"/>
                  <a:gd name="T38" fmla="*/ 112 w 115"/>
                  <a:gd name="T39" fmla="*/ 51 h 162"/>
                  <a:gd name="T40" fmla="*/ 112 w 115"/>
                  <a:gd name="T41" fmla="*/ 51 h 162"/>
                  <a:gd name="T42" fmla="*/ 115 w 115"/>
                  <a:gd name="T43" fmla="*/ 61 h 162"/>
                  <a:gd name="T44" fmla="*/ 115 w 115"/>
                  <a:gd name="T45" fmla="*/ 61 h 162"/>
                  <a:gd name="T46" fmla="*/ 115 w 115"/>
                  <a:gd name="T47" fmla="*/ 64 h 162"/>
                  <a:gd name="T48" fmla="*/ 115 w 115"/>
                  <a:gd name="T49" fmla="*/ 71 h 162"/>
                  <a:gd name="T50" fmla="*/ 115 w 115"/>
                  <a:gd name="T51" fmla="*/ 81 h 162"/>
                  <a:gd name="T52" fmla="*/ 115 w 115"/>
                  <a:gd name="T53" fmla="*/ 88 h 162"/>
                  <a:gd name="T54" fmla="*/ 115 w 115"/>
                  <a:gd name="T55" fmla="*/ 91 h 162"/>
                  <a:gd name="T56" fmla="*/ 112 w 115"/>
                  <a:gd name="T57" fmla="*/ 98 h 162"/>
                  <a:gd name="T58" fmla="*/ 112 w 115"/>
                  <a:gd name="T59" fmla="*/ 105 h 162"/>
                  <a:gd name="T60" fmla="*/ 105 w 115"/>
                  <a:gd name="T61" fmla="*/ 108 h 162"/>
                  <a:gd name="T62" fmla="*/ 105 w 115"/>
                  <a:gd name="T63" fmla="*/ 108 h 162"/>
                  <a:gd name="T64" fmla="*/ 102 w 115"/>
                  <a:gd name="T65" fmla="*/ 115 h 162"/>
                  <a:gd name="T66" fmla="*/ 102 w 115"/>
                  <a:gd name="T67" fmla="*/ 122 h 162"/>
                  <a:gd name="T68" fmla="*/ 95 w 115"/>
                  <a:gd name="T69" fmla="*/ 122 h 162"/>
                  <a:gd name="T70" fmla="*/ 95 w 115"/>
                  <a:gd name="T71" fmla="*/ 122 h 162"/>
                  <a:gd name="T72" fmla="*/ 91 w 115"/>
                  <a:gd name="T73" fmla="*/ 125 h 162"/>
                  <a:gd name="T74" fmla="*/ 85 w 115"/>
                  <a:gd name="T75" fmla="*/ 125 h 162"/>
                  <a:gd name="T76" fmla="*/ 78 w 115"/>
                  <a:gd name="T77" fmla="*/ 132 h 162"/>
                  <a:gd name="T78" fmla="*/ 64 w 115"/>
                  <a:gd name="T79" fmla="*/ 135 h 162"/>
                  <a:gd name="T80" fmla="*/ 47 w 115"/>
                  <a:gd name="T81" fmla="*/ 145 h 162"/>
                  <a:gd name="T82" fmla="*/ 0 w 115"/>
                  <a:gd name="T83" fmla="*/ 162 h 162"/>
                  <a:gd name="T84" fmla="*/ 3 w 115"/>
                  <a:gd name="T85" fmla="*/ 152 h 162"/>
                  <a:gd name="T86" fmla="*/ 3 w 115"/>
                  <a:gd name="T87" fmla="*/ 142 h 162"/>
                  <a:gd name="T88" fmla="*/ 10 w 115"/>
                  <a:gd name="T89" fmla="*/ 135 h 162"/>
                  <a:gd name="T90" fmla="*/ 13 w 115"/>
                  <a:gd name="T91" fmla="*/ 125 h 162"/>
                  <a:gd name="T92" fmla="*/ 13 w 115"/>
                  <a:gd name="T93" fmla="*/ 115 h 162"/>
                  <a:gd name="T94" fmla="*/ 20 w 115"/>
                  <a:gd name="T95" fmla="*/ 105 h 162"/>
                  <a:gd name="T96" fmla="*/ 24 w 115"/>
                  <a:gd name="T97" fmla="*/ 91 h 162"/>
                  <a:gd name="T98" fmla="*/ 24 w 115"/>
                  <a:gd name="T99" fmla="*/ 81 h 162"/>
                  <a:gd name="T100" fmla="*/ 30 w 115"/>
                  <a:gd name="T101" fmla="*/ 78 h 162"/>
                  <a:gd name="T102" fmla="*/ 30 w 115"/>
                  <a:gd name="T103" fmla="*/ 64 h 162"/>
                  <a:gd name="T104" fmla="*/ 30 w 115"/>
                  <a:gd name="T105" fmla="*/ 54 h 162"/>
                  <a:gd name="T106" fmla="*/ 34 w 115"/>
                  <a:gd name="T107" fmla="*/ 44 h 162"/>
                  <a:gd name="T108" fmla="*/ 34 w 115"/>
                  <a:gd name="T109" fmla="*/ 34 h 162"/>
                  <a:gd name="T110" fmla="*/ 34 w 115"/>
                  <a:gd name="T111" fmla="*/ 23 h 162"/>
                  <a:gd name="T112" fmla="*/ 34 w 115"/>
                  <a:gd name="T113" fmla="*/ 10 h 162"/>
                  <a:gd name="T114" fmla="*/ 34 w 115"/>
                  <a:gd name="T11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5" h="162">
                    <a:moveTo>
                      <a:pt x="34" y="0"/>
                    </a:moveTo>
                    <a:lnTo>
                      <a:pt x="34" y="0"/>
                    </a:lnTo>
                    <a:lnTo>
                      <a:pt x="41" y="0"/>
                    </a:lnTo>
                    <a:lnTo>
                      <a:pt x="51" y="6"/>
                    </a:lnTo>
                    <a:lnTo>
                      <a:pt x="57" y="6"/>
                    </a:lnTo>
                    <a:lnTo>
                      <a:pt x="64" y="6"/>
                    </a:lnTo>
                    <a:lnTo>
                      <a:pt x="68" y="10"/>
                    </a:lnTo>
                    <a:lnTo>
                      <a:pt x="74" y="10"/>
                    </a:lnTo>
                    <a:lnTo>
                      <a:pt x="74" y="10"/>
                    </a:lnTo>
                    <a:lnTo>
                      <a:pt x="78" y="17"/>
                    </a:lnTo>
                    <a:lnTo>
                      <a:pt x="78" y="17"/>
                    </a:lnTo>
                    <a:lnTo>
                      <a:pt x="85" y="17"/>
                    </a:lnTo>
                    <a:lnTo>
                      <a:pt x="91" y="23"/>
                    </a:lnTo>
                    <a:lnTo>
                      <a:pt x="95" y="27"/>
                    </a:lnTo>
                    <a:lnTo>
                      <a:pt x="95" y="27"/>
                    </a:lnTo>
                    <a:lnTo>
                      <a:pt x="102" y="34"/>
                    </a:lnTo>
                    <a:lnTo>
                      <a:pt x="102" y="34"/>
                    </a:lnTo>
                    <a:lnTo>
                      <a:pt x="105" y="40"/>
                    </a:lnTo>
                    <a:lnTo>
                      <a:pt x="112" y="44"/>
                    </a:lnTo>
                    <a:lnTo>
                      <a:pt x="112" y="51"/>
                    </a:lnTo>
                    <a:lnTo>
                      <a:pt x="112" y="51"/>
                    </a:lnTo>
                    <a:lnTo>
                      <a:pt x="115" y="61"/>
                    </a:lnTo>
                    <a:lnTo>
                      <a:pt x="115" y="61"/>
                    </a:lnTo>
                    <a:lnTo>
                      <a:pt x="115" y="64"/>
                    </a:lnTo>
                    <a:lnTo>
                      <a:pt x="115" y="71"/>
                    </a:lnTo>
                    <a:lnTo>
                      <a:pt x="115" y="81"/>
                    </a:lnTo>
                    <a:lnTo>
                      <a:pt x="115" y="88"/>
                    </a:lnTo>
                    <a:lnTo>
                      <a:pt x="115" y="91"/>
                    </a:lnTo>
                    <a:lnTo>
                      <a:pt x="112" y="98"/>
                    </a:lnTo>
                    <a:lnTo>
                      <a:pt x="112" y="105"/>
                    </a:lnTo>
                    <a:lnTo>
                      <a:pt x="105" y="108"/>
                    </a:lnTo>
                    <a:lnTo>
                      <a:pt x="105" y="108"/>
                    </a:lnTo>
                    <a:lnTo>
                      <a:pt x="102" y="115"/>
                    </a:lnTo>
                    <a:lnTo>
                      <a:pt x="102" y="122"/>
                    </a:lnTo>
                    <a:lnTo>
                      <a:pt x="95" y="122"/>
                    </a:lnTo>
                    <a:lnTo>
                      <a:pt x="95" y="122"/>
                    </a:lnTo>
                    <a:lnTo>
                      <a:pt x="91" y="125"/>
                    </a:lnTo>
                    <a:lnTo>
                      <a:pt x="85" y="125"/>
                    </a:lnTo>
                    <a:lnTo>
                      <a:pt x="78" y="132"/>
                    </a:lnTo>
                    <a:lnTo>
                      <a:pt x="64" y="135"/>
                    </a:lnTo>
                    <a:lnTo>
                      <a:pt x="47" y="145"/>
                    </a:lnTo>
                    <a:lnTo>
                      <a:pt x="0" y="162"/>
                    </a:lnTo>
                    <a:lnTo>
                      <a:pt x="3" y="152"/>
                    </a:lnTo>
                    <a:lnTo>
                      <a:pt x="3" y="142"/>
                    </a:lnTo>
                    <a:lnTo>
                      <a:pt x="10" y="135"/>
                    </a:lnTo>
                    <a:lnTo>
                      <a:pt x="13" y="125"/>
                    </a:lnTo>
                    <a:lnTo>
                      <a:pt x="13" y="115"/>
                    </a:lnTo>
                    <a:lnTo>
                      <a:pt x="20" y="105"/>
                    </a:lnTo>
                    <a:lnTo>
                      <a:pt x="24" y="91"/>
                    </a:lnTo>
                    <a:lnTo>
                      <a:pt x="24" y="81"/>
                    </a:lnTo>
                    <a:lnTo>
                      <a:pt x="30" y="78"/>
                    </a:lnTo>
                    <a:lnTo>
                      <a:pt x="30" y="64"/>
                    </a:lnTo>
                    <a:lnTo>
                      <a:pt x="30" y="54"/>
                    </a:lnTo>
                    <a:lnTo>
                      <a:pt x="34" y="44"/>
                    </a:lnTo>
                    <a:lnTo>
                      <a:pt x="34" y="34"/>
                    </a:lnTo>
                    <a:lnTo>
                      <a:pt x="34" y="23"/>
                    </a:lnTo>
                    <a:lnTo>
                      <a:pt x="34" y="10"/>
                    </a:lnTo>
                    <a:lnTo>
                      <a:pt x="3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MY"/>
              </a:p>
            </p:txBody>
          </p:sp>
        </p:grpSp>
        <p:grpSp>
          <p:nvGrpSpPr>
            <p:cNvPr id="43018" name="Group 10"/>
            <p:cNvGrpSpPr>
              <a:grpSpLocks/>
            </p:cNvGrpSpPr>
            <p:nvPr/>
          </p:nvGrpSpPr>
          <p:grpSpPr bwMode="auto">
            <a:xfrm>
              <a:off x="2366" y="2206"/>
              <a:ext cx="1099" cy="1099"/>
              <a:chOff x="2352" y="1872"/>
              <a:chExt cx="1308" cy="1308"/>
            </a:xfrm>
          </p:grpSpPr>
          <p:sp>
            <p:nvSpPr>
              <p:cNvPr id="43019" name="AutoShape 11"/>
              <p:cNvSpPr>
                <a:spLocks noChangeAspect="1" noChangeArrowheads="1" noTextEdit="1"/>
              </p:cNvSpPr>
              <p:nvPr/>
            </p:nvSpPr>
            <p:spPr bwMode="auto">
              <a:xfrm>
                <a:off x="2352" y="1872"/>
                <a:ext cx="1308" cy="1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MY"/>
              </a:p>
            </p:txBody>
          </p:sp>
          <p:sp>
            <p:nvSpPr>
              <p:cNvPr id="43020" name="Freeform 12"/>
              <p:cNvSpPr>
                <a:spLocks/>
              </p:cNvSpPr>
              <p:nvPr/>
            </p:nvSpPr>
            <p:spPr bwMode="auto">
              <a:xfrm>
                <a:off x="2633" y="2143"/>
                <a:ext cx="753" cy="749"/>
              </a:xfrm>
              <a:custGeom>
                <a:avLst/>
                <a:gdLst>
                  <a:gd name="T0" fmla="*/ 7 w 753"/>
                  <a:gd name="T1" fmla="*/ 356 h 749"/>
                  <a:gd name="T2" fmla="*/ 10 w 753"/>
                  <a:gd name="T3" fmla="*/ 298 h 749"/>
                  <a:gd name="T4" fmla="*/ 21 w 753"/>
                  <a:gd name="T5" fmla="*/ 264 h 749"/>
                  <a:gd name="T6" fmla="*/ 38 w 753"/>
                  <a:gd name="T7" fmla="*/ 217 h 749"/>
                  <a:gd name="T8" fmla="*/ 58 w 753"/>
                  <a:gd name="T9" fmla="*/ 180 h 749"/>
                  <a:gd name="T10" fmla="*/ 78 w 753"/>
                  <a:gd name="T11" fmla="*/ 149 h 749"/>
                  <a:gd name="T12" fmla="*/ 112 w 753"/>
                  <a:gd name="T13" fmla="*/ 109 h 749"/>
                  <a:gd name="T14" fmla="*/ 139 w 753"/>
                  <a:gd name="T15" fmla="*/ 88 h 749"/>
                  <a:gd name="T16" fmla="*/ 170 w 753"/>
                  <a:gd name="T17" fmla="*/ 61 h 749"/>
                  <a:gd name="T18" fmla="*/ 221 w 753"/>
                  <a:gd name="T19" fmla="*/ 37 h 749"/>
                  <a:gd name="T20" fmla="*/ 268 w 753"/>
                  <a:gd name="T21" fmla="*/ 17 h 749"/>
                  <a:gd name="T22" fmla="*/ 305 w 753"/>
                  <a:gd name="T23" fmla="*/ 7 h 749"/>
                  <a:gd name="T24" fmla="*/ 349 w 753"/>
                  <a:gd name="T25" fmla="*/ 0 h 749"/>
                  <a:gd name="T26" fmla="*/ 390 w 753"/>
                  <a:gd name="T27" fmla="*/ 0 h 749"/>
                  <a:gd name="T28" fmla="*/ 437 w 753"/>
                  <a:gd name="T29" fmla="*/ 0 h 749"/>
                  <a:gd name="T30" fmla="*/ 481 w 753"/>
                  <a:gd name="T31" fmla="*/ 10 h 749"/>
                  <a:gd name="T32" fmla="*/ 525 w 753"/>
                  <a:gd name="T33" fmla="*/ 27 h 749"/>
                  <a:gd name="T34" fmla="*/ 566 w 753"/>
                  <a:gd name="T35" fmla="*/ 48 h 749"/>
                  <a:gd name="T36" fmla="*/ 597 w 753"/>
                  <a:gd name="T37" fmla="*/ 68 h 749"/>
                  <a:gd name="T38" fmla="*/ 634 w 753"/>
                  <a:gd name="T39" fmla="*/ 98 h 749"/>
                  <a:gd name="T40" fmla="*/ 664 w 753"/>
                  <a:gd name="T41" fmla="*/ 129 h 749"/>
                  <a:gd name="T42" fmla="*/ 685 w 753"/>
                  <a:gd name="T43" fmla="*/ 159 h 749"/>
                  <a:gd name="T44" fmla="*/ 715 w 753"/>
                  <a:gd name="T45" fmla="*/ 203 h 749"/>
                  <a:gd name="T46" fmla="*/ 732 w 753"/>
                  <a:gd name="T47" fmla="*/ 254 h 749"/>
                  <a:gd name="T48" fmla="*/ 746 w 753"/>
                  <a:gd name="T49" fmla="*/ 288 h 749"/>
                  <a:gd name="T50" fmla="*/ 753 w 753"/>
                  <a:gd name="T51" fmla="*/ 336 h 749"/>
                  <a:gd name="T52" fmla="*/ 753 w 753"/>
                  <a:gd name="T53" fmla="*/ 376 h 749"/>
                  <a:gd name="T54" fmla="*/ 749 w 753"/>
                  <a:gd name="T55" fmla="*/ 420 h 749"/>
                  <a:gd name="T56" fmla="*/ 746 w 753"/>
                  <a:gd name="T57" fmla="*/ 468 h 749"/>
                  <a:gd name="T58" fmla="*/ 729 w 753"/>
                  <a:gd name="T59" fmla="*/ 512 h 749"/>
                  <a:gd name="T60" fmla="*/ 708 w 753"/>
                  <a:gd name="T61" fmla="*/ 552 h 749"/>
                  <a:gd name="T62" fmla="*/ 688 w 753"/>
                  <a:gd name="T63" fmla="*/ 583 h 749"/>
                  <a:gd name="T64" fmla="*/ 664 w 753"/>
                  <a:gd name="T65" fmla="*/ 617 h 749"/>
                  <a:gd name="T66" fmla="*/ 634 w 753"/>
                  <a:gd name="T67" fmla="*/ 654 h 749"/>
                  <a:gd name="T68" fmla="*/ 603 w 753"/>
                  <a:gd name="T69" fmla="*/ 674 h 749"/>
                  <a:gd name="T70" fmla="*/ 556 w 753"/>
                  <a:gd name="T71" fmla="*/ 705 h 749"/>
                  <a:gd name="T72" fmla="*/ 509 w 753"/>
                  <a:gd name="T73" fmla="*/ 729 h 749"/>
                  <a:gd name="T74" fmla="*/ 471 w 753"/>
                  <a:gd name="T75" fmla="*/ 739 h 749"/>
                  <a:gd name="T76" fmla="*/ 427 w 753"/>
                  <a:gd name="T77" fmla="*/ 749 h 749"/>
                  <a:gd name="T78" fmla="*/ 390 w 753"/>
                  <a:gd name="T79" fmla="*/ 749 h 749"/>
                  <a:gd name="T80" fmla="*/ 339 w 753"/>
                  <a:gd name="T81" fmla="*/ 749 h 749"/>
                  <a:gd name="T82" fmla="*/ 295 w 753"/>
                  <a:gd name="T83" fmla="*/ 739 h 749"/>
                  <a:gd name="T84" fmla="*/ 248 w 753"/>
                  <a:gd name="T85" fmla="*/ 729 h 749"/>
                  <a:gd name="T86" fmla="*/ 221 w 753"/>
                  <a:gd name="T87" fmla="*/ 715 h 749"/>
                  <a:gd name="T88" fmla="*/ 176 w 753"/>
                  <a:gd name="T89" fmla="*/ 688 h 749"/>
                  <a:gd name="T90" fmla="*/ 139 w 753"/>
                  <a:gd name="T91" fmla="*/ 664 h 749"/>
                  <a:gd name="T92" fmla="*/ 109 w 753"/>
                  <a:gd name="T93" fmla="*/ 634 h 749"/>
                  <a:gd name="T94" fmla="*/ 82 w 753"/>
                  <a:gd name="T95" fmla="*/ 607 h 749"/>
                  <a:gd name="T96" fmla="*/ 58 w 753"/>
                  <a:gd name="T97" fmla="*/ 566 h 749"/>
                  <a:gd name="T98" fmla="*/ 31 w 753"/>
                  <a:gd name="T99" fmla="*/ 522 h 749"/>
                  <a:gd name="T100" fmla="*/ 17 w 753"/>
                  <a:gd name="T101" fmla="*/ 474 h 749"/>
                  <a:gd name="T102" fmla="*/ 7 w 753"/>
                  <a:gd name="T103" fmla="*/ 430 h 749"/>
                  <a:gd name="T104" fmla="*/ 7 w 753"/>
                  <a:gd name="T105" fmla="*/ 397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53" h="749">
                    <a:moveTo>
                      <a:pt x="0" y="376"/>
                    </a:moveTo>
                    <a:lnTo>
                      <a:pt x="0" y="376"/>
                    </a:lnTo>
                    <a:lnTo>
                      <a:pt x="0" y="366"/>
                    </a:lnTo>
                    <a:lnTo>
                      <a:pt x="7" y="356"/>
                    </a:lnTo>
                    <a:lnTo>
                      <a:pt x="7" y="336"/>
                    </a:lnTo>
                    <a:lnTo>
                      <a:pt x="7" y="325"/>
                    </a:lnTo>
                    <a:lnTo>
                      <a:pt x="7" y="319"/>
                    </a:lnTo>
                    <a:lnTo>
                      <a:pt x="10" y="298"/>
                    </a:lnTo>
                    <a:lnTo>
                      <a:pt x="10" y="288"/>
                    </a:lnTo>
                    <a:lnTo>
                      <a:pt x="17" y="278"/>
                    </a:lnTo>
                    <a:lnTo>
                      <a:pt x="17" y="275"/>
                    </a:lnTo>
                    <a:lnTo>
                      <a:pt x="21" y="264"/>
                    </a:lnTo>
                    <a:lnTo>
                      <a:pt x="27" y="244"/>
                    </a:lnTo>
                    <a:lnTo>
                      <a:pt x="31" y="237"/>
                    </a:lnTo>
                    <a:lnTo>
                      <a:pt x="31" y="231"/>
                    </a:lnTo>
                    <a:lnTo>
                      <a:pt x="38" y="217"/>
                    </a:lnTo>
                    <a:lnTo>
                      <a:pt x="41" y="214"/>
                    </a:lnTo>
                    <a:lnTo>
                      <a:pt x="48" y="193"/>
                    </a:lnTo>
                    <a:lnTo>
                      <a:pt x="51" y="190"/>
                    </a:lnTo>
                    <a:lnTo>
                      <a:pt x="58" y="180"/>
                    </a:lnTo>
                    <a:lnTo>
                      <a:pt x="61" y="173"/>
                    </a:lnTo>
                    <a:lnTo>
                      <a:pt x="68" y="163"/>
                    </a:lnTo>
                    <a:lnTo>
                      <a:pt x="71" y="159"/>
                    </a:lnTo>
                    <a:lnTo>
                      <a:pt x="78" y="149"/>
                    </a:lnTo>
                    <a:lnTo>
                      <a:pt x="88" y="139"/>
                    </a:lnTo>
                    <a:lnTo>
                      <a:pt x="99" y="129"/>
                    </a:lnTo>
                    <a:lnTo>
                      <a:pt x="102" y="122"/>
                    </a:lnTo>
                    <a:lnTo>
                      <a:pt x="112" y="109"/>
                    </a:lnTo>
                    <a:lnTo>
                      <a:pt x="119" y="102"/>
                    </a:lnTo>
                    <a:lnTo>
                      <a:pt x="129" y="98"/>
                    </a:lnTo>
                    <a:lnTo>
                      <a:pt x="132" y="92"/>
                    </a:lnTo>
                    <a:lnTo>
                      <a:pt x="139" y="88"/>
                    </a:lnTo>
                    <a:lnTo>
                      <a:pt x="149" y="78"/>
                    </a:lnTo>
                    <a:lnTo>
                      <a:pt x="153" y="71"/>
                    </a:lnTo>
                    <a:lnTo>
                      <a:pt x="163" y="68"/>
                    </a:lnTo>
                    <a:lnTo>
                      <a:pt x="170" y="61"/>
                    </a:lnTo>
                    <a:lnTo>
                      <a:pt x="183" y="51"/>
                    </a:lnTo>
                    <a:lnTo>
                      <a:pt x="197" y="48"/>
                    </a:lnTo>
                    <a:lnTo>
                      <a:pt x="207" y="41"/>
                    </a:lnTo>
                    <a:lnTo>
                      <a:pt x="221" y="37"/>
                    </a:lnTo>
                    <a:lnTo>
                      <a:pt x="234" y="27"/>
                    </a:lnTo>
                    <a:lnTo>
                      <a:pt x="248" y="20"/>
                    </a:lnTo>
                    <a:lnTo>
                      <a:pt x="258" y="20"/>
                    </a:lnTo>
                    <a:lnTo>
                      <a:pt x="268" y="17"/>
                    </a:lnTo>
                    <a:lnTo>
                      <a:pt x="275" y="10"/>
                    </a:lnTo>
                    <a:lnTo>
                      <a:pt x="285" y="10"/>
                    </a:lnTo>
                    <a:lnTo>
                      <a:pt x="295" y="10"/>
                    </a:lnTo>
                    <a:lnTo>
                      <a:pt x="305" y="7"/>
                    </a:lnTo>
                    <a:lnTo>
                      <a:pt x="319" y="0"/>
                    </a:lnTo>
                    <a:lnTo>
                      <a:pt x="329" y="0"/>
                    </a:lnTo>
                    <a:lnTo>
                      <a:pt x="339" y="0"/>
                    </a:lnTo>
                    <a:lnTo>
                      <a:pt x="349" y="0"/>
                    </a:lnTo>
                    <a:lnTo>
                      <a:pt x="359" y="0"/>
                    </a:lnTo>
                    <a:lnTo>
                      <a:pt x="370" y="0"/>
                    </a:lnTo>
                    <a:lnTo>
                      <a:pt x="380" y="0"/>
                    </a:lnTo>
                    <a:lnTo>
                      <a:pt x="390" y="0"/>
                    </a:lnTo>
                    <a:lnTo>
                      <a:pt x="400" y="0"/>
                    </a:lnTo>
                    <a:lnTo>
                      <a:pt x="417" y="0"/>
                    </a:lnTo>
                    <a:lnTo>
                      <a:pt x="427" y="0"/>
                    </a:lnTo>
                    <a:lnTo>
                      <a:pt x="437" y="0"/>
                    </a:lnTo>
                    <a:lnTo>
                      <a:pt x="458" y="7"/>
                    </a:lnTo>
                    <a:lnTo>
                      <a:pt x="461" y="10"/>
                    </a:lnTo>
                    <a:lnTo>
                      <a:pt x="471" y="10"/>
                    </a:lnTo>
                    <a:lnTo>
                      <a:pt x="481" y="10"/>
                    </a:lnTo>
                    <a:lnTo>
                      <a:pt x="492" y="17"/>
                    </a:lnTo>
                    <a:lnTo>
                      <a:pt x="509" y="20"/>
                    </a:lnTo>
                    <a:lnTo>
                      <a:pt x="515" y="27"/>
                    </a:lnTo>
                    <a:lnTo>
                      <a:pt x="525" y="27"/>
                    </a:lnTo>
                    <a:lnTo>
                      <a:pt x="532" y="31"/>
                    </a:lnTo>
                    <a:lnTo>
                      <a:pt x="542" y="37"/>
                    </a:lnTo>
                    <a:lnTo>
                      <a:pt x="556" y="48"/>
                    </a:lnTo>
                    <a:lnTo>
                      <a:pt x="566" y="48"/>
                    </a:lnTo>
                    <a:lnTo>
                      <a:pt x="573" y="51"/>
                    </a:lnTo>
                    <a:lnTo>
                      <a:pt x="583" y="58"/>
                    </a:lnTo>
                    <a:lnTo>
                      <a:pt x="586" y="61"/>
                    </a:lnTo>
                    <a:lnTo>
                      <a:pt x="597" y="68"/>
                    </a:lnTo>
                    <a:lnTo>
                      <a:pt x="603" y="71"/>
                    </a:lnTo>
                    <a:lnTo>
                      <a:pt x="617" y="88"/>
                    </a:lnTo>
                    <a:lnTo>
                      <a:pt x="624" y="92"/>
                    </a:lnTo>
                    <a:lnTo>
                      <a:pt x="634" y="98"/>
                    </a:lnTo>
                    <a:lnTo>
                      <a:pt x="644" y="109"/>
                    </a:lnTo>
                    <a:lnTo>
                      <a:pt x="647" y="119"/>
                    </a:lnTo>
                    <a:lnTo>
                      <a:pt x="658" y="122"/>
                    </a:lnTo>
                    <a:lnTo>
                      <a:pt x="664" y="129"/>
                    </a:lnTo>
                    <a:lnTo>
                      <a:pt x="668" y="139"/>
                    </a:lnTo>
                    <a:lnTo>
                      <a:pt x="675" y="142"/>
                    </a:lnTo>
                    <a:lnTo>
                      <a:pt x="678" y="149"/>
                    </a:lnTo>
                    <a:lnTo>
                      <a:pt x="685" y="159"/>
                    </a:lnTo>
                    <a:lnTo>
                      <a:pt x="688" y="163"/>
                    </a:lnTo>
                    <a:lnTo>
                      <a:pt x="698" y="180"/>
                    </a:lnTo>
                    <a:lnTo>
                      <a:pt x="708" y="193"/>
                    </a:lnTo>
                    <a:lnTo>
                      <a:pt x="715" y="203"/>
                    </a:lnTo>
                    <a:lnTo>
                      <a:pt x="719" y="214"/>
                    </a:lnTo>
                    <a:lnTo>
                      <a:pt x="722" y="231"/>
                    </a:lnTo>
                    <a:lnTo>
                      <a:pt x="729" y="244"/>
                    </a:lnTo>
                    <a:lnTo>
                      <a:pt x="732" y="254"/>
                    </a:lnTo>
                    <a:lnTo>
                      <a:pt x="739" y="264"/>
                    </a:lnTo>
                    <a:lnTo>
                      <a:pt x="739" y="275"/>
                    </a:lnTo>
                    <a:lnTo>
                      <a:pt x="746" y="278"/>
                    </a:lnTo>
                    <a:lnTo>
                      <a:pt x="746" y="288"/>
                    </a:lnTo>
                    <a:lnTo>
                      <a:pt x="746" y="298"/>
                    </a:lnTo>
                    <a:lnTo>
                      <a:pt x="749" y="319"/>
                    </a:lnTo>
                    <a:lnTo>
                      <a:pt x="749" y="325"/>
                    </a:lnTo>
                    <a:lnTo>
                      <a:pt x="753" y="336"/>
                    </a:lnTo>
                    <a:lnTo>
                      <a:pt x="753" y="346"/>
                    </a:lnTo>
                    <a:lnTo>
                      <a:pt x="753" y="356"/>
                    </a:lnTo>
                    <a:lnTo>
                      <a:pt x="753" y="366"/>
                    </a:lnTo>
                    <a:lnTo>
                      <a:pt x="753" y="376"/>
                    </a:lnTo>
                    <a:lnTo>
                      <a:pt x="753" y="386"/>
                    </a:lnTo>
                    <a:lnTo>
                      <a:pt x="753" y="397"/>
                    </a:lnTo>
                    <a:lnTo>
                      <a:pt x="753" y="410"/>
                    </a:lnTo>
                    <a:lnTo>
                      <a:pt x="749" y="420"/>
                    </a:lnTo>
                    <a:lnTo>
                      <a:pt x="749" y="430"/>
                    </a:lnTo>
                    <a:lnTo>
                      <a:pt x="746" y="451"/>
                    </a:lnTo>
                    <a:lnTo>
                      <a:pt x="746" y="461"/>
                    </a:lnTo>
                    <a:lnTo>
                      <a:pt x="746" y="468"/>
                    </a:lnTo>
                    <a:lnTo>
                      <a:pt x="739" y="474"/>
                    </a:lnTo>
                    <a:lnTo>
                      <a:pt x="739" y="488"/>
                    </a:lnTo>
                    <a:lnTo>
                      <a:pt x="729" y="502"/>
                    </a:lnTo>
                    <a:lnTo>
                      <a:pt x="729" y="512"/>
                    </a:lnTo>
                    <a:lnTo>
                      <a:pt x="722" y="522"/>
                    </a:lnTo>
                    <a:lnTo>
                      <a:pt x="719" y="525"/>
                    </a:lnTo>
                    <a:lnTo>
                      <a:pt x="719" y="535"/>
                    </a:lnTo>
                    <a:lnTo>
                      <a:pt x="708" y="552"/>
                    </a:lnTo>
                    <a:lnTo>
                      <a:pt x="702" y="563"/>
                    </a:lnTo>
                    <a:lnTo>
                      <a:pt x="698" y="566"/>
                    </a:lnTo>
                    <a:lnTo>
                      <a:pt x="695" y="576"/>
                    </a:lnTo>
                    <a:lnTo>
                      <a:pt x="688" y="583"/>
                    </a:lnTo>
                    <a:lnTo>
                      <a:pt x="685" y="593"/>
                    </a:lnTo>
                    <a:lnTo>
                      <a:pt x="678" y="596"/>
                    </a:lnTo>
                    <a:lnTo>
                      <a:pt x="668" y="613"/>
                    </a:lnTo>
                    <a:lnTo>
                      <a:pt x="664" y="617"/>
                    </a:lnTo>
                    <a:lnTo>
                      <a:pt x="658" y="627"/>
                    </a:lnTo>
                    <a:lnTo>
                      <a:pt x="644" y="637"/>
                    </a:lnTo>
                    <a:lnTo>
                      <a:pt x="637" y="647"/>
                    </a:lnTo>
                    <a:lnTo>
                      <a:pt x="634" y="654"/>
                    </a:lnTo>
                    <a:lnTo>
                      <a:pt x="624" y="657"/>
                    </a:lnTo>
                    <a:lnTo>
                      <a:pt x="617" y="664"/>
                    </a:lnTo>
                    <a:lnTo>
                      <a:pt x="614" y="668"/>
                    </a:lnTo>
                    <a:lnTo>
                      <a:pt x="603" y="674"/>
                    </a:lnTo>
                    <a:lnTo>
                      <a:pt x="597" y="678"/>
                    </a:lnTo>
                    <a:lnTo>
                      <a:pt x="586" y="685"/>
                    </a:lnTo>
                    <a:lnTo>
                      <a:pt x="573" y="695"/>
                    </a:lnTo>
                    <a:lnTo>
                      <a:pt x="556" y="705"/>
                    </a:lnTo>
                    <a:lnTo>
                      <a:pt x="553" y="708"/>
                    </a:lnTo>
                    <a:lnTo>
                      <a:pt x="542" y="715"/>
                    </a:lnTo>
                    <a:lnTo>
                      <a:pt x="525" y="718"/>
                    </a:lnTo>
                    <a:lnTo>
                      <a:pt x="509" y="729"/>
                    </a:lnTo>
                    <a:lnTo>
                      <a:pt x="502" y="729"/>
                    </a:lnTo>
                    <a:lnTo>
                      <a:pt x="492" y="735"/>
                    </a:lnTo>
                    <a:lnTo>
                      <a:pt x="481" y="735"/>
                    </a:lnTo>
                    <a:lnTo>
                      <a:pt x="471" y="739"/>
                    </a:lnTo>
                    <a:lnTo>
                      <a:pt x="461" y="739"/>
                    </a:lnTo>
                    <a:lnTo>
                      <a:pt x="458" y="742"/>
                    </a:lnTo>
                    <a:lnTo>
                      <a:pt x="437" y="742"/>
                    </a:lnTo>
                    <a:lnTo>
                      <a:pt x="427" y="749"/>
                    </a:lnTo>
                    <a:lnTo>
                      <a:pt x="417" y="749"/>
                    </a:lnTo>
                    <a:lnTo>
                      <a:pt x="407" y="749"/>
                    </a:lnTo>
                    <a:lnTo>
                      <a:pt x="400" y="749"/>
                    </a:lnTo>
                    <a:lnTo>
                      <a:pt x="390" y="749"/>
                    </a:lnTo>
                    <a:lnTo>
                      <a:pt x="380" y="749"/>
                    </a:lnTo>
                    <a:lnTo>
                      <a:pt x="370" y="749"/>
                    </a:lnTo>
                    <a:lnTo>
                      <a:pt x="359" y="749"/>
                    </a:lnTo>
                    <a:lnTo>
                      <a:pt x="339" y="749"/>
                    </a:lnTo>
                    <a:lnTo>
                      <a:pt x="329" y="749"/>
                    </a:lnTo>
                    <a:lnTo>
                      <a:pt x="319" y="742"/>
                    </a:lnTo>
                    <a:lnTo>
                      <a:pt x="305" y="742"/>
                    </a:lnTo>
                    <a:lnTo>
                      <a:pt x="295" y="739"/>
                    </a:lnTo>
                    <a:lnTo>
                      <a:pt x="285" y="739"/>
                    </a:lnTo>
                    <a:lnTo>
                      <a:pt x="275" y="735"/>
                    </a:lnTo>
                    <a:lnTo>
                      <a:pt x="268" y="735"/>
                    </a:lnTo>
                    <a:lnTo>
                      <a:pt x="248" y="729"/>
                    </a:lnTo>
                    <a:lnTo>
                      <a:pt x="237" y="725"/>
                    </a:lnTo>
                    <a:lnTo>
                      <a:pt x="234" y="718"/>
                    </a:lnTo>
                    <a:lnTo>
                      <a:pt x="224" y="718"/>
                    </a:lnTo>
                    <a:lnTo>
                      <a:pt x="221" y="715"/>
                    </a:lnTo>
                    <a:lnTo>
                      <a:pt x="197" y="705"/>
                    </a:lnTo>
                    <a:lnTo>
                      <a:pt x="193" y="698"/>
                    </a:lnTo>
                    <a:lnTo>
                      <a:pt x="183" y="695"/>
                    </a:lnTo>
                    <a:lnTo>
                      <a:pt x="176" y="688"/>
                    </a:lnTo>
                    <a:lnTo>
                      <a:pt x="170" y="685"/>
                    </a:lnTo>
                    <a:lnTo>
                      <a:pt x="163" y="678"/>
                    </a:lnTo>
                    <a:lnTo>
                      <a:pt x="153" y="674"/>
                    </a:lnTo>
                    <a:lnTo>
                      <a:pt x="139" y="664"/>
                    </a:lnTo>
                    <a:lnTo>
                      <a:pt x="132" y="657"/>
                    </a:lnTo>
                    <a:lnTo>
                      <a:pt x="129" y="654"/>
                    </a:lnTo>
                    <a:lnTo>
                      <a:pt x="112" y="637"/>
                    </a:lnTo>
                    <a:lnTo>
                      <a:pt x="109" y="634"/>
                    </a:lnTo>
                    <a:lnTo>
                      <a:pt x="102" y="627"/>
                    </a:lnTo>
                    <a:lnTo>
                      <a:pt x="99" y="617"/>
                    </a:lnTo>
                    <a:lnTo>
                      <a:pt x="88" y="613"/>
                    </a:lnTo>
                    <a:lnTo>
                      <a:pt x="82" y="607"/>
                    </a:lnTo>
                    <a:lnTo>
                      <a:pt x="78" y="596"/>
                    </a:lnTo>
                    <a:lnTo>
                      <a:pt x="71" y="593"/>
                    </a:lnTo>
                    <a:lnTo>
                      <a:pt x="68" y="583"/>
                    </a:lnTo>
                    <a:lnTo>
                      <a:pt x="58" y="566"/>
                    </a:lnTo>
                    <a:lnTo>
                      <a:pt x="48" y="552"/>
                    </a:lnTo>
                    <a:lnTo>
                      <a:pt x="48" y="546"/>
                    </a:lnTo>
                    <a:lnTo>
                      <a:pt x="41" y="535"/>
                    </a:lnTo>
                    <a:lnTo>
                      <a:pt x="31" y="522"/>
                    </a:lnTo>
                    <a:lnTo>
                      <a:pt x="27" y="502"/>
                    </a:lnTo>
                    <a:lnTo>
                      <a:pt x="21" y="495"/>
                    </a:lnTo>
                    <a:lnTo>
                      <a:pt x="21" y="488"/>
                    </a:lnTo>
                    <a:lnTo>
                      <a:pt x="17" y="474"/>
                    </a:lnTo>
                    <a:lnTo>
                      <a:pt x="17" y="468"/>
                    </a:lnTo>
                    <a:lnTo>
                      <a:pt x="10" y="461"/>
                    </a:lnTo>
                    <a:lnTo>
                      <a:pt x="10" y="451"/>
                    </a:lnTo>
                    <a:lnTo>
                      <a:pt x="7" y="430"/>
                    </a:lnTo>
                    <a:lnTo>
                      <a:pt x="7" y="420"/>
                    </a:lnTo>
                    <a:lnTo>
                      <a:pt x="7" y="410"/>
                    </a:lnTo>
                    <a:lnTo>
                      <a:pt x="7" y="407"/>
                    </a:lnTo>
                    <a:lnTo>
                      <a:pt x="7" y="397"/>
                    </a:lnTo>
                    <a:lnTo>
                      <a:pt x="0" y="386"/>
                    </a:lnTo>
                    <a:lnTo>
                      <a:pt x="0" y="3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MY"/>
              </a:p>
            </p:txBody>
          </p:sp>
          <p:sp>
            <p:nvSpPr>
              <p:cNvPr id="43021" name="Freeform 13"/>
              <p:cNvSpPr>
                <a:spLocks/>
              </p:cNvSpPr>
              <p:nvPr/>
            </p:nvSpPr>
            <p:spPr bwMode="auto">
              <a:xfrm>
                <a:off x="3443" y="2523"/>
                <a:ext cx="81" cy="440"/>
              </a:xfrm>
              <a:custGeom>
                <a:avLst/>
                <a:gdLst>
                  <a:gd name="T0" fmla="*/ 0 w 81"/>
                  <a:gd name="T1" fmla="*/ 0 h 440"/>
                  <a:gd name="T2" fmla="*/ 0 w 81"/>
                  <a:gd name="T3" fmla="*/ 0 h 440"/>
                  <a:gd name="T4" fmla="*/ 81 w 81"/>
                  <a:gd name="T5" fmla="*/ 0 h 440"/>
                  <a:gd name="T6" fmla="*/ 81 w 81"/>
                  <a:gd name="T7" fmla="*/ 440 h 440"/>
                  <a:gd name="T8" fmla="*/ 0 w 81"/>
                  <a:gd name="T9" fmla="*/ 440 h 440"/>
                  <a:gd name="T10" fmla="*/ 0 w 81"/>
                  <a:gd name="T11" fmla="*/ 0 h 440"/>
                </a:gdLst>
                <a:ahLst/>
                <a:cxnLst>
                  <a:cxn ang="0">
                    <a:pos x="T0" y="T1"/>
                  </a:cxn>
                  <a:cxn ang="0">
                    <a:pos x="T2" y="T3"/>
                  </a:cxn>
                  <a:cxn ang="0">
                    <a:pos x="T4" y="T5"/>
                  </a:cxn>
                  <a:cxn ang="0">
                    <a:pos x="T6" y="T7"/>
                  </a:cxn>
                  <a:cxn ang="0">
                    <a:pos x="T8" y="T9"/>
                  </a:cxn>
                  <a:cxn ang="0">
                    <a:pos x="T10" y="T11"/>
                  </a:cxn>
                </a:cxnLst>
                <a:rect l="0" t="0" r="r" b="b"/>
                <a:pathLst>
                  <a:path w="81" h="440">
                    <a:moveTo>
                      <a:pt x="0" y="0"/>
                    </a:moveTo>
                    <a:lnTo>
                      <a:pt x="0" y="0"/>
                    </a:lnTo>
                    <a:lnTo>
                      <a:pt x="81" y="0"/>
                    </a:lnTo>
                    <a:lnTo>
                      <a:pt x="81" y="440"/>
                    </a:lnTo>
                    <a:lnTo>
                      <a:pt x="0" y="44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MY"/>
              </a:p>
            </p:txBody>
          </p:sp>
          <p:sp>
            <p:nvSpPr>
              <p:cNvPr id="43022" name="Freeform 14"/>
              <p:cNvSpPr>
                <a:spLocks/>
              </p:cNvSpPr>
              <p:nvPr/>
            </p:nvSpPr>
            <p:spPr bwMode="auto">
              <a:xfrm>
                <a:off x="3447" y="2062"/>
                <a:ext cx="71" cy="430"/>
              </a:xfrm>
              <a:custGeom>
                <a:avLst/>
                <a:gdLst>
                  <a:gd name="T0" fmla="*/ 30 w 71"/>
                  <a:gd name="T1" fmla="*/ 0 h 430"/>
                  <a:gd name="T2" fmla="*/ 30 w 71"/>
                  <a:gd name="T3" fmla="*/ 0 h 430"/>
                  <a:gd name="T4" fmla="*/ 71 w 71"/>
                  <a:gd name="T5" fmla="*/ 0 h 430"/>
                  <a:gd name="T6" fmla="*/ 71 w 71"/>
                  <a:gd name="T7" fmla="*/ 430 h 430"/>
                  <a:gd name="T8" fmla="*/ 0 w 71"/>
                  <a:gd name="T9" fmla="*/ 430 h 430"/>
                  <a:gd name="T10" fmla="*/ 0 w 71"/>
                  <a:gd name="T11" fmla="*/ 37 h 430"/>
                  <a:gd name="T12" fmla="*/ 0 w 71"/>
                  <a:gd name="T13" fmla="*/ 27 h 430"/>
                  <a:gd name="T14" fmla="*/ 0 w 71"/>
                  <a:gd name="T15" fmla="*/ 20 h 430"/>
                  <a:gd name="T16" fmla="*/ 6 w 71"/>
                  <a:gd name="T17" fmla="*/ 17 h 430"/>
                  <a:gd name="T18" fmla="*/ 10 w 71"/>
                  <a:gd name="T19" fmla="*/ 13 h 430"/>
                  <a:gd name="T20" fmla="*/ 16 w 71"/>
                  <a:gd name="T21" fmla="*/ 7 h 430"/>
                  <a:gd name="T22" fmla="*/ 20 w 71"/>
                  <a:gd name="T23" fmla="*/ 7 h 430"/>
                  <a:gd name="T24" fmla="*/ 20 w 71"/>
                  <a:gd name="T25" fmla="*/ 0 h 430"/>
                  <a:gd name="T26" fmla="*/ 27 w 71"/>
                  <a:gd name="T27" fmla="*/ 0 h 430"/>
                  <a:gd name="T28" fmla="*/ 30 w 71"/>
                  <a:gd name="T29"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430">
                    <a:moveTo>
                      <a:pt x="30" y="0"/>
                    </a:moveTo>
                    <a:lnTo>
                      <a:pt x="30" y="0"/>
                    </a:lnTo>
                    <a:lnTo>
                      <a:pt x="71" y="0"/>
                    </a:lnTo>
                    <a:lnTo>
                      <a:pt x="71" y="430"/>
                    </a:lnTo>
                    <a:lnTo>
                      <a:pt x="0" y="430"/>
                    </a:lnTo>
                    <a:lnTo>
                      <a:pt x="0" y="37"/>
                    </a:lnTo>
                    <a:lnTo>
                      <a:pt x="0" y="27"/>
                    </a:lnTo>
                    <a:lnTo>
                      <a:pt x="0" y="20"/>
                    </a:lnTo>
                    <a:lnTo>
                      <a:pt x="6" y="17"/>
                    </a:lnTo>
                    <a:lnTo>
                      <a:pt x="10" y="13"/>
                    </a:lnTo>
                    <a:lnTo>
                      <a:pt x="16" y="7"/>
                    </a:lnTo>
                    <a:lnTo>
                      <a:pt x="20" y="7"/>
                    </a:lnTo>
                    <a:lnTo>
                      <a:pt x="20" y="0"/>
                    </a:lnTo>
                    <a:lnTo>
                      <a:pt x="27" y="0"/>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MY"/>
              </a:p>
            </p:txBody>
          </p:sp>
          <p:sp>
            <p:nvSpPr>
              <p:cNvPr id="43023" name="Freeform 15"/>
              <p:cNvSpPr>
                <a:spLocks/>
              </p:cNvSpPr>
              <p:nvPr/>
            </p:nvSpPr>
            <p:spPr bwMode="auto">
              <a:xfrm>
                <a:off x="2454" y="2069"/>
                <a:ext cx="166" cy="908"/>
              </a:xfrm>
              <a:custGeom>
                <a:avLst/>
                <a:gdLst>
                  <a:gd name="T0" fmla="*/ 64 w 166"/>
                  <a:gd name="T1" fmla="*/ 0 h 908"/>
                  <a:gd name="T2" fmla="*/ 64 w 166"/>
                  <a:gd name="T3" fmla="*/ 0 h 908"/>
                  <a:gd name="T4" fmla="*/ 64 w 166"/>
                  <a:gd name="T5" fmla="*/ 176 h 908"/>
                  <a:gd name="T6" fmla="*/ 34 w 166"/>
                  <a:gd name="T7" fmla="*/ 176 h 908"/>
                  <a:gd name="T8" fmla="*/ 34 w 166"/>
                  <a:gd name="T9" fmla="*/ 0 h 908"/>
                  <a:gd name="T10" fmla="*/ 0 w 166"/>
                  <a:gd name="T11" fmla="*/ 0 h 908"/>
                  <a:gd name="T12" fmla="*/ 0 w 166"/>
                  <a:gd name="T13" fmla="*/ 50 h 908"/>
                  <a:gd name="T14" fmla="*/ 0 w 166"/>
                  <a:gd name="T15" fmla="*/ 71 h 908"/>
                  <a:gd name="T16" fmla="*/ 0 w 166"/>
                  <a:gd name="T17" fmla="*/ 91 h 908"/>
                  <a:gd name="T18" fmla="*/ 0 w 166"/>
                  <a:gd name="T19" fmla="*/ 111 h 908"/>
                  <a:gd name="T20" fmla="*/ 0 w 166"/>
                  <a:gd name="T21" fmla="*/ 132 h 908"/>
                  <a:gd name="T22" fmla="*/ 3 w 166"/>
                  <a:gd name="T23" fmla="*/ 145 h 908"/>
                  <a:gd name="T24" fmla="*/ 3 w 166"/>
                  <a:gd name="T25" fmla="*/ 162 h 908"/>
                  <a:gd name="T26" fmla="*/ 3 w 166"/>
                  <a:gd name="T27" fmla="*/ 176 h 908"/>
                  <a:gd name="T28" fmla="*/ 3 w 166"/>
                  <a:gd name="T29" fmla="*/ 193 h 908"/>
                  <a:gd name="T30" fmla="*/ 10 w 166"/>
                  <a:gd name="T31" fmla="*/ 203 h 908"/>
                  <a:gd name="T32" fmla="*/ 10 w 166"/>
                  <a:gd name="T33" fmla="*/ 213 h 908"/>
                  <a:gd name="T34" fmla="*/ 10 w 166"/>
                  <a:gd name="T35" fmla="*/ 223 h 908"/>
                  <a:gd name="T36" fmla="*/ 13 w 166"/>
                  <a:gd name="T37" fmla="*/ 233 h 908"/>
                  <a:gd name="T38" fmla="*/ 20 w 166"/>
                  <a:gd name="T39" fmla="*/ 247 h 908"/>
                  <a:gd name="T40" fmla="*/ 20 w 166"/>
                  <a:gd name="T41" fmla="*/ 257 h 908"/>
                  <a:gd name="T42" fmla="*/ 20 w 166"/>
                  <a:gd name="T43" fmla="*/ 264 h 908"/>
                  <a:gd name="T44" fmla="*/ 23 w 166"/>
                  <a:gd name="T45" fmla="*/ 274 h 908"/>
                  <a:gd name="T46" fmla="*/ 30 w 166"/>
                  <a:gd name="T47" fmla="*/ 277 h 908"/>
                  <a:gd name="T48" fmla="*/ 30 w 166"/>
                  <a:gd name="T49" fmla="*/ 284 h 908"/>
                  <a:gd name="T50" fmla="*/ 34 w 166"/>
                  <a:gd name="T51" fmla="*/ 288 h 908"/>
                  <a:gd name="T52" fmla="*/ 34 w 166"/>
                  <a:gd name="T53" fmla="*/ 288 h 908"/>
                  <a:gd name="T54" fmla="*/ 40 w 166"/>
                  <a:gd name="T55" fmla="*/ 291 h 908"/>
                  <a:gd name="T56" fmla="*/ 40 w 166"/>
                  <a:gd name="T57" fmla="*/ 908 h 908"/>
                  <a:gd name="T58" fmla="*/ 132 w 166"/>
                  <a:gd name="T59" fmla="*/ 908 h 908"/>
                  <a:gd name="T60" fmla="*/ 132 w 166"/>
                  <a:gd name="T61" fmla="*/ 291 h 908"/>
                  <a:gd name="T62" fmla="*/ 132 w 166"/>
                  <a:gd name="T63" fmla="*/ 288 h 908"/>
                  <a:gd name="T64" fmla="*/ 135 w 166"/>
                  <a:gd name="T65" fmla="*/ 288 h 908"/>
                  <a:gd name="T66" fmla="*/ 135 w 166"/>
                  <a:gd name="T67" fmla="*/ 284 h 908"/>
                  <a:gd name="T68" fmla="*/ 142 w 166"/>
                  <a:gd name="T69" fmla="*/ 284 h 908"/>
                  <a:gd name="T70" fmla="*/ 142 w 166"/>
                  <a:gd name="T71" fmla="*/ 277 h 908"/>
                  <a:gd name="T72" fmla="*/ 145 w 166"/>
                  <a:gd name="T73" fmla="*/ 274 h 908"/>
                  <a:gd name="T74" fmla="*/ 145 w 166"/>
                  <a:gd name="T75" fmla="*/ 264 h 908"/>
                  <a:gd name="T76" fmla="*/ 149 w 166"/>
                  <a:gd name="T77" fmla="*/ 257 h 908"/>
                  <a:gd name="T78" fmla="*/ 149 w 166"/>
                  <a:gd name="T79" fmla="*/ 247 h 908"/>
                  <a:gd name="T80" fmla="*/ 156 w 166"/>
                  <a:gd name="T81" fmla="*/ 233 h 908"/>
                  <a:gd name="T82" fmla="*/ 162 w 166"/>
                  <a:gd name="T83" fmla="*/ 213 h 908"/>
                  <a:gd name="T84" fmla="*/ 162 w 166"/>
                  <a:gd name="T85" fmla="*/ 203 h 908"/>
                  <a:gd name="T86" fmla="*/ 162 w 166"/>
                  <a:gd name="T87" fmla="*/ 193 h 908"/>
                  <a:gd name="T88" fmla="*/ 162 w 166"/>
                  <a:gd name="T89" fmla="*/ 176 h 908"/>
                  <a:gd name="T90" fmla="*/ 166 w 166"/>
                  <a:gd name="T91" fmla="*/ 162 h 908"/>
                  <a:gd name="T92" fmla="*/ 166 w 166"/>
                  <a:gd name="T93" fmla="*/ 132 h 908"/>
                  <a:gd name="T94" fmla="*/ 166 w 166"/>
                  <a:gd name="T95" fmla="*/ 91 h 908"/>
                  <a:gd name="T96" fmla="*/ 166 w 166"/>
                  <a:gd name="T97" fmla="*/ 71 h 908"/>
                  <a:gd name="T98" fmla="*/ 166 w 166"/>
                  <a:gd name="T99" fmla="*/ 50 h 908"/>
                  <a:gd name="T100" fmla="*/ 166 w 166"/>
                  <a:gd name="T101" fmla="*/ 23 h 908"/>
                  <a:gd name="T102" fmla="*/ 166 w 166"/>
                  <a:gd name="T103" fmla="*/ 0 h 908"/>
                  <a:gd name="T104" fmla="*/ 135 w 166"/>
                  <a:gd name="T105" fmla="*/ 0 h 908"/>
                  <a:gd name="T106" fmla="*/ 135 w 166"/>
                  <a:gd name="T107" fmla="*/ 176 h 908"/>
                  <a:gd name="T108" fmla="*/ 105 w 166"/>
                  <a:gd name="T109" fmla="*/ 176 h 908"/>
                  <a:gd name="T110" fmla="*/ 105 w 166"/>
                  <a:gd name="T111" fmla="*/ 0 h 908"/>
                  <a:gd name="T112" fmla="*/ 64 w 166"/>
                  <a:gd name="T113" fmla="*/ 0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6" h="908">
                    <a:moveTo>
                      <a:pt x="64" y="0"/>
                    </a:moveTo>
                    <a:lnTo>
                      <a:pt x="64" y="0"/>
                    </a:lnTo>
                    <a:lnTo>
                      <a:pt x="64" y="176"/>
                    </a:lnTo>
                    <a:lnTo>
                      <a:pt x="34" y="176"/>
                    </a:lnTo>
                    <a:lnTo>
                      <a:pt x="34" y="0"/>
                    </a:lnTo>
                    <a:lnTo>
                      <a:pt x="0" y="0"/>
                    </a:lnTo>
                    <a:lnTo>
                      <a:pt x="0" y="50"/>
                    </a:lnTo>
                    <a:lnTo>
                      <a:pt x="0" y="71"/>
                    </a:lnTo>
                    <a:lnTo>
                      <a:pt x="0" y="91"/>
                    </a:lnTo>
                    <a:lnTo>
                      <a:pt x="0" y="111"/>
                    </a:lnTo>
                    <a:lnTo>
                      <a:pt x="0" y="132"/>
                    </a:lnTo>
                    <a:lnTo>
                      <a:pt x="3" y="145"/>
                    </a:lnTo>
                    <a:lnTo>
                      <a:pt x="3" y="162"/>
                    </a:lnTo>
                    <a:lnTo>
                      <a:pt x="3" y="176"/>
                    </a:lnTo>
                    <a:lnTo>
                      <a:pt x="3" y="193"/>
                    </a:lnTo>
                    <a:lnTo>
                      <a:pt x="10" y="203"/>
                    </a:lnTo>
                    <a:lnTo>
                      <a:pt x="10" y="213"/>
                    </a:lnTo>
                    <a:lnTo>
                      <a:pt x="10" y="223"/>
                    </a:lnTo>
                    <a:lnTo>
                      <a:pt x="13" y="233"/>
                    </a:lnTo>
                    <a:lnTo>
                      <a:pt x="20" y="247"/>
                    </a:lnTo>
                    <a:lnTo>
                      <a:pt x="20" y="257"/>
                    </a:lnTo>
                    <a:lnTo>
                      <a:pt x="20" y="264"/>
                    </a:lnTo>
                    <a:lnTo>
                      <a:pt x="23" y="274"/>
                    </a:lnTo>
                    <a:lnTo>
                      <a:pt x="30" y="277"/>
                    </a:lnTo>
                    <a:lnTo>
                      <a:pt x="30" y="284"/>
                    </a:lnTo>
                    <a:lnTo>
                      <a:pt x="34" y="288"/>
                    </a:lnTo>
                    <a:lnTo>
                      <a:pt x="34" y="288"/>
                    </a:lnTo>
                    <a:lnTo>
                      <a:pt x="40" y="291"/>
                    </a:lnTo>
                    <a:lnTo>
                      <a:pt x="40" y="908"/>
                    </a:lnTo>
                    <a:lnTo>
                      <a:pt x="132" y="908"/>
                    </a:lnTo>
                    <a:lnTo>
                      <a:pt x="132" y="291"/>
                    </a:lnTo>
                    <a:lnTo>
                      <a:pt x="132" y="288"/>
                    </a:lnTo>
                    <a:lnTo>
                      <a:pt x="135" y="288"/>
                    </a:lnTo>
                    <a:lnTo>
                      <a:pt x="135" y="284"/>
                    </a:lnTo>
                    <a:lnTo>
                      <a:pt x="142" y="284"/>
                    </a:lnTo>
                    <a:lnTo>
                      <a:pt x="142" y="277"/>
                    </a:lnTo>
                    <a:lnTo>
                      <a:pt x="145" y="274"/>
                    </a:lnTo>
                    <a:lnTo>
                      <a:pt x="145" y="264"/>
                    </a:lnTo>
                    <a:lnTo>
                      <a:pt x="149" y="257"/>
                    </a:lnTo>
                    <a:lnTo>
                      <a:pt x="149" y="247"/>
                    </a:lnTo>
                    <a:lnTo>
                      <a:pt x="156" y="233"/>
                    </a:lnTo>
                    <a:lnTo>
                      <a:pt x="162" y="213"/>
                    </a:lnTo>
                    <a:lnTo>
                      <a:pt x="162" y="203"/>
                    </a:lnTo>
                    <a:lnTo>
                      <a:pt x="162" y="193"/>
                    </a:lnTo>
                    <a:lnTo>
                      <a:pt x="162" y="176"/>
                    </a:lnTo>
                    <a:lnTo>
                      <a:pt x="166" y="162"/>
                    </a:lnTo>
                    <a:lnTo>
                      <a:pt x="166" y="132"/>
                    </a:lnTo>
                    <a:lnTo>
                      <a:pt x="166" y="91"/>
                    </a:lnTo>
                    <a:lnTo>
                      <a:pt x="166" y="71"/>
                    </a:lnTo>
                    <a:lnTo>
                      <a:pt x="166" y="50"/>
                    </a:lnTo>
                    <a:lnTo>
                      <a:pt x="166" y="23"/>
                    </a:lnTo>
                    <a:lnTo>
                      <a:pt x="166" y="0"/>
                    </a:lnTo>
                    <a:lnTo>
                      <a:pt x="135" y="0"/>
                    </a:lnTo>
                    <a:lnTo>
                      <a:pt x="135" y="176"/>
                    </a:lnTo>
                    <a:lnTo>
                      <a:pt x="105" y="176"/>
                    </a:lnTo>
                    <a:lnTo>
                      <a:pt x="105" y="0"/>
                    </a:lnTo>
                    <a:lnTo>
                      <a:pt x="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MY"/>
              </a:p>
            </p:txBody>
          </p:sp>
        </p:grpSp>
        <p:grpSp>
          <p:nvGrpSpPr>
            <p:cNvPr id="43024" name="Group 16"/>
            <p:cNvGrpSpPr>
              <a:grpSpLocks/>
            </p:cNvGrpSpPr>
            <p:nvPr/>
          </p:nvGrpSpPr>
          <p:grpSpPr bwMode="auto">
            <a:xfrm>
              <a:off x="4176" y="2088"/>
              <a:ext cx="1345" cy="1335"/>
              <a:chOff x="4224" y="1872"/>
              <a:chExt cx="1345" cy="1335"/>
            </a:xfrm>
          </p:grpSpPr>
          <p:sp>
            <p:nvSpPr>
              <p:cNvPr id="43025" name="AutoShape 17"/>
              <p:cNvSpPr>
                <a:spLocks noChangeAspect="1" noChangeArrowheads="1" noTextEdit="1"/>
              </p:cNvSpPr>
              <p:nvPr/>
            </p:nvSpPr>
            <p:spPr bwMode="auto">
              <a:xfrm>
                <a:off x="4224" y="1872"/>
                <a:ext cx="1345" cy="1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MY"/>
              </a:p>
            </p:txBody>
          </p:sp>
          <p:sp>
            <p:nvSpPr>
              <p:cNvPr id="43026" name="Freeform 18"/>
              <p:cNvSpPr>
                <a:spLocks/>
              </p:cNvSpPr>
              <p:nvPr/>
            </p:nvSpPr>
            <p:spPr bwMode="auto">
              <a:xfrm>
                <a:off x="5240" y="2495"/>
                <a:ext cx="95" cy="78"/>
              </a:xfrm>
              <a:custGeom>
                <a:avLst/>
                <a:gdLst>
                  <a:gd name="T0" fmla="*/ 0 w 95"/>
                  <a:gd name="T1" fmla="*/ 0 h 78"/>
                  <a:gd name="T2" fmla="*/ 0 w 95"/>
                  <a:gd name="T3" fmla="*/ 0 h 78"/>
                  <a:gd name="T4" fmla="*/ 95 w 95"/>
                  <a:gd name="T5" fmla="*/ 0 h 78"/>
                  <a:gd name="T6" fmla="*/ 95 w 95"/>
                  <a:gd name="T7" fmla="*/ 78 h 78"/>
                  <a:gd name="T8" fmla="*/ 0 w 95"/>
                  <a:gd name="T9" fmla="*/ 78 h 78"/>
                  <a:gd name="T10" fmla="*/ 0 w 95"/>
                  <a:gd name="T11" fmla="*/ 0 h 78"/>
                </a:gdLst>
                <a:ahLst/>
                <a:cxnLst>
                  <a:cxn ang="0">
                    <a:pos x="T0" y="T1"/>
                  </a:cxn>
                  <a:cxn ang="0">
                    <a:pos x="T2" y="T3"/>
                  </a:cxn>
                  <a:cxn ang="0">
                    <a:pos x="T4" y="T5"/>
                  </a:cxn>
                  <a:cxn ang="0">
                    <a:pos x="T6" y="T7"/>
                  </a:cxn>
                  <a:cxn ang="0">
                    <a:pos x="T8" y="T9"/>
                  </a:cxn>
                  <a:cxn ang="0">
                    <a:pos x="T10" y="T11"/>
                  </a:cxn>
                </a:cxnLst>
                <a:rect l="0" t="0" r="r" b="b"/>
                <a:pathLst>
                  <a:path w="95" h="78">
                    <a:moveTo>
                      <a:pt x="0" y="0"/>
                    </a:moveTo>
                    <a:lnTo>
                      <a:pt x="0" y="0"/>
                    </a:lnTo>
                    <a:lnTo>
                      <a:pt x="95" y="0"/>
                    </a:lnTo>
                    <a:lnTo>
                      <a:pt x="95" y="78"/>
                    </a:lnTo>
                    <a:lnTo>
                      <a:pt x="0" y="7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MY"/>
              </a:p>
            </p:txBody>
          </p:sp>
          <p:sp>
            <p:nvSpPr>
              <p:cNvPr id="43027" name="Freeform 19"/>
              <p:cNvSpPr>
                <a:spLocks/>
              </p:cNvSpPr>
              <p:nvPr/>
            </p:nvSpPr>
            <p:spPr bwMode="auto">
              <a:xfrm>
                <a:off x="4478" y="2495"/>
                <a:ext cx="698" cy="78"/>
              </a:xfrm>
              <a:custGeom>
                <a:avLst/>
                <a:gdLst>
                  <a:gd name="T0" fmla="*/ 0 w 698"/>
                  <a:gd name="T1" fmla="*/ 0 h 78"/>
                  <a:gd name="T2" fmla="*/ 0 w 698"/>
                  <a:gd name="T3" fmla="*/ 0 h 78"/>
                  <a:gd name="T4" fmla="*/ 698 w 698"/>
                  <a:gd name="T5" fmla="*/ 0 h 78"/>
                  <a:gd name="T6" fmla="*/ 698 w 698"/>
                  <a:gd name="T7" fmla="*/ 78 h 78"/>
                  <a:gd name="T8" fmla="*/ 0 w 698"/>
                  <a:gd name="T9" fmla="*/ 78 h 78"/>
                  <a:gd name="T10" fmla="*/ 0 w 698"/>
                  <a:gd name="T11" fmla="*/ 0 h 78"/>
                </a:gdLst>
                <a:ahLst/>
                <a:cxnLst>
                  <a:cxn ang="0">
                    <a:pos x="T0" y="T1"/>
                  </a:cxn>
                  <a:cxn ang="0">
                    <a:pos x="T2" y="T3"/>
                  </a:cxn>
                  <a:cxn ang="0">
                    <a:pos x="T4" y="T5"/>
                  </a:cxn>
                  <a:cxn ang="0">
                    <a:pos x="T6" y="T7"/>
                  </a:cxn>
                  <a:cxn ang="0">
                    <a:pos x="T8" y="T9"/>
                  </a:cxn>
                  <a:cxn ang="0">
                    <a:pos x="T10" y="T11"/>
                  </a:cxn>
                </a:cxnLst>
                <a:rect l="0" t="0" r="r" b="b"/>
                <a:pathLst>
                  <a:path w="698" h="78">
                    <a:moveTo>
                      <a:pt x="0" y="0"/>
                    </a:moveTo>
                    <a:lnTo>
                      <a:pt x="0" y="0"/>
                    </a:lnTo>
                    <a:lnTo>
                      <a:pt x="698" y="0"/>
                    </a:lnTo>
                    <a:lnTo>
                      <a:pt x="698" y="78"/>
                    </a:lnTo>
                    <a:lnTo>
                      <a:pt x="0" y="7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MY"/>
              </a:p>
            </p:txBody>
          </p:sp>
          <p:sp>
            <p:nvSpPr>
              <p:cNvPr id="43028" name="Freeform 20"/>
              <p:cNvSpPr>
                <a:spLocks/>
              </p:cNvSpPr>
              <p:nvPr/>
            </p:nvSpPr>
            <p:spPr bwMode="auto">
              <a:xfrm>
                <a:off x="5169" y="2099"/>
                <a:ext cx="204" cy="335"/>
              </a:xfrm>
              <a:custGeom>
                <a:avLst/>
                <a:gdLst>
                  <a:gd name="T0" fmla="*/ 95 w 204"/>
                  <a:gd name="T1" fmla="*/ 335 h 335"/>
                  <a:gd name="T2" fmla="*/ 105 w 204"/>
                  <a:gd name="T3" fmla="*/ 325 h 335"/>
                  <a:gd name="T4" fmla="*/ 105 w 204"/>
                  <a:gd name="T5" fmla="*/ 302 h 335"/>
                  <a:gd name="T6" fmla="*/ 109 w 204"/>
                  <a:gd name="T7" fmla="*/ 288 h 335"/>
                  <a:gd name="T8" fmla="*/ 105 w 204"/>
                  <a:gd name="T9" fmla="*/ 271 h 335"/>
                  <a:gd name="T10" fmla="*/ 105 w 204"/>
                  <a:gd name="T11" fmla="*/ 254 h 335"/>
                  <a:gd name="T12" fmla="*/ 98 w 204"/>
                  <a:gd name="T13" fmla="*/ 244 h 335"/>
                  <a:gd name="T14" fmla="*/ 95 w 204"/>
                  <a:gd name="T15" fmla="*/ 230 h 335"/>
                  <a:gd name="T16" fmla="*/ 78 w 204"/>
                  <a:gd name="T17" fmla="*/ 200 h 335"/>
                  <a:gd name="T18" fmla="*/ 71 w 204"/>
                  <a:gd name="T19" fmla="*/ 190 h 335"/>
                  <a:gd name="T20" fmla="*/ 61 w 204"/>
                  <a:gd name="T21" fmla="*/ 173 h 335"/>
                  <a:gd name="T22" fmla="*/ 48 w 204"/>
                  <a:gd name="T23" fmla="*/ 159 h 335"/>
                  <a:gd name="T24" fmla="*/ 37 w 204"/>
                  <a:gd name="T25" fmla="*/ 142 h 335"/>
                  <a:gd name="T26" fmla="*/ 27 w 204"/>
                  <a:gd name="T27" fmla="*/ 125 h 335"/>
                  <a:gd name="T28" fmla="*/ 21 w 204"/>
                  <a:gd name="T29" fmla="*/ 112 h 335"/>
                  <a:gd name="T30" fmla="*/ 17 w 204"/>
                  <a:gd name="T31" fmla="*/ 102 h 335"/>
                  <a:gd name="T32" fmla="*/ 10 w 204"/>
                  <a:gd name="T33" fmla="*/ 85 h 335"/>
                  <a:gd name="T34" fmla="*/ 7 w 204"/>
                  <a:gd name="T35" fmla="*/ 58 h 335"/>
                  <a:gd name="T36" fmla="*/ 0 w 204"/>
                  <a:gd name="T37" fmla="*/ 37 h 335"/>
                  <a:gd name="T38" fmla="*/ 0 w 204"/>
                  <a:gd name="T39" fmla="*/ 17 h 335"/>
                  <a:gd name="T40" fmla="*/ 7 w 204"/>
                  <a:gd name="T41" fmla="*/ 7 h 335"/>
                  <a:gd name="T42" fmla="*/ 7 w 204"/>
                  <a:gd name="T43" fmla="*/ 0 h 335"/>
                  <a:gd name="T44" fmla="*/ 98 w 204"/>
                  <a:gd name="T45" fmla="*/ 0 h 335"/>
                  <a:gd name="T46" fmla="*/ 98 w 204"/>
                  <a:gd name="T47" fmla="*/ 14 h 335"/>
                  <a:gd name="T48" fmla="*/ 98 w 204"/>
                  <a:gd name="T49" fmla="*/ 27 h 335"/>
                  <a:gd name="T50" fmla="*/ 98 w 204"/>
                  <a:gd name="T51" fmla="*/ 47 h 335"/>
                  <a:gd name="T52" fmla="*/ 98 w 204"/>
                  <a:gd name="T53" fmla="*/ 68 h 335"/>
                  <a:gd name="T54" fmla="*/ 109 w 204"/>
                  <a:gd name="T55" fmla="*/ 92 h 335"/>
                  <a:gd name="T56" fmla="*/ 115 w 204"/>
                  <a:gd name="T57" fmla="*/ 105 h 335"/>
                  <a:gd name="T58" fmla="*/ 119 w 204"/>
                  <a:gd name="T59" fmla="*/ 122 h 335"/>
                  <a:gd name="T60" fmla="*/ 129 w 204"/>
                  <a:gd name="T61" fmla="*/ 136 h 335"/>
                  <a:gd name="T62" fmla="*/ 139 w 204"/>
                  <a:gd name="T63" fmla="*/ 146 h 335"/>
                  <a:gd name="T64" fmla="*/ 156 w 204"/>
                  <a:gd name="T65" fmla="*/ 173 h 335"/>
                  <a:gd name="T66" fmla="*/ 176 w 204"/>
                  <a:gd name="T67" fmla="*/ 200 h 335"/>
                  <a:gd name="T68" fmla="*/ 183 w 204"/>
                  <a:gd name="T69" fmla="*/ 213 h 335"/>
                  <a:gd name="T70" fmla="*/ 187 w 204"/>
                  <a:gd name="T71" fmla="*/ 230 h 335"/>
                  <a:gd name="T72" fmla="*/ 197 w 204"/>
                  <a:gd name="T73" fmla="*/ 244 h 335"/>
                  <a:gd name="T74" fmla="*/ 197 w 204"/>
                  <a:gd name="T75" fmla="*/ 254 h 335"/>
                  <a:gd name="T76" fmla="*/ 204 w 204"/>
                  <a:gd name="T77" fmla="*/ 271 h 335"/>
                  <a:gd name="T78" fmla="*/ 204 w 204"/>
                  <a:gd name="T79" fmla="*/ 281 h 335"/>
                  <a:gd name="T80" fmla="*/ 204 w 204"/>
                  <a:gd name="T81" fmla="*/ 291 h 335"/>
                  <a:gd name="T82" fmla="*/ 204 w 204"/>
                  <a:gd name="T83" fmla="*/ 298 h 335"/>
                  <a:gd name="T84" fmla="*/ 197 w 204"/>
                  <a:gd name="T85" fmla="*/ 315 h 335"/>
                  <a:gd name="T86" fmla="*/ 197 w 204"/>
                  <a:gd name="T87" fmla="*/ 325 h 335"/>
                  <a:gd name="T88" fmla="*/ 193 w 204"/>
                  <a:gd name="T89" fmla="*/ 335 h 335"/>
                  <a:gd name="T90" fmla="*/ 95 w 204"/>
                  <a:gd name="T91" fmla="*/ 335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4" h="335">
                    <a:moveTo>
                      <a:pt x="95" y="335"/>
                    </a:moveTo>
                    <a:lnTo>
                      <a:pt x="95" y="335"/>
                    </a:lnTo>
                    <a:lnTo>
                      <a:pt x="98" y="329"/>
                    </a:lnTo>
                    <a:lnTo>
                      <a:pt x="105" y="325"/>
                    </a:lnTo>
                    <a:lnTo>
                      <a:pt x="105" y="315"/>
                    </a:lnTo>
                    <a:lnTo>
                      <a:pt x="105" y="302"/>
                    </a:lnTo>
                    <a:lnTo>
                      <a:pt x="105" y="298"/>
                    </a:lnTo>
                    <a:lnTo>
                      <a:pt x="109" y="288"/>
                    </a:lnTo>
                    <a:lnTo>
                      <a:pt x="105" y="278"/>
                    </a:lnTo>
                    <a:lnTo>
                      <a:pt x="105" y="271"/>
                    </a:lnTo>
                    <a:lnTo>
                      <a:pt x="105" y="261"/>
                    </a:lnTo>
                    <a:lnTo>
                      <a:pt x="105" y="254"/>
                    </a:lnTo>
                    <a:lnTo>
                      <a:pt x="105" y="251"/>
                    </a:lnTo>
                    <a:lnTo>
                      <a:pt x="98" y="244"/>
                    </a:lnTo>
                    <a:lnTo>
                      <a:pt x="98" y="241"/>
                    </a:lnTo>
                    <a:lnTo>
                      <a:pt x="95" y="230"/>
                    </a:lnTo>
                    <a:lnTo>
                      <a:pt x="88" y="213"/>
                    </a:lnTo>
                    <a:lnTo>
                      <a:pt x="78" y="200"/>
                    </a:lnTo>
                    <a:lnTo>
                      <a:pt x="78" y="193"/>
                    </a:lnTo>
                    <a:lnTo>
                      <a:pt x="71" y="190"/>
                    </a:lnTo>
                    <a:lnTo>
                      <a:pt x="68" y="180"/>
                    </a:lnTo>
                    <a:lnTo>
                      <a:pt x="61" y="173"/>
                    </a:lnTo>
                    <a:lnTo>
                      <a:pt x="58" y="163"/>
                    </a:lnTo>
                    <a:lnTo>
                      <a:pt x="48" y="159"/>
                    </a:lnTo>
                    <a:lnTo>
                      <a:pt x="41" y="146"/>
                    </a:lnTo>
                    <a:lnTo>
                      <a:pt x="37" y="142"/>
                    </a:lnTo>
                    <a:lnTo>
                      <a:pt x="31" y="136"/>
                    </a:lnTo>
                    <a:lnTo>
                      <a:pt x="27" y="125"/>
                    </a:lnTo>
                    <a:lnTo>
                      <a:pt x="27" y="122"/>
                    </a:lnTo>
                    <a:lnTo>
                      <a:pt x="21" y="112"/>
                    </a:lnTo>
                    <a:lnTo>
                      <a:pt x="17" y="105"/>
                    </a:lnTo>
                    <a:lnTo>
                      <a:pt x="17" y="102"/>
                    </a:lnTo>
                    <a:lnTo>
                      <a:pt x="10" y="92"/>
                    </a:lnTo>
                    <a:lnTo>
                      <a:pt x="10" y="85"/>
                    </a:lnTo>
                    <a:lnTo>
                      <a:pt x="7" y="68"/>
                    </a:lnTo>
                    <a:lnTo>
                      <a:pt x="7" y="58"/>
                    </a:lnTo>
                    <a:lnTo>
                      <a:pt x="0" y="47"/>
                    </a:lnTo>
                    <a:lnTo>
                      <a:pt x="0" y="37"/>
                    </a:lnTo>
                    <a:lnTo>
                      <a:pt x="0" y="27"/>
                    </a:lnTo>
                    <a:lnTo>
                      <a:pt x="0" y="17"/>
                    </a:lnTo>
                    <a:lnTo>
                      <a:pt x="0" y="14"/>
                    </a:lnTo>
                    <a:lnTo>
                      <a:pt x="7" y="7"/>
                    </a:lnTo>
                    <a:lnTo>
                      <a:pt x="7" y="0"/>
                    </a:lnTo>
                    <a:lnTo>
                      <a:pt x="7" y="0"/>
                    </a:lnTo>
                    <a:lnTo>
                      <a:pt x="98" y="0"/>
                    </a:lnTo>
                    <a:lnTo>
                      <a:pt x="98" y="0"/>
                    </a:lnTo>
                    <a:lnTo>
                      <a:pt x="98" y="7"/>
                    </a:lnTo>
                    <a:lnTo>
                      <a:pt x="98" y="14"/>
                    </a:lnTo>
                    <a:lnTo>
                      <a:pt x="98" y="17"/>
                    </a:lnTo>
                    <a:lnTo>
                      <a:pt x="98" y="27"/>
                    </a:lnTo>
                    <a:lnTo>
                      <a:pt x="98" y="37"/>
                    </a:lnTo>
                    <a:lnTo>
                      <a:pt x="98" y="47"/>
                    </a:lnTo>
                    <a:lnTo>
                      <a:pt x="98" y="58"/>
                    </a:lnTo>
                    <a:lnTo>
                      <a:pt x="98" y="68"/>
                    </a:lnTo>
                    <a:lnTo>
                      <a:pt x="105" y="85"/>
                    </a:lnTo>
                    <a:lnTo>
                      <a:pt x="109" y="92"/>
                    </a:lnTo>
                    <a:lnTo>
                      <a:pt x="109" y="102"/>
                    </a:lnTo>
                    <a:lnTo>
                      <a:pt x="115" y="105"/>
                    </a:lnTo>
                    <a:lnTo>
                      <a:pt x="115" y="112"/>
                    </a:lnTo>
                    <a:lnTo>
                      <a:pt x="119" y="122"/>
                    </a:lnTo>
                    <a:lnTo>
                      <a:pt x="126" y="125"/>
                    </a:lnTo>
                    <a:lnTo>
                      <a:pt x="129" y="136"/>
                    </a:lnTo>
                    <a:lnTo>
                      <a:pt x="136" y="142"/>
                    </a:lnTo>
                    <a:lnTo>
                      <a:pt x="139" y="146"/>
                    </a:lnTo>
                    <a:lnTo>
                      <a:pt x="146" y="159"/>
                    </a:lnTo>
                    <a:lnTo>
                      <a:pt x="156" y="173"/>
                    </a:lnTo>
                    <a:lnTo>
                      <a:pt x="166" y="190"/>
                    </a:lnTo>
                    <a:lnTo>
                      <a:pt x="176" y="200"/>
                    </a:lnTo>
                    <a:lnTo>
                      <a:pt x="176" y="210"/>
                    </a:lnTo>
                    <a:lnTo>
                      <a:pt x="183" y="213"/>
                    </a:lnTo>
                    <a:lnTo>
                      <a:pt x="187" y="220"/>
                    </a:lnTo>
                    <a:lnTo>
                      <a:pt x="187" y="230"/>
                    </a:lnTo>
                    <a:lnTo>
                      <a:pt x="193" y="241"/>
                    </a:lnTo>
                    <a:lnTo>
                      <a:pt x="197" y="244"/>
                    </a:lnTo>
                    <a:lnTo>
                      <a:pt x="197" y="251"/>
                    </a:lnTo>
                    <a:lnTo>
                      <a:pt x="197" y="254"/>
                    </a:lnTo>
                    <a:lnTo>
                      <a:pt x="197" y="261"/>
                    </a:lnTo>
                    <a:lnTo>
                      <a:pt x="204" y="271"/>
                    </a:lnTo>
                    <a:lnTo>
                      <a:pt x="204" y="278"/>
                    </a:lnTo>
                    <a:lnTo>
                      <a:pt x="204" y="281"/>
                    </a:lnTo>
                    <a:lnTo>
                      <a:pt x="204" y="288"/>
                    </a:lnTo>
                    <a:lnTo>
                      <a:pt x="204" y="291"/>
                    </a:lnTo>
                    <a:lnTo>
                      <a:pt x="204" y="298"/>
                    </a:lnTo>
                    <a:lnTo>
                      <a:pt x="204" y="298"/>
                    </a:lnTo>
                    <a:lnTo>
                      <a:pt x="204" y="302"/>
                    </a:lnTo>
                    <a:lnTo>
                      <a:pt x="197" y="315"/>
                    </a:lnTo>
                    <a:lnTo>
                      <a:pt x="197" y="325"/>
                    </a:lnTo>
                    <a:lnTo>
                      <a:pt x="197" y="325"/>
                    </a:lnTo>
                    <a:lnTo>
                      <a:pt x="193" y="329"/>
                    </a:lnTo>
                    <a:lnTo>
                      <a:pt x="193" y="335"/>
                    </a:lnTo>
                    <a:lnTo>
                      <a:pt x="193" y="335"/>
                    </a:lnTo>
                    <a:lnTo>
                      <a:pt x="95" y="3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MY"/>
              </a:p>
            </p:txBody>
          </p:sp>
        </p:grpSp>
      </p:grpSp>
      <p:grpSp>
        <p:nvGrpSpPr>
          <p:cNvPr id="43029" name="Group 21"/>
          <p:cNvGrpSpPr>
            <a:grpSpLocks/>
          </p:cNvGrpSpPr>
          <p:nvPr/>
        </p:nvGrpSpPr>
        <p:grpSpPr bwMode="auto">
          <a:xfrm>
            <a:off x="971550" y="3213100"/>
            <a:ext cx="1979613" cy="2168525"/>
            <a:chOff x="1296" y="3024"/>
            <a:chExt cx="1392" cy="1392"/>
          </a:xfrm>
        </p:grpSpPr>
        <p:sp>
          <p:nvSpPr>
            <p:cNvPr id="43030" name="Oval 22"/>
            <p:cNvSpPr>
              <a:spLocks noChangeArrowheads="1"/>
            </p:cNvSpPr>
            <p:nvPr/>
          </p:nvSpPr>
          <p:spPr bwMode="auto">
            <a:xfrm>
              <a:off x="1296" y="3024"/>
              <a:ext cx="1392" cy="1392"/>
            </a:xfrm>
            <a:prstGeom prst="ellipse">
              <a:avLst/>
            </a:prstGeom>
            <a:noFill/>
            <a:ln w="228600" algn="ctr">
              <a:solidFill>
                <a:srgbClr val="FF0000"/>
              </a:solidFill>
              <a:round/>
              <a:headEnd/>
              <a:tailEnd/>
            </a:ln>
            <a:effectLst/>
            <a:extLst>
              <a:ext uri="{909E8E84-426E-40DD-AFC4-6F175D3DCCD1}">
                <a14:hiddenFill xmlns:a14="http://schemas.microsoft.com/office/drawing/2010/main">
                  <a:solidFill>
                    <a:srgbClr val="FF00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MY"/>
            </a:p>
          </p:txBody>
        </p:sp>
        <p:sp>
          <p:nvSpPr>
            <p:cNvPr id="43031" name="Line 23"/>
            <p:cNvSpPr>
              <a:spLocks noChangeShapeType="1"/>
            </p:cNvSpPr>
            <p:nvPr/>
          </p:nvSpPr>
          <p:spPr bwMode="auto">
            <a:xfrm>
              <a:off x="1536" y="3216"/>
              <a:ext cx="960" cy="960"/>
            </a:xfrm>
            <a:prstGeom prst="line">
              <a:avLst/>
            </a:prstGeom>
            <a:noFill/>
            <a:ln w="2286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MY"/>
            </a:p>
          </p:txBody>
        </p:sp>
      </p:grpSp>
      <p:grpSp>
        <p:nvGrpSpPr>
          <p:cNvPr id="43032" name="Group 24"/>
          <p:cNvGrpSpPr>
            <a:grpSpLocks/>
          </p:cNvGrpSpPr>
          <p:nvPr/>
        </p:nvGrpSpPr>
        <p:grpSpPr bwMode="auto">
          <a:xfrm>
            <a:off x="3765550" y="3241675"/>
            <a:ext cx="1979613" cy="2168525"/>
            <a:chOff x="1296" y="3024"/>
            <a:chExt cx="1392" cy="1392"/>
          </a:xfrm>
        </p:grpSpPr>
        <p:sp>
          <p:nvSpPr>
            <p:cNvPr id="43033" name="Oval 25"/>
            <p:cNvSpPr>
              <a:spLocks noChangeArrowheads="1"/>
            </p:cNvSpPr>
            <p:nvPr/>
          </p:nvSpPr>
          <p:spPr bwMode="auto">
            <a:xfrm>
              <a:off x="1296" y="3024"/>
              <a:ext cx="1392" cy="1392"/>
            </a:xfrm>
            <a:prstGeom prst="ellipse">
              <a:avLst/>
            </a:prstGeom>
            <a:noFill/>
            <a:ln w="228600" algn="ctr">
              <a:solidFill>
                <a:srgbClr val="FF0000"/>
              </a:solidFill>
              <a:round/>
              <a:headEnd/>
              <a:tailEnd/>
            </a:ln>
            <a:effectLst/>
            <a:extLst>
              <a:ext uri="{909E8E84-426E-40DD-AFC4-6F175D3DCCD1}">
                <a14:hiddenFill xmlns:a14="http://schemas.microsoft.com/office/drawing/2010/main">
                  <a:solidFill>
                    <a:srgbClr val="FF00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MY"/>
            </a:p>
          </p:txBody>
        </p:sp>
        <p:sp>
          <p:nvSpPr>
            <p:cNvPr id="43034" name="Line 26"/>
            <p:cNvSpPr>
              <a:spLocks noChangeShapeType="1"/>
            </p:cNvSpPr>
            <p:nvPr/>
          </p:nvSpPr>
          <p:spPr bwMode="auto">
            <a:xfrm>
              <a:off x="1536" y="3216"/>
              <a:ext cx="960" cy="960"/>
            </a:xfrm>
            <a:prstGeom prst="line">
              <a:avLst/>
            </a:prstGeom>
            <a:noFill/>
            <a:ln w="2286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MY"/>
            </a:p>
          </p:txBody>
        </p:sp>
      </p:grpSp>
      <p:grpSp>
        <p:nvGrpSpPr>
          <p:cNvPr id="43035" name="Group 27"/>
          <p:cNvGrpSpPr>
            <a:grpSpLocks/>
          </p:cNvGrpSpPr>
          <p:nvPr/>
        </p:nvGrpSpPr>
        <p:grpSpPr bwMode="auto">
          <a:xfrm>
            <a:off x="6516688" y="3255963"/>
            <a:ext cx="1979612" cy="2168525"/>
            <a:chOff x="1296" y="3024"/>
            <a:chExt cx="1392" cy="1392"/>
          </a:xfrm>
        </p:grpSpPr>
        <p:sp>
          <p:nvSpPr>
            <p:cNvPr id="43036" name="Oval 28"/>
            <p:cNvSpPr>
              <a:spLocks noChangeArrowheads="1"/>
            </p:cNvSpPr>
            <p:nvPr/>
          </p:nvSpPr>
          <p:spPr bwMode="auto">
            <a:xfrm>
              <a:off x="1296" y="3024"/>
              <a:ext cx="1392" cy="1392"/>
            </a:xfrm>
            <a:prstGeom prst="ellipse">
              <a:avLst/>
            </a:prstGeom>
            <a:noFill/>
            <a:ln w="228600" algn="ctr">
              <a:solidFill>
                <a:srgbClr val="FF0000"/>
              </a:solidFill>
              <a:round/>
              <a:headEnd/>
              <a:tailEnd/>
            </a:ln>
            <a:effectLst/>
            <a:extLst>
              <a:ext uri="{909E8E84-426E-40DD-AFC4-6F175D3DCCD1}">
                <a14:hiddenFill xmlns:a14="http://schemas.microsoft.com/office/drawing/2010/main">
                  <a:solidFill>
                    <a:srgbClr val="FF00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MY"/>
            </a:p>
          </p:txBody>
        </p:sp>
        <p:sp>
          <p:nvSpPr>
            <p:cNvPr id="43037" name="Line 29"/>
            <p:cNvSpPr>
              <a:spLocks noChangeShapeType="1"/>
            </p:cNvSpPr>
            <p:nvPr/>
          </p:nvSpPr>
          <p:spPr bwMode="auto">
            <a:xfrm>
              <a:off x="1536" y="3216"/>
              <a:ext cx="960" cy="960"/>
            </a:xfrm>
            <a:prstGeom prst="line">
              <a:avLst/>
            </a:prstGeom>
            <a:noFill/>
            <a:ln w="2286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MY"/>
            </a:p>
          </p:txBody>
        </p:sp>
      </p:grpSp>
    </p:spTree>
    <p:extLst>
      <p:ext uri="{BB962C8B-B14F-4D97-AF65-F5344CB8AC3E}">
        <p14:creationId xmlns:p14="http://schemas.microsoft.com/office/powerpoint/2010/main" val="25349376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238" t="18284" r="22589" b="27239"/>
          <a:stretch/>
        </p:blipFill>
        <p:spPr bwMode="auto">
          <a:xfrm>
            <a:off x="1072353" y="438136"/>
            <a:ext cx="6851178" cy="4335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52479" y="4773418"/>
            <a:ext cx="8570797" cy="2000548"/>
          </a:xfrm>
          <a:prstGeom prst="rect">
            <a:avLst/>
          </a:prstGeom>
          <a:noFill/>
        </p:spPr>
        <p:txBody>
          <a:bodyPr wrap="square" rtlCol="0">
            <a:spAutoFit/>
          </a:bodyPr>
          <a:lstStyle/>
          <a:p>
            <a:pPr algn="ctr"/>
            <a:r>
              <a:rPr lang="en-MY" sz="2000" b="1" dirty="0">
                <a:solidFill>
                  <a:srgbClr val="FF0000"/>
                </a:solidFill>
              </a:rPr>
              <a:t>The 2008 Georgia sugar refinery explosion was an industrial disaster that occurred on February 7, 2008 in Port Wentworth, Georgia, United States. </a:t>
            </a:r>
            <a:endParaRPr lang="en-MY" sz="2000" b="1" dirty="0" smtClean="0">
              <a:solidFill>
                <a:srgbClr val="FF0000"/>
              </a:solidFill>
            </a:endParaRPr>
          </a:p>
          <a:p>
            <a:pPr algn="ctr"/>
            <a:r>
              <a:rPr lang="en-MY" sz="2800" b="1" dirty="0" smtClean="0"/>
              <a:t>14 </a:t>
            </a:r>
            <a:r>
              <a:rPr lang="en-MY" sz="2800" b="1" dirty="0"/>
              <a:t>people were killed and 42 injured when a dust explosion occurred at a sugar refinery owned by Imperial Sugar.</a:t>
            </a:r>
            <a:endParaRPr lang="en-MY" sz="2000" b="1" dirty="0"/>
          </a:p>
        </p:txBody>
      </p:sp>
    </p:spTree>
    <p:extLst>
      <p:ext uri="{BB962C8B-B14F-4D97-AF65-F5344CB8AC3E}">
        <p14:creationId xmlns:p14="http://schemas.microsoft.com/office/powerpoint/2010/main" val="15575696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lide Number Placeholder 5"/>
          <p:cNvSpPr>
            <a:spLocks noGrp="1"/>
          </p:cNvSpPr>
          <p:nvPr>
            <p:ph type="sldNum" sz="quarter" idx="12"/>
          </p:nvPr>
        </p:nvSpPr>
        <p:spPr/>
        <p:txBody>
          <a:bodyPr/>
          <a:lstStyle/>
          <a:p>
            <a:fld id="{0EF84E4F-C41B-4582-B20C-0AF237F630F0}" type="slidenum">
              <a:rPr lang="en-US" altLang="en-US"/>
              <a:pPr/>
              <a:t>50</a:t>
            </a:fld>
            <a:endParaRPr lang="en-US" altLang="en-US"/>
          </a:p>
        </p:txBody>
      </p:sp>
      <p:sp>
        <p:nvSpPr>
          <p:cNvPr id="44034" name="Text Box 2"/>
          <p:cNvSpPr txBox="1">
            <a:spLocks noChangeArrowheads="1"/>
          </p:cNvSpPr>
          <p:nvPr/>
        </p:nvSpPr>
        <p:spPr bwMode="auto">
          <a:xfrm>
            <a:off x="684213" y="260350"/>
            <a:ext cx="8280400" cy="609600"/>
          </a:xfrm>
          <a:prstGeom prst="rect">
            <a:avLst/>
          </a:prstGeom>
          <a:noFill/>
          <a:ln>
            <a:noFill/>
          </a:ln>
          <a:effectLst/>
          <a:extLst>
            <a:ext uri="{909E8E84-426E-40DD-AFC4-6F175D3DCCD1}">
              <a14:hiddenFill xmlns:a14="http://schemas.microsoft.com/office/drawing/2010/main">
                <a:gradFill rotWithShape="0">
                  <a:gsLst>
                    <a:gs pos="0">
                      <a:srgbClr val="FF0066"/>
                    </a:gs>
                    <a:gs pos="100000">
                      <a:srgbClr val="FF0066">
                        <a:gamma/>
                        <a:shade val="46275"/>
                        <a:invGamma/>
                      </a:srgb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1593903" algn="ctr" rotWithShape="0">
                    <a:schemeClr val="tx1">
                      <a:alpha val="50000"/>
                    </a:schemeClr>
                  </a:outerShdw>
                </a:effectLst>
              </a14:hiddenEffects>
            </a:ext>
          </a:extLst>
        </p:spPr>
        <p:txBody>
          <a:bodyPr>
            <a:spAutoFit/>
          </a:bodyPr>
          <a:lstStyle/>
          <a:p>
            <a:pPr algn="ctr" eaLnBrk="0" hangingPunct="0">
              <a:spcBef>
                <a:spcPct val="50000"/>
              </a:spcBef>
            </a:pPr>
            <a:r>
              <a:rPr lang="en-US" sz="3400" b="1">
                <a:solidFill>
                  <a:srgbClr val="FF0000"/>
                </a:solidFill>
                <a:ea typeface="SimSun" pitchFamily="2" charset="-122"/>
                <a:cs typeface="Arial" pitchFamily="34" charset="0"/>
              </a:rPr>
              <a:t>Safety Rule 3</a:t>
            </a:r>
          </a:p>
        </p:txBody>
      </p:sp>
      <p:sp>
        <p:nvSpPr>
          <p:cNvPr id="44035" name="Text Box 3"/>
          <p:cNvSpPr txBox="1">
            <a:spLocks noChangeArrowheads="1"/>
          </p:cNvSpPr>
          <p:nvPr/>
        </p:nvSpPr>
        <p:spPr bwMode="auto">
          <a:xfrm>
            <a:off x="827088" y="1557338"/>
            <a:ext cx="7993062" cy="1006475"/>
          </a:xfrm>
          <a:prstGeom prst="rect">
            <a:avLst/>
          </a:prstGeom>
          <a:noFill/>
          <a:ln>
            <a:noFill/>
          </a:ln>
          <a:effectLst/>
          <a:extLst>
            <a:ext uri="{909E8E84-426E-40DD-AFC4-6F175D3DCCD1}">
              <a14:hiddenFill xmlns:a14="http://schemas.microsoft.com/office/drawing/2010/main">
                <a:gradFill rotWithShape="0">
                  <a:gsLst>
                    <a:gs pos="0">
                      <a:srgbClr val="FF0066"/>
                    </a:gs>
                    <a:gs pos="100000">
                      <a:srgbClr val="FF0066">
                        <a:gamma/>
                        <a:shade val="46275"/>
                        <a:invGamma/>
                      </a:srgb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lgn="ctr" eaLnBrk="0" hangingPunct="0">
              <a:spcBef>
                <a:spcPct val="50000"/>
              </a:spcBef>
            </a:pPr>
            <a:r>
              <a:rPr lang="en-US" sz="3000" b="1">
                <a:solidFill>
                  <a:srgbClr val="0000FF"/>
                </a:solidFill>
                <a:ea typeface="SimSun" pitchFamily="2" charset="-122"/>
                <a:cs typeface="Arial" pitchFamily="34" charset="0"/>
              </a:rPr>
              <a:t>After handling chemicals wash hands before eating, drinking or smoking</a:t>
            </a:r>
          </a:p>
        </p:txBody>
      </p:sp>
      <p:sp>
        <p:nvSpPr>
          <p:cNvPr id="44036" name="Freeform 4"/>
          <p:cNvSpPr>
            <a:spLocks/>
          </p:cNvSpPr>
          <p:nvPr/>
        </p:nvSpPr>
        <p:spPr bwMode="auto">
          <a:xfrm>
            <a:off x="369888" y="2349500"/>
            <a:ext cx="139700" cy="82550"/>
          </a:xfrm>
          <a:custGeom>
            <a:avLst/>
            <a:gdLst>
              <a:gd name="T0" fmla="*/ 262 w 262"/>
              <a:gd name="T1" fmla="*/ 0 h 158"/>
              <a:gd name="T2" fmla="*/ 217 w 262"/>
              <a:gd name="T3" fmla="*/ 21 h 158"/>
              <a:gd name="T4" fmla="*/ 180 w 262"/>
              <a:gd name="T5" fmla="*/ 34 h 158"/>
              <a:gd name="T6" fmla="*/ 148 w 262"/>
              <a:gd name="T7" fmla="*/ 54 h 158"/>
              <a:gd name="T8" fmla="*/ 140 w 262"/>
              <a:gd name="T9" fmla="*/ 58 h 158"/>
              <a:gd name="T10" fmla="*/ 119 w 262"/>
              <a:gd name="T11" fmla="*/ 91 h 158"/>
              <a:gd name="T12" fmla="*/ 94 w 262"/>
              <a:gd name="T13" fmla="*/ 125 h 158"/>
              <a:gd name="T14" fmla="*/ 56 w 262"/>
              <a:gd name="T15" fmla="*/ 148 h 158"/>
              <a:gd name="T16" fmla="*/ 0 w 262"/>
              <a:gd name="T1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2" h="158">
                <a:moveTo>
                  <a:pt x="262" y="0"/>
                </a:moveTo>
                <a:lnTo>
                  <a:pt x="217" y="21"/>
                </a:lnTo>
                <a:lnTo>
                  <a:pt x="180" y="34"/>
                </a:lnTo>
                <a:lnTo>
                  <a:pt x="148" y="54"/>
                </a:lnTo>
                <a:lnTo>
                  <a:pt x="140" y="58"/>
                </a:lnTo>
                <a:lnTo>
                  <a:pt x="119" y="91"/>
                </a:lnTo>
                <a:lnTo>
                  <a:pt x="94" y="125"/>
                </a:lnTo>
                <a:lnTo>
                  <a:pt x="56" y="148"/>
                </a:lnTo>
                <a:lnTo>
                  <a:pt x="0" y="15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grpSp>
        <p:nvGrpSpPr>
          <p:cNvPr id="44037" name="Group 5"/>
          <p:cNvGrpSpPr>
            <a:grpSpLocks/>
          </p:cNvGrpSpPr>
          <p:nvPr/>
        </p:nvGrpSpPr>
        <p:grpSpPr bwMode="auto">
          <a:xfrm>
            <a:off x="2590800" y="3276600"/>
            <a:ext cx="2562225" cy="3405188"/>
            <a:chOff x="3360" y="1776"/>
            <a:chExt cx="1614" cy="2145"/>
          </a:xfrm>
        </p:grpSpPr>
        <p:sp>
          <p:nvSpPr>
            <p:cNvPr id="44038" name="Freeform 6"/>
            <p:cNvSpPr>
              <a:spLocks/>
            </p:cNvSpPr>
            <p:nvPr/>
          </p:nvSpPr>
          <p:spPr bwMode="auto">
            <a:xfrm rot="16351075" flipV="1">
              <a:off x="4612" y="3212"/>
              <a:ext cx="357" cy="366"/>
            </a:xfrm>
            <a:custGeom>
              <a:avLst/>
              <a:gdLst>
                <a:gd name="T0" fmla="*/ 477 w 1072"/>
                <a:gd name="T1" fmla="*/ 1098 h 1098"/>
                <a:gd name="T2" fmla="*/ 551 w 1072"/>
                <a:gd name="T3" fmla="*/ 1037 h 1098"/>
                <a:gd name="T4" fmla="*/ 623 w 1072"/>
                <a:gd name="T5" fmla="*/ 992 h 1098"/>
                <a:gd name="T6" fmla="*/ 697 w 1072"/>
                <a:gd name="T7" fmla="*/ 916 h 1098"/>
                <a:gd name="T8" fmla="*/ 788 w 1072"/>
                <a:gd name="T9" fmla="*/ 759 h 1098"/>
                <a:gd name="T10" fmla="*/ 850 w 1072"/>
                <a:gd name="T11" fmla="*/ 719 h 1098"/>
                <a:gd name="T12" fmla="*/ 923 w 1072"/>
                <a:gd name="T13" fmla="*/ 684 h 1098"/>
                <a:gd name="T14" fmla="*/ 980 w 1072"/>
                <a:gd name="T15" fmla="*/ 671 h 1098"/>
                <a:gd name="T16" fmla="*/ 1039 w 1072"/>
                <a:gd name="T17" fmla="*/ 655 h 1098"/>
                <a:gd name="T18" fmla="*/ 1060 w 1072"/>
                <a:gd name="T19" fmla="*/ 588 h 1098"/>
                <a:gd name="T20" fmla="*/ 975 w 1072"/>
                <a:gd name="T21" fmla="*/ 588 h 1098"/>
                <a:gd name="T22" fmla="*/ 911 w 1072"/>
                <a:gd name="T23" fmla="*/ 615 h 1098"/>
                <a:gd name="T24" fmla="*/ 843 w 1072"/>
                <a:gd name="T25" fmla="*/ 640 h 1098"/>
                <a:gd name="T26" fmla="*/ 776 w 1072"/>
                <a:gd name="T27" fmla="*/ 651 h 1098"/>
                <a:gd name="T28" fmla="*/ 759 w 1072"/>
                <a:gd name="T29" fmla="*/ 604 h 1098"/>
                <a:gd name="T30" fmla="*/ 805 w 1072"/>
                <a:gd name="T31" fmla="*/ 528 h 1098"/>
                <a:gd name="T32" fmla="*/ 863 w 1072"/>
                <a:gd name="T33" fmla="*/ 462 h 1098"/>
                <a:gd name="T34" fmla="*/ 922 w 1072"/>
                <a:gd name="T35" fmla="*/ 396 h 1098"/>
                <a:gd name="T36" fmla="*/ 968 w 1072"/>
                <a:gd name="T37" fmla="*/ 325 h 1098"/>
                <a:gd name="T38" fmla="*/ 946 w 1072"/>
                <a:gd name="T39" fmla="*/ 255 h 1098"/>
                <a:gd name="T40" fmla="*/ 873 w 1072"/>
                <a:gd name="T41" fmla="*/ 311 h 1098"/>
                <a:gd name="T42" fmla="*/ 773 w 1072"/>
                <a:gd name="T43" fmla="*/ 445 h 1098"/>
                <a:gd name="T44" fmla="*/ 659 w 1072"/>
                <a:gd name="T45" fmla="*/ 561 h 1098"/>
                <a:gd name="T46" fmla="*/ 682 w 1072"/>
                <a:gd name="T47" fmla="*/ 450 h 1098"/>
                <a:gd name="T48" fmla="*/ 727 w 1072"/>
                <a:gd name="T49" fmla="*/ 342 h 1098"/>
                <a:gd name="T50" fmla="*/ 778 w 1072"/>
                <a:gd name="T51" fmla="*/ 240 h 1098"/>
                <a:gd name="T52" fmla="*/ 827 w 1072"/>
                <a:gd name="T53" fmla="*/ 132 h 1098"/>
                <a:gd name="T54" fmla="*/ 843 w 1072"/>
                <a:gd name="T55" fmla="*/ 62 h 1098"/>
                <a:gd name="T56" fmla="*/ 794 w 1072"/>
                <a:gd name="T57" fmla="*/ 0 h 1098"/>
                <a:gd name="T58" fmla="*/ 717 w 1072"/>
                <a:gd name="T59" fmla="*/ 69 h 1098"/>
                <a:gd name="T60" fmla="*/ 678 w 1072"/>
                <a:gd name="T61" fmla="*/ 147 h 1098"/>
                <a:gd name="T62" fmla="*/ 630 w 1072"/>
                <a:gd name="T63" fmla="*/ 272 h 1098"/>
                <a:gd name="T64" fmla="*/ 573 w 1072"/>
                <a:gd name="T65" fmla="*/ 401 h 1098"/>
                <a:gd name="T66" fmla="*/ 534 w 1072"/>
                <a:gd name="T67" fmla="*/ 473 h 1098"/>
                <a:gd name="T68" fmla="*/ 503 w 1072"/>
                <a:gd name="T69" fmla="*/ 459 h 1098"/>
                <a:gd name="T70" fmla="*/ 491 w 1072"/>
                <a:gd name="T71" fmla="*/ 374 h 1098"/>
                <a:gd name="T72" fmla="*/ 489 w 1072"/>
                <a:gd name="T73" fmla="*/ 275 h 1098"/>
                <a:gd name="T74" fmla="*/ 487 w 1072"/>
                <a:gd name="T75" fmla="*/ 174 h 1098"/>
                <a:gd name="T76" fmla="*/ 491 w 1072"/>
                <a:gd name="T77" fmla="*/ 96 h 1098"/>
                <a:gd name="T78" fmla="*/ 441 w 1072"/>
                <a:gd name="T79" fmla="*/ 33 h 1098"/>
                <a:gd name="T80" fmla="*/ 382 w 1072"/>
                <a:gd name="T81" fmla="*/ 80 h 1098"/>
                <a:gd name="T82" fmla="*/ 382 w 1072"/>
                <a:gd name="T83" fmla="*/ 200 h 1098"/>
                <a:gd name="T84" fmla="*/ 386 w 1072"/>
                <a:gd name="T85" fmla="*/ 345 h 1098"/>
                <a:gd name="T86" fmla="*/ 374 w 1072"/>
                <a:gd name="T87" fmla="*/ 491 h 1098"/>
                <a:gd name="T88" fmla="*/ 340 w 1072"/>
                <a:gd name="T89" fmla="*/ 629 h 1098"/>
                <a:gd name="T90" fmla="*/ 270 w 1072"/>
                <a:gd name="T91" fmla="*/ 655 h 1098"/>
                <a:gd name="T92" fmla="*/ 212 w 1072"/>
                <a:gd name="T93" fmla="*/ 559 h 1098"/>
                <a:gd name="T94" fmla="*/ 129 w 1072"/>
                <a:gd name="T95" fmla="*/ 509 h 1098"/>
                <a:gd name="T96" fmla="*/ 48 w 1072"/>
                <a:gd name="T97" fmla="*/ 498 h 1098"/>
                <a:gd name="T98" fmla="*/ 0 w 1072"/>
                <a:gd name="T99" fmla="*/ 558 h 1098"/>
                <a:gd name="T100" fmla="*/ 68 w 1072"/>
                <a:gd name="T101" fmla="*/ 641 h 1098"/>
                <a:gd name="T102" fmla="*/ 152 w 1072"/>
                <a:gd name="T103" fmla="*/ 746 h 1098"/>
                <a:gd name="T104" fmla="*/ 178 w 1072"/>
                <a:gd name="T105" fmla="*/ 823 h 1098"/>
                <a:gd name="T106" fmla="*/ 231 w 1072"/>
                <a:gd name="T107" fmla="*/ 890 h 1098"/>
                <a:gd name="T108" fmla="*/ 382 w 1072"/>
                <a:gd name="T109" fmla="*/ 923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72" h="1098">
                  <a:moveTo>
                    <a:pt x="353" y="1054"/>
                  </a:moveTo>
                  <a:lnTo>
                    <a:pt x="477" y="1098"/>
                  </a:lnTo>
                  <a:lnTo>
                    <a:pt x="514" y="1062"/>
                  </a:lnTo>
                  <a:lnTo>
                    <a:pt x="551" y="1037"/>
                  </a:lnTo>
                  <a:lnTo>
                    <a:pt x="585" y="1017"/>
                  </a:lnTo>
                  <a:lnTo>
                    <a:pt x="623" y="992"/>
                  </a:lnTo>
                  <a:lnTo>
                    <a:pt x="656" y="963"/>
                  </a:lnTo>
                  <a:lnTo>
                    <a:pt x="697" y="916"/>
                  </a:lnTo>
                  <a:lnTo>
                    <a:pt x="736" y="852"/>
                  </a:lnTo>
                  <a:lnTo>
                    <a:pt x="788" y="759"/>
                  </a:lnTo>
                  <a:lnTo>
                    <a:pt x="817" y="737"/>
                  </a:lnTo>
                  <a:lnTo>
                    <a:pt x="850" y="719"/>
                  </a:lnTo>
                  <a:lnTo>
                    <a:pt x="886" y="699"/>
                  </a:lnTo>
                  <a:lnTo>
                    <a:pt x="923" y="684"/>
                  </a:lnTo>
                  <a:lnTo>
                    <a:pt x="947" y="679"/>
                  </a:lnTo>
                  <a:lnTo>
                    <a:pt x="980" y="671"/>
                  </a:lnTo>
                  <a:lnTo>
                    <a:pt x="1011" y="666"/>
                  </a:lnTo>
                  <a:lnTo>
                    <a:pt x="1039" y="655"/>
                  </a:lnTo>
                  <a:lnTo>
                    <a:pt x="1072" y="625"/>
                  </a:lnTo>
                  <a:lnTo>
                    <a:pt x="1060" y="588"/>
                  </a:lnTo>
                  <a:lnTo>
                    <a:pt x="1043" y="579"/>
                  </a:lnTo>
                  <a:lnTo>
                    <a:pt x="975" y="588"/>
                  </a:lnTo>
                  <a:lnTo>
                    <a:pt x="944" y="601"/>
                  </a:lnTo>
                  <a:lnTo>
                    <a:pt x="911" y="615"/>
                  </a:lnTo>
                  <a:lnTo>
                    <a:pt x="877" y="628"/>
                  </a:lnTo>
                  <a:lnTo>
                    <a:pt x="843" y="640"/>
                  </a:lnTo>
                  <a:lnTo>
                    <a:pt x="810" y="646"/>
                  </a:lnTo>
                  <a:lnTo>
                    <a:pt x="776" y="651"/>
                  </a:lnTo>
                  <a:lnTo>
                    <a:pt x="744" y="648"/>
                  </a:lnTo>
                  <a:lnTo>
                    <a:pt x="759" y="604"/>
                  </a:lnTo>
                  <a:lnTo>
                    <a:pt x="780" y="565"/>
                  </a:lnTo>
                  <a:lnTo>
                    <a:pt x="805" y="528"/>
                  </a:lnTo>
                  <a:lnTo>
                    <a:pt x="834" y="494"/>
                  </a:lnTo>
                  <a:lnTo>
                    <a:pt x="863" y="462"/>
                  </a:lnTo>
                  <a:lnTo>
                    <a:pt x="892" y="428"/>
                  </a:lnTo>
                  <a:lnTo>
                    <a:pt x="922" y="396"/>
                  </a:lnTo>
                  <a:lnTo>
                    <a:pt x="950" y="361"/>
                  </a:lnTo>
                  <a:lnTo>
                    <a:pt x="968" y="325"/>
                  </a:lnTo>
                  <a:lnTo>
                    <a:pt x="979" y="283"/>
                  </a:lnTo>
                  <a:lnTo>
                    <a:pt x="946" y="255"/>
                  </a:lnTo>
                  <a:lnTo>
                    <a:pt x="905" y="280"/>
                  </a:lnTo>
                  <a:lnTo>
                    <a:pt x="873" y="311"/>
                  </a:lnTo>
                  <a:lnTo>
                    <a:pt x="822" y="378"/>
                  </a:lnTo>
                  <a:lnTo>
                    <a:pt x="773" y="445"/>
                  </a:lnTo>
                  <a:lnTo>
                    <a:pt x="721" y="508"/>
                  </a:lnTo>
                  <a:lnTo>
                    <a:pt x="659" y="561"/>
                  </a:lnTo>
                  <a:lnTo>
                    <a:pt x="668" y="504"/>
                  </a:lnTo>
                  <a:lnTo>
                    <a:pt x="682" y="450"/>
                  </a:lnTo>
                  <a:lnTo>
                    <a:pt x="701" y="395"/>
                  </a:lnTo>
                  <a:lnTo>
                    <a:pt x="727" y="342"/>
                  </a:lnTo>
                  <a:lnTo>
                    <a:pt x="751" y="291"/>
                  </a:lnTo>
                  <a:lnTo>
                    <a:pt x="778" y="240"/>
                  </a:lnTo>
                  <a:lnTo>
                    <a:pt x="803" y="186"/>
                  </a:lnTo>
                  <a:lnTo>
                    <a:pt x="827" y="132"/>
                  </a:lnTo>
                  <a:lnTo>
                    <a:pt x="840" y="96"/>
                  </a:lnTo>
                  <a:lnTo>
                    <a:pt x="843" y="62"/>
                  </a:lnTo>
                  <a:lnTo>
                    <a:pt x="831" y="19"/>
                  </a:lnTo>
                  <a:lnTo>
                    <a:pt x="794" y="0"/>
                  </a:lnTo>
                  <a:lnTo>
                    <a:pt x="748" y="19"/>
                  </a:lnTo>
                  <a:lnTo>
                    <a:pt x="717" y="69"/>
                  </a:lnTo>
                  <a:lnTo>
                    <a:pt x="698" y="103"/>
                  </a:lnTo>
                  <a:lnTo>
                    <a:pt x="678" y="147"/>
                  </a:lnTo>
                  <a:lnTo>
                    <a:pt x="653" y="208"/>
                  </a:lnTo>
                  <a:lnTo>
                    <a:pt x="630" y="272"/>
                  </a:lnTo>
                  <a:lnTo>
                    <a:pt x="601" y="341"/>
                  </a:lnTo>
                  <a:lnTo>
                    <a:pt x="573" y="401"/>
                  </a:lnTo>
                  <a:lnTo>
                    <a:pt x="555" y="436"/>
                  </a:lnTo>
                  <a:lnTo>
                    <a:pt x="534" y="473"/>
                  </a:lnTo>
                  <a:lnTo>
                    <a:pt x="518" y="494"/>
                  </a:lnTo>
                  <a:lnTo>
                    <a:pt x="503" y="459"/>
                  </a:lnTo>
                  <a:lnTo>
                    <a:pt x="498" y="419"/>
                  </a:lnTo>
                  <a:lnTo>
                    <a:pt x="491" y="374"/>
                  </a:lnTo>
                  <a:lnTo>
                    <a:pt x="491" y="325"/>
                  </a:lnTo>
                  <a:lnTo>
                    <a:pt x="489" y="275"/>
                  </a:lnTo>
                  <a:lnTo>
                    <a:pt x="489" y="225"/>
                  </a:lnTo>
                  <a:lnTo>
                    <a:pt x="487" y="174"/>
                  </a:lnTo>
                  <a:lnTo>
                    <a:pt x="486" y="126"/>
                  </a:lnTo>
                  <a:lnTo>
                    <a:pt x="491" y="96"/>
                  </a:lnTo>
                  <a:lnTo>
                    <a:pt x="476" y="57"/>
                  </a:lnTo>
                  <a:lnTo>
                    <a:pt x="441" y="33"/>
                  </a:lnTo>
                  <a:lnTo>
                    <a:pt x="406" y="42"/>
                  </a:lnTo>
                  <a:lnTo>
                    <a:pt x="382" y="80"/>
                  </a:lnTo>
                  <a:lnTo>
                    <a:pt x="382" y="126"/>
                  </a:lnTo>
                  <a:lnTo>
                    <a:pt x="382" y="200"/>
                  </a:lnTo>
                  <a:lnTo>
                    <a:pt x="386" y="272"/>
                  </a:lnTo>
                  <a:lnTo>
                    <a:pt x="386" y="345"/>
                  </a:lnTo>
                  <a:lnTo>
                    <a:pt x="382" y="419"/>
                  </a:lnTo>
                  <a:lnTo>
                    <a:pt x="374" y="491"/>
                  </a:lnTo>
                  <a:lnTo>
                    <a:pt x="361" y="561"/>
                  </a:lnTo>
                  <a:lnTo>
                    <a:pt x="340" y="629"/>
                  </a:lnTo>
                  <a:lnTo>
                    <a:pt x="310" y="694"/>
                  </a:lnTo>
                  <a:lnTo>
                    <a:pt x="270" y="655"/>
                  </a:lnTo>
                  <a:lnTo>
                    <a:pt x="243" y="605"/>
                  </a:lnTo>
                  <a:lnTo>
                    <a:pt x="212" y="559"/>
                  </a:lnTo>
                  <a:lnTo>
                    <a:pt x="162" y="530"/>
                  </a:lnTo>
                  <a:lnTo>
                    <a:pt x="129" y="509"/>
                  </a:lnTo>
                  <a:lnTo>
                    <a:pt x="82" y="498"/>
                  </a:lnTo>
                  <a:lnTo>
                    <a:pt x="48" y="498"/>
                  </a:lnTo>
                  <a:lnTo>
                    <a:pt x="12" y="515"/>
                  </a:lnTo>
                  <a:lnTo>
                    <a:pt x="0" y="558"/>
                  </a:lnTo>
                  <a:lnTo>
                    <a:pt x="15" y="605"/>
                  </a:lnTo>
                  <a:lnTo>
                    <a:pt x="68" y="641"/>
                  </a:lnTo>
                  <a:lnTo>
                    <a:pt x="115" y="687"/>
                  </a:lnTo>
                  <a:lnTo>
                    <a:pt x="152" y="746"/>
                  </a:lnTo>
                  <a:lnTo>
                    <a:pt x="168" y="783"/>
                  </a:lnTo>
                  <a:lnTo>
                    <a:pt x="178" y="823"/>
                  </a:lnTo>
                  <a:lnTo>
                    <a:pt x="190" y="859"/>
                  </a:lnTo>
                  <a:lnTo>
                    <a:pt x="231" y="890"/>
                  </a:lnTo>
                  <a:lnTo>
                    <a:pt x="265" y="898"/>
                  </a:lnTo>
                  <a:lnTo>
                    <a:pt x="382" y="923"/>
                  </a:lnTo>
                  <a:lnTo>
                    <a:pt x="353" y="1054"/>
                  </a:lnTo>
                  <a:close/>
                </a:path>
              </a:pathLst>
            </a:custGeom>
            <a:solidFill>
              <a:srgbClr val="FFC285"/>
            </a:solidFill>
            <a:ln w="0">
              <a:solidFill>
                <a:srgbClr val="000000"/>
              </a:solidFill>
              <a:prstDash val="solid"/>
              <a:round/>
              <a:headEnd/>
              <a:tailEnd/>
            </a:ln>
          </p:spPr>
          <p:txBody>
            <a:bodyPr/>
            <a:lstStyle/>
            <a:p>
              <a:endParaRPr lang="en-MY"/>
            </a:p>
          </p:txBody>
        </p:sp>
        <p:sp>
          <p:nvSpPr>
            <p:cNvPr id="44039" name="Freeform 7"/>
            <p:cNvSpPr>
              <a:spLocks/>
            </p:cNvSpPr>
            <p:nvPr/>
          </p:nvSpPr>
          <p:spPr bwMode="auto">
            <a:xfrm>
              <a:off x="3384" y="2718"/>
              <a:ext cx="1264" cy="1203"/>
            </a:xfrm>
            <a:custGeom>
              <a:avLst/>
              <a:gdLst>
                <a:gd name="T0" fmla="*/ 138 w 1264"/>
                <a:gd name="T1" fmla="*/ 36 h 1203"/>
                <a:gd name="T2" fmla="*/ 18 w 1264"/>
                <a:gd name="T3" fmla="*/ 96 h 1203"/>
                <a:gd name="T4" fmla="*/ 0 w 1264"/>
                <a:gd name="T5" fmla="*/ 168 h 1203"/>
                <a:gd name="T6" fmla="*/ 6 w 1264"/>
                <a:gd name="T7" fmla="*/ 318 h 1203"/>
                <a:gd name="T8" fmla="*/ 36 w 1264"/>
                <a:gd name="T9" fmla="*/ 426 h 1203"/>
                <a:gd name="T10" fmla="*/ 48 w 1264"/>
                <a:gd name="T11" fmla="*/ 474 h 1203"/>
                <a:gd name="T12" fmla="*/ 72 w 1264"/>
                <a:gd name="T13" fmla="*/ 510 h 1203"/>
                <a:gd name="T14" fmla="*/ 156 w 1264"/>
                <a:gd name="T15" fmla="*/ 852 h 1203"/>
                <a:gd name="T16" fmla="*/ 120 w 1264"/>
                <a:gd name="T17" fmla="*/ 1008 h 1203"/>
                <a:gd name="T18" fmla="*/ 96 w 1264"/>
                <a:gd name="T19" fmla="*/ 1086 h 1203"/>
                <a:gd name="T20" fmla="*/ 216 w 1264"/>
                <a:gd name="T21" fmla="*/ 1182 h 1203"/>
                <a:gd name="T22" fmla="*/ 372 w 1264"/>
                <a:gd name="T23" fmla="*/ 1176 h 1203"/>
                <a:gd name="T24" fmla="*/ 504 w 1264"/>
                <a:gd name="T25" fmla="*/ 1116 h 1203"/>
                <a:gd name="T26" fmla="*/ 690 w 1264"/>
                <a:gd name="T27" fmla="*/ 1098 h 1203"/>
                <a:gd name="T28" fmla="*/ 690 w 1264"/>
                <a:gd name="T29" fmla="*/ 852 h 1203"/>
                <a:gd name="T30" fmla="*/ 660 w 1264"/>
                <a:gd name="T31" fmla="*/ 756 h 1203"/>
                <a:gd name="T32" fmla="*/ 666 w 1264"/>
                <a:gd name="T33" fmla="*/ 708 h 1203"/>
                <a:gd name="T34" fmla="*/ 1236 w 1264"/>
                <a:gd name="T35" fmla="*/ 708 h 1203"/>
                <a:gd name="T36" fmla="*/ 1230 w 1264"/>
                <a:gd name="T37" fmla="*/ 636 h 1203"/>
                <a:gd name="T38" fmla="*/ 852 w 1264"/>
                <a:gd name="T39" fmla="*/ 624 h 1203"/>
                <a:gd name="T40" fmla="*/ 678 w 1264"/>
                <a:gd name="T41" fmla="*/ 582 h 1203"/>
                <a:gd name="T42" fmla="*/ 642 w 1264"/>
                <a:gd name="T43" fmla="*/ 510 h 1203"/>
                <a:gd name="T44" fmla="*/ 612 w 1264"/>
                <a:gd name="T45" fmla="*/ 432 h 1203"/>
                <a:gd name="T46" fmla="*/ 618 w 1264"/>
                <a:gd name="T47" fmla="*/ 378 h 1203"/>
                <a:gd name="T48" fmla="*/ 648 w 1264"/>
                <a:gd name="T49" fmla="*/ 372 h 1203"/>
                <a:gd name="T50" fmla="*/ 744 w 1264"/>
                <a:gd name="T51" fmla="*/ 366 h 1203"/>
                <a:gd name="T52" fmla="*/ 1260 w 1264"/>
                <a:gd name="T53" fmla="*/ 306 h 1203"/>
                <a:gd name="T54" fmla="*/ 1248 w 1264"/>
                <a:gd name="T55" fmla="*/ 270 h 1203"/>
                <a:gd name="T56" fmla="*/ 1014 w 1264"/>
                <a:gd name="T57" fmla="*/ 282 h 1203"/>
                <a:gd name="T58" fmla="*/ 714 w 1264"/>
                <a:gd name="T59" fmla="*/ 264 h 1203"/>
                <a:gd name="T60" fmla="*/ 558 w 1264"/>
                <a:gd name="T61" fmla="*/ 216 h 1203"/>
                <a:gd name="T62" fmla="*/ 516 w 1264"/>
                <a:gd name="T63" fmla="*/ 192 h 1203"/>
                <a:gd name="T64" fmla="*/ 468 w 1264"/>
                <a:gd name="T65" fmla="*/ 144 h 1203"/>
                <a:gd name="T66" fmla="*/ 456 w 1264"/>
                <a:gd name="T67" fmla="*/ 126 h 1203"/>
                <a:gd name="T68" fmla="*/ 438 w 1264"/>
                <a:gd name="T69" fmla="*/ 114 h 1203"/>
                <a:gd name="T70" fmla="*/ 432 w 1264"/>
                <a:gd name="T71" fmla="*/ 96 h 1203"/>
                <a:gd name="T72" fmla="*/ 414 w 1264"/>
                <a:gd name="T73" fmla="*/ 78 h 1203"/>
                <a:gd name="T74" fmla="*/ 372 w 1264"/>
                <a:gd name="T75" fmla="*/ 12 h 1203"/>
                <a:gd name="T76" fmla="*/ 336 w 1264"/>
                <a:gd name="T77" fmla="*/ 0 h 1203"/>
                <a:gd name="T78" fmla="*/ 186 w 1264"/>
                <a:gd name="T79" fmla="*/ 24 h 1203"/>
                <a:gd name="T80" fmla="*/ 102 w 1264"/>
                <a:gd name="T81" fmla="*/ 48 h 1203"/>
                <a:gd name="T82" fmla="*/ 138 w 1264"/>
                <a:gd name="T83" fmla="*/ 36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64" h="1203">
                  <a:moveTo>
                    <a:pt x="138" y="36"/>
                  </a:moveTo>
                  <a:cubicBezTo>
                    <a:pt x="112" y="56"/>
                    <a:pt x="36" y="69"/>
                    <a:pt x="18" y="96"/>
                  </a:cubicBezTo>
                  <a:cubicBezTo>
                    <a:pt x="12" y="120"/>
                    <a:pt x="5" y="143"/>
                    <a:pt x="0" y="168"/>
                  </a:cubicBezTo>
                  <a:cubicBezTo>
                    <a:pt x="2" y="218"/>
                    <a:pt x="1" y="268"/>
                    <a:pt x="6" y="318"/>
                  </a:cubicBezTo>
                  <a:cubicBezTo>
                    <a:pt x="9" y="350"/>
                    <a:pt x="29" y="393"/>
                    <a:pt x="36" y="426"/>
                  </a:cubicBezTo>
                  <a:cubicBezTo>
                    <a:pt x="39" y="442"/>
                    <a:pt x="39" y="460"/>
                    <a:pt x="48" y="474"/>
                  </a:cubicBezTo>
                  <a:cubicBezTo>
                    <a:pt x="56" y="486"/>
                    <a:pt x="67" y="496"/>
                    <a:pt x="72" y="510"/>
                  </a:cubicBezTo>
                  <a:cubicBezTo>
                    <a:pt x="109" y="622"/>
                    <a:pt x="143" y="735"/>
                    <a:pt x="156" y="852"/>
                  </a:cubicBezTo>
                  <a:cubicBezTo>
                    <a:pt x="152" y="913"/>
                    <a:pt x="153" y="958"/>
                    <a:pt x="120" y="1008"/>
                  </a:cubicBezTo>
                  <a:cubicBezTo>
                    <a:pt x="105" y="1066"/>
                    <a:pt x="114" y="1041"/>
                    <a:pt x="96" y="1086"/>
                  </a:cubicBezTo>
                  <a:cubicBezTo>
                    <a:pt x="104" y="1203"/>
                    <a:pt x="95" y="1174"/>
                    <a:pt x="216" y="1182"/>
                  </a:cubicBezTo>
                  <a:cubicBezTo>
                    <a:pt x="268" y="1180"/>
                    <a:pt x="320" y="1179"/>
                    <a:pt x="372" y="1176"/>
                  </a:cubicBezTo>
                  <a:cubicBezTo>
                    <a:pt x="419" y="1173"/>
                    <a:pt x="462" y="1135"/>
                    <a:pt x="504" y="1116"/>
                  </a:cubicBezTo>
                  <a:cubicBezTo>
                    <a:pt x="565" y="1089"/>
                    <a:pt x="618" y="1101"/>
                    <a:pt x="690" y="1098"/>
                  </a:cubicBezTo>
                  <a:cubicBezTo>
                    <a:pt x="733" y="1034"/>
                    <a:pt x="698" y="931"/>
                    <a:pt x="690" y="852"/>
                  </a:cubicBezTo>
                  <a:cubicBezTo>
                    <a:pt x="688" y="829"/>
                    <a:pt x="660" y="756"/>
                    <a:pt x="660" y="756"/>
                  </a:cubicBezTo>
                  <a:cubicBezTo>
                    <a:pt x="646" y="713"/>
                    <a:pt x="637" y="727"/>
                    <a:pt x="666" y="708"/>
                  </a:cubicBezTo>
                  <a:cubicBezTo>
                    <a:pt x="716" y="709"/>
                    <a:pt x="1184" y="723"/>
                    <a:pt x="1236" y="708"/>
                  </a:cubicBezTo>
                  <a:cubicBezTo>
                    <a:pt x="1259" y="701"/>
                    <a:pt x="1254" y="641"/>
                    <a:pt x="1230" y="636"/>
                  </a:cubicBezTo>
                  <a:cubicBezTo>
                    <a:pt x="1107" y="609"/>
                    <a:pt x="978" y="628"/>
                    <a:pt x="852" y="624"/>
                  </a:cubicBezTo>
                  <a:cubicBezTo>
                    <a:pt x="804" y="622"/>
                    <a:pt x="726" y="584"/>
                    <a:pt x="678" y="582"/>
                  </a:cubicBezTo>
                  <a:cubicBezTo>
                    <a:pt x="667" y="549"/>
                    <a:pt x="671" y="529"/>
                    <a:pt x="642" y="510"/>
                  </a:cubicBezTo>
                  <a:cubicBezTo>
                    <a:pt x="624" y="457"/>
                    <a:pt x="624" y="490"/>
                    <a:pt x="612" y="432"/>
                  </a:cubicBezTo>
                  <a:cubicBezTo>
                    <a:pt x="614" y="414"/>
                    <a:pt x="609" y="394"/>
                    <a:pt x="618" y="378"/>
                  </a:cubicBezTo>
                  <a:cubicBezTo>
                    <a:pt x="623" y="369"/>
                    <a:pt x="638" y="373"/>
                    <a:pt x="648" y="372"/>
                  </a:cubicBezTo>
                  <a:cubicBezTo>
                    <a:pt x="680" y="369"/>
                    <a:pt x="712" y="368"/>
                    <a:pt x="744" y="366"/>
                  </a:cubicBezTo>
                  <a:cubicBezTo>
                    <a:pt x="910" y="336"/>
                    <a:pt x="1146" y="426"/>
                    <a:pt x="1260" y="306"/>
                  </a:cubicBezTo>
                  <a:cubicBezTo>
                    <a:pt x="1257" y="290"/>
                    <a:pt x="1264" y="272"/>
                    <a:pt x="1248" y="270"/>
                  </a:cubicBezTo>
                  <a:cubicBezTo>
                    <a:pt x="1170" y="262"/>
                    <a:pt x="1092" y="278"/>
                    <a:pt x="1014" y="282"/>
                  </a:cubicBezTo>
                  <a:cubicBezTo>
                    <a:pt x="914" y="275"/>
                    <a:pt x="814" y="274"/>
                    <a:pt x="714" y="264"/>
                  </a:cubicBezTo>
                  <a:cubicBezTo>
                    <a:pt x="659" y="258"/>
                    <a:pt x="609" y="233"/>
                    <a:pt x="558" y="216"/>
                  </a:cubicBezTo>
                  <a:cubicBezTo>
                    <a:pt x="545" y="206"/>
                    <a:pt x="529" y="202"/>
                    <a:pt x="516" y="192"/>
                  </a:cubicBezTo>
                  <a:cubicBezTo>
                    <a:pt x="498" y="178"/>
                    <a:pt x="488" y="158"/>
                    <a:pt x="468" y="144"/>
                  </a:cubicBezTo>
                  <a:cubicBezTo>
                    <a:pt x="464" y="138"/>
                    <a:pt x="461" y="131"/>
                    <a:pt x="456" y="126"/>
                  </a:cubicBezTo>
                  <a:cubicBezTo>
                    <a:pt x="451" y="121"/>
                    <a:pt x="443" y="120"/>
                    <a:pt x="438" y="114"/>
                  </a:cubicBezTo>
                  <a:cubicBezTo>
                    <a:pt x="434" y="109"/>
                    <a:pt x="436" y="101"/>
                    <a:pt x="432" y="96"/>
                  </a:cubicBezTo>
                  <a:cubicBezTo>
                    <a:pt x="427" y="89"/>
                    <a:pt x="420" y="84"/>
                    <a:pt x="414" y="78"/>
                  </a:cubicBezTo>
                  <a:cubicBezTo>
                    <a:pt x="405" y="51"/>
                    <a:pt x="401" y="25"/>
                    <a:pt x="372" y="12"/>
                  </a:cubicBezTo>
                  <a:cubicBezTo>
                    <a:pt x="360" y="7"/>
                    <a:pt x="336" y="0"/>
                    <a:pt x="336" y="0"/>
                  </a:cubicBezTo>
                  <a:cubicBezTo>
                    <a:pt x="297" y="26"/>
                    <a:pt x="231" y="21"/>
                    <a:pt x="186" y="24"/>
                  </a:cubicBezTo>
                  <a:cubicBezTo>
                    <a:pt x="157" y="34"/>
                    <a:pt x="132" y="42"/>
                    <a:pt x="102" y="48"/>
                  </a:cubicBezTo>
                  <a:cubicBezTo>
                    <a:pt x="58" y="41"/>
                    <a:pt x="72" y="54"/>
                    <a:pt x="138" y="36"/>
                  </a:cubicBezTo>
                  <a:close/>
                </a:path>
              </a:pathLst>
            </a:custGeom>
            <a:solidFill>
              <a:srgbClr val="FF0000"/>
            </a:solidFill>
            <a:ln w="9525" cap="flat" cmpd="sng">
              <a:solidFill>
                <a:srgbClr val="FF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MY"/>
            </a:p>
          </p:txBody>
        </p:sp>
        <p:grpSp>
          <p:nvGrpSpPr>
            <p:cNvPr id="44040" name="Group 8"/>
            <p:cNvGrpSpPr>
              <a:grpSpLocks/>
            </p:cNvGrpSpPr>
            <p:nvPr/>
          </p:nvGrpSpPr>
          <p:grpSpPr bwMode="auto">
            <a:xfrm>
              <a:off x="3360" y="1776"/>
              <a:ext cx="439" cy="1206"/>
              <a:chOff x="518" y="1186"/>
              <a:chExt cx="439" cy="1206"/>
            </a:xfrm>
          </p:grpSpPr>
          <p:sp>
            <p:nvSpPr>
              <p:cNvPr id="44041" name="Freeform 9"/>
              <p:cNvSpPr>
                <a:spLocks/>
              </p:cNvSpPr>
              <p:nvPr/>
            </p:nvSpPr>
            <p:spPr bwMode="auto">
              <a:xfrm>
                <a:off x="618" y="2140"/>
                <a:ext cx="128" cy="99"/>
              </a:xfrm>
              <a:custGeom>
                <a:avLst/>
                <a:gdLst>
                  <a:gd name="T0" fmla="*/ 4 w 382"/>
                  <a:gd name="T1" fmla="*/ 0 h 297"/>
                  <a:gd name="T2" fmla="*/ 91 w 382"/>
                  <a:gd name="T3" fmla="*/ 84 h 297"/>
                  <a:gd name="T4" fmla="*/ 170 w 382"/>
                  <a:gd name="T5" fmla="*/ 163 h 297"/>
                  <a:gd name="T6" fmla="*/ 230 w 382"/>
                  <a:gd name="T7" fmla="*/ 211 h 297"/>
                  <a:gd name="T8" fmla="*/ 295 w 382"/>
                  <a:gd name="T9" fmla="*/ 262 h 297"/>
                  <a:gd name="T10" fmla="*/ 351 w 382"/>
                  <a:gd name="T11" fmla="*/ 284 h 297"/>
                  <a:gd name="T12" fmla="*/ 382 w 382"/>
                  <a:gd name="T13" fmla="*/ 297 h 297"/>
                  <a:gd name="T14" fmla="*/ 320 w 382"/>
                  <a:gd name="T15" fmla="*/ 297 h 297"/>
                  <a:gd name="T16" fmla="*/ 295 w 382"/>
                  <a:gd name="T17" fmla="*/ 297 h 297"/>
                  <a:gd name="T18" fmla="*/ 268 w 382"/>
                  <a:gd name="T19" fmla="*/ 290 h 297"/>
                  <a:gd name="T20" fmla="*/ 235 w 382"/>
                  <a:gd name="T21" fmla="*/ 280 h 297"/>
                  <a:gd name="T22" fmla="*/ 190 w 382"/>
                  <a:gd name="T23" fmla="*/ 253 h 297"/>
                  <a:gd name="T24" fmla="*/ 133 w 382"/>
                  <a:gd name="T25" fmla="*/ 195 h 297"/>
                  <a:gd name="T26" fmla="*/ 79 w 382"/>
                  <a:gd name="T27" fmla="*/ 130 h 297"/>
                  <a:gd name="T28" fmla="*/ 18 w 382"/>
                  <a:gd name="T29" fmla="*/ 46 h 297"/>
                  <a:gd name="T30" fmla="*/ 0 w 382"/>
                  <a:gd name="T31" fmla="*/ 5 h 297"/>
                  <a:gd name="T32" fmla="*/ 4 w 382"/>
                  <a:gd name="T33"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2" h="297">
                    <a:moveTo>
                      <a:pt x="4" y="0"/>
                    </a:moveTo>
                    <a:lnTo>
                      <a:pt x="91" y="84"/>
                    </a:lnTo>
                    <a:lnTo>
                      <a:pt x="170" y="163"/>
                    </a:lnTo>
                    <a:lnTo>
                      <a:pt x="230" y="211"/>
                    </a:lnTo>
                    <a:lnTo>
                      <a:pt x="295" y="262"/>
                    </a:lnTo>
                    <a:lnTo>
                      <a:pt x="351" y="284"/>
                    </a:lnTo>
                    <a:lnTo>
                      <a:pt x="382" y="297"/>
                    </a:lnTo>
                    <a:lnTo>
                      <a:pt x="320" y="297"/>
                    </a:lnTo>
                    <a:lnTo>
                      <a:pt x="295" y="297"/>
                    </a:lnTo>
                    <a:lnTo>
                      <a:pt x="268" y="290"/>
                    </a:lnTo>
                    <a:lnTo>
                      <a:pt x="235" y="280"/>
                    </a:lnTo>
                    <a:lnTo>
                      <a:pt x="190" y="253"/>
                    </a:lnTo>
                    <a:lnTo>
                      <a:pt x="133" y="195"/>
                    </a:lnTo>
                    <a:lnTo>
                      <a:pt x="79" y="130"/>
                    </a:lnTo>
                    <a:lnTo>
                      <a:pt x="18" y="46"/>
                    </a:lnTo>
                    <a:lnTo>
                      <a:pt x="0" y="5"/>
                    </a:lnTo>
                    <a:lnTo>
                      <a:pt x="4" y="0"/>
                    </a:lnTo>
                    <a:close/>
                  </a:path>
                </a:pathLst>
              </a:custGeom>
              <a:solidFill>
                <a:srgbClr val="880505"/>
              </a:solidFill>
              <a:ln w="0">
                <a:solidFill>
                  <a:srgbClr val="880505"/>
                </a:solidFill>
                <a:prstDash val="solid"/>
                <a:round/>
                <a:headEnd/>
                <a:tailEnd/>
              </a:ln>
            </p:spPr>
            <p:txBody>
              <a:bodyPr/>
              <a:lstStyle/>
              <a:p>
                <a:endParaRPr lang="en-MY"/>
              </a:p>
            </p:txBody>
          </p:sp>
          <p:sp>
            <p:nvSpPr>
              <p:cNvPr id="44042" name="Freeform 10"/>
              <p:cNvSpPr>
                <a:spLocks/>
              </p:cNvSpPr>
              <p:nvPr/>
            </p:nvSpPr>
            <p:spPr bwMode="auto">
              <a:xfrm>
                <a:off x="518" y="1186"/>
                <a:ext cx="412" cy="1058"/>
              </a:xfrm>
              <a:custGeom>
                <a:avLst/>
                <a:gdLst>
                  <a:gd name="T0" fmla="*/ 87 w 1234"/>
                  <a:gd name="T1" fmla="*/ 1797 h 3174"/>
                  <a:gd name="T2" fmla="*/ 94 w 1234"/>
                  <a:gd name="T3" fmla="*/ 1693 h 3174"/>
                  <a:gd name="T4" fmla="*/ 94 w 1234"/>
                  <a:gd name="T5" fmla="*/ 1055 h 3174"/>
                  <a:gd name="T6" fmla="*/ 256 w 1234"/>
                  <a:gd name="T7" fmla="*/ 817 h 3174"/>
                  <a:gd name="T8" fmla="*/ 426 w 1234"/>
                  <a:gd name="T9" fmla="*/ 696 h 3174"/>
                  <a:gd name="T10" fmla="*/ 569 w 1234"/>
                  <a:gd name="T11" fmla="*/ 754 h 3174"/>
                  <a:gd name="T12" fmla="*/ 689 w 1234"/>
                  <a:gd name="T13" fmla="*/ 24 h 3174"/>
                  <a:gd name="T14" fmla="*/ 694 w 1234"/>
                  <a:gd name="T15" fmla="*/ 139 h 3174"/>
                  <a:gd name="T16" fmla="*/ 695 w 1234"/>
                  <a:gd name="T17" fmla="*/ 233 h 3174"/>
                  <a:gd name="T18" fmla="*/ 695 w 1234"/>
                  <a:gd name="T19" fmla="*/ 326 h 3174"/>
                  <a:gd name="T20" fmla="*/ 699 w 1234"/>
                  <a:gd name="T21" fmla="*/ 416 h 3174"/>
                  <a:gd name="T22" fmla="*/ 706 w 1234"/>
                  <a:gd name="T23" fmla="*/ 509 h 3174"/>
                  <a:gd name="T24" fmla="*/ 720 w 1234"/>
                  <a:gd name="T25" fmla="*/ 604 h 3174"/>
                  <a:gd name="T26" fmla="*/ 740 w 1234"/>
                  <a:gd name="T27" fmla="*/ 699 h 3174"/>
                  <a:gd name="T28" fmla="*/ 832 w 1234"/>
                  <a:gd name="T29" fmla="*/ 378 h 3174"/>
                  <a:gd name="T30" fmla="*/ 925 w 1234"/>
                  <a:gd name="T31" fmla="*/ 662 h 3174"/>
                  <a:gd name="T32" fmla="*/ 1046 w 1234"/>
                  <a:gd name="T33" fmla="*/ 328 h 3174"/>
                  <a:gd name="T34" fmla="*/ 1200 w 1234"/>
                  <a:gd name="T35" fmla="*/ 497 h 3174"/>
                  <a:gd name="T36" fmla="*/ 1215 w 1234"/>
                  <a:gd name="T37" fmla="*/ 1349 h 3174"/>
                  <a:gd name="T38" fmla="*/ 1183 w 1234"/>
                  <a:gd name="T39" fmla="*/ 1949 h 3174"/>
                  <a:gd name="T40" fmla="*/ 1148 w 1234"/>
                  <a:gd name="T41" fmla="*/ 2078 h 3174"/>
                  <a:gd name="T42" fmla="*/ 1138 w 1234"/>
                  <a:gd name="T43" fmla="*/ 2146 h 3174"/>
                  <a:gd name="T44" fmla="*/ 1138 w 1234"/>
                  <a:gd name="T45" fmla="*/ 2244 h 3174"/>
                  <a:gd name="T46" fmla="*/ 1121 w 1234"/>
                  <a:gd name="T47" fmla="*/ 2336 h 3174"/>
                  <a:gd name="T48" fmla="*/ 1086 w 1234"/>
                  <a:gd name="T49" fmla="*/ 2421 h 3174"/>
                  <a:gd name="T50" fmla="*/ 1036 w 1234"/>
                  <a:gd name="T51" fmla="*/ 2498 h 3174"/>
                  <a:gd name="T52" fmla="*/ 992 w 1234"/>
                  <a:gd name="T53" fmla="*/ 2613 h 3174"/>
                  <a:gd name="T54" fmla="*/ 975 w 1234"/>
                  <a:gd name="T55" fmla="*/ 2687 h 3174"/>
                  <a:gd name="T56" fmla="*/ 960 w 1234"/>
                  <a:gd name="T57" fmla="*/ 2765 h 3174"/>
                  <a:gd name="T58" fmla="*/ 946 w 1234"/>
                  <a:gd name="T59" fmla="*/ 2845 h 3174"/>
                  <a:gd name="T60" fmla="*/ 928 w 1234"/>
                  <a:gd name="T61" fmla="*/ 2924 h 3174"/>
                  <a:gd name="T62" fmla="*/ 910 w 1234"/>
                  <a:gd name="T63" fmla="*/ 2998 h 3174"/>
                  <a:gd name="T64" fmla="*/ 888 w 1234"/>
                  <a:gd name="T65" fmla="*/ 3066 h 3174"/>
                  <a:gd name="T66" fmla="*/ 817 w 1234"/>
                  <a:gd name="T67" fmla="*/ 3156 h 3174"/>
                  <a:gd name="T68" fmla="*/ 705 w 1234"/>
                  <a:gd name="T69" fmla="*/ 3171 h 3174"/>
                  <a:gd name="T70" fmla="*/ 632 w 1234"/>
                  <a:gd name="T71" fmla="*/ 3142 h 3174"/>
                  <a:gd name="T72" fmla="*/ 539 w 1234"/>
                  <a:gd name="T73" fmla="*/ 3083 h 3174"/>
                  <a:gd name="T74" fmla="*/ 432 w 1234"/>
                  <a:gd name="T75" fmla="*/ 2988 h 3174"/>
                  <a:gd name="T76" fmla="*/ 306 w 1234"/>
                  <a:gd name="T77" fmla="*/ 2859 h 3174"/>
                  <a:gd name="T78" fmla="*/ 252 w 1234"/>
                  <a:gd name="T79" fmla="*/ 2692 h 3174"/>
                  <a:gd name="T80" fmla="*/ 199 w 1234"/>
                  <a:gd name="T81" fmla="*/ 2516 h 3174"/>
                  <a:gd name="T82" fmla="*/ 162 w 1234"/>
                  <a:gd name="T83" fmla="*/ 2326 h 3174"/>
                  <a:gd name="T84" fmla="*/ 162 w 1234"/>
                  <a:gd name="T85" fmla="*/ 2121 h 3174"/>
                  <a:gd name="T86" fmla="*/ 79 w 1234"/>
                  <a:gd name="T87" fmla="*/ 2137 h 3174"/>
                  <a:gd name="T88" fmla="*/ 12 w 1234"/>
                  <a:gd name="T89" fmla="*/ 2033 h 3174"/>
                  <a:gd name="T90" fmla="*/ 0 w 1234"/>
                  <a:gd name="T91" fmla="*/ 1963 h 3174"/>
                  <a:gd name="T92" fmla="*/ 24 w 1234"/>
                  <a:gd name="T93" fmla="*/ 1876 h 3174"/>
                  <a:gd name="T94" fmla="*/ 119 w 1234"/>
                  <a:gd name="T95" fmla="*/ 1846 h 3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34" h="3174">
                    <a:moveTo>
                      <a:pt x="119" y="1846"/>
                    </a:moveTo>
                    <a:lnTo>
                      <a:pt x="87" y="1797"/>
                    </a:lnTo>
                    <a:lnTo>
                      <a:pt x="82" y="1749"/>
                    </a:lnTo>
                    <a:lnTo>
                      <a:pt x="94" y="1693"/>
                    </a:lnTo>
                    <a:lnTo>
                      <a:pt x="16" y="841"/>
                    </a:lnTo>
                    <a:lnTo>
                      <a:pt x="94" y="1055"/>
                    </a:lnTo>
                    <a:lnTo>
                      <a:pt x="128" y="479"/>
                    </a:lnTo>
                    <a:lnTo>
                      <a:pt x="256" y="817"/>
                    </a:lnTo>
                    <a:lnTo>
                      <a:pt x="339" y="68"/>
                    </a:lnTo>
                    <a:lnTo>
                      <a:pt x="426" y="696"/>
                    </a:lnTo>
                    <a:lnTo>
                      <a:pt x="511" y="387"/>
                    </a:lnTo>
                    <a:lnTo>
                      <a:pt x="569" y="754"/>
                    </a:lnTo>
                    <a:lnTo>
                      <a:pt x="686" y="0"/>
                    </a:lnTo>
                    <a:lnTo>
                      <a:pt x="689" y="24"/>
                    </a:lnTo>
                    <a:lnTo>
                      <a:pt x="693" y="95"/>
                    </a:lnTo>
                    <a:lnTo>
                      <a:pt x="694" y="139"/>
                    </a:lnTo>
                    <a:lnTo>
                      <a:pt x="695" y="188"/>
                    </a:lnTo>
                    <a:lnTo>
                      <a:pt x="695" y="233"/>
                    </a:lnTo>
                    <a:lnTo>
                      <a:pt x="695" y="278"/>
                    </a:lnTo>
                    <a:lnTo>
                      <a:pt x="695" y="326"/>
                    </a:lnTo>
                    <a:lnTo>
                      <a:pt x="698" y="371"/>
                    </a:lnTo>
                    <a:lnTo>
                      <a:pt x="699" y="416"/>
                    </a:lnTo>
                    <a:lnTo>
                      <a:pt x="702" y="463"/>
                    </a:lnTo>
                    <a:lnTo>
                      <a:pt x="706" y="509"/>
                    </a:lnTo>
                    <a:lnTo>
                      <a:pt x="713" y="556"/>
                    </a:lnTo>
                    <a:lnTo>
                      <a:pt x="720" y="604"/>
                    </a:lnTo>
                    <a:lnTo>
                      <a:pt x="730" y="654"/>
                    </a:lnTo>
                    <a:lnTo>
                      <a:pt x="740" y="699"/>
                    </a:lnTo>
                    <a:lnTo>
                      <a:pt x="756" y="746"/>
                    </a:lnTo>
                    <a:lnTo>
                      <a:pt x="832" y="378"/>
                    </a:lnTo>
                    <a:lnTo>
                      <a:pt x="893" y="737"/>
                    </a:lnTo>
                    <a:lnTo>
                      <a:pt x="925" y="662"/>
                    </a:lnTo>
                    <a:lnTo>
                      <a:pt x="969" y="737"/>
                    </a:lnTo>
                    <a:lnTo>
                      <a:pt x="1046" y="328"/>
                    </a:lnTo>
                    <a:lnTo>
                      <a:pt x="1114" y="960"/>
                    </a:lnTo>
                    <a:lnTo>
                      <a:pt x="1200" y="497"/>
                    </a:lnTo>
                    <a:lnTo>
                      <a:pt x="1234" y="1229"/>
                    </a:lnTo>
                    <a:lnTo>
                      <a:pt x="1215" y="1349"/>
                    </a:lnTo>
                    <a:lnTo>
                      <a:pt x="1225" y="1888"/>
                    </a:lnTo>
                    <a:lnTo>
                      <a:pt x="1183" y="1949"/>
                    </a:lnTo>
                    <a:lnTo>
                      <a:pt x="1162" y="2013"/>
                    </a:lnTo>
                    <a:lnTo>
                      <a:pt x="1148" y="2078"/>
                    </a:lnTo>
                    <a:lnTo>
                      <a:pt x="1142" y="2112"/>
                    </a:lnTo>
                    <a:lnTo>
                      <a:pt x="1138" y="2146"/>
                    </a:lnTo>
                    <a:lnTo>
                      <a:pt x="1142" y="2195"/>
                    </a:lnTo>
                    <a:lnTo>
                      <a:pt x="1138" y="2244"/>
                    </a:lnTo>
                    <a:lnTo>
                      <a:pt x="1133" y="2290"/>
                    </a:lnTo>
                    <a:lnTo>
                      <a:pt x="1121" y="2336"/>
                    </a:lnTo>
                    <a:lnTo>
                      <a:pt x="1105" y="2379"/>
                    </a:lnTo>
                    <a:lnTo>
                      <a:pt x="1086" y="2421"/>
                    </a:lnTo>
                    <a:lnTo>
                      <a:pt x="1063" y="2459"/>
                    </a:lnTo>
                    <a:lnTo>
                      <a:pt x="1036" y="2498"/>
                    </a:lnTo>
                    <a:lnTo>
                      <a:pt x="1009" y="2549"/>
                    </a:lnTo>
                    <a:lnTo>
                      <a:pt x="992" y="2613"/>
                    </a:lnTo>
                    <a:lnTo>
                      <a:pt x="981" y="2648"/>
                    </a:lnTo>
                    <a:lnTo>
                      <a:pt x="975" y="2687"/>
                    </a:lnTo>
                    <a:lnTo>
                      <a:pt x="967" y="2724"/>
                    </a:lnTo>
                    <a:lnTo>
                      <a:pt x="960" y="2765"/>
                    </a:lnTo>
                    <a:lnTo>
                      <a:pt x="952" y="2804"/>
                    </a:lnTo>
                    <a:lnTo>
                      <a:pt x="946" y="2845"/>
                    </a:lnTo>
                    <a:lnTo>
                      <a:pt x="935" y="2883"/>
                    </a:lnTo>
                    <a:lnTo>
                      <a:pt x="928" y="2924"/>
                    </a:lnTo>
                    <a:lnTo>
                      <a:pt x="919" y="2961"/>
                    </a:lnTo>
                    <a:lnTo>
                      <a:pt x="910" y="2998"/>
                    </a:lnTo>
                    <a:lnTo>
                      <a:pt x="900" y="3030"/>
                    </a:lnTo>
                    <a:lnTo>
                      <a:pt x="888" y="3066"/>
                    </a:lnTo>
                    <a:lnTo>
                      <a:pt x="856" y="3117"/>
                    </a:lnTo>
                    <a:lnTo>
                      <a:pt x="817" y="3156"/>
                    </a:lnTo>
                    <a:lnTo>
                      <a:pt x="768" y="3174"/>
                    </a:lnTo>
                    <a:lnTo>
                      <a:pt x="705" y="3171"/>
                    </a:lnTo>
                    <a:lnTo>
                      <a:pt x="669" y="3159"/>
                    </a:lnTo>
                    <a:lnTo>
                      <a:pt x="632" y="3142"/>
                    </a:lnTo>
                    <a:lnTo>
                      <a:pt x="586" y="3115"/>
                    </a:lnTo>
                    <a:lnTo>
                      <a:pt x="539" y="3083"/>
                    </a:lnTo>
                    <a:lnTo>
                      <a:pt x="489" y="3040"/>
                    </a:lnTo>
                    <a:lnTo>
                      <a:pt x="432" y="2988"/>
                    </a:lnTo>
                    <a:lnTo>
                      <a:pt x="370" y="2928"/>
                    </a:lnTo>
                    <a:lnTo>
                      <a:pt x="306" y="2859"/>
                    </a:lnTo>
                    <a:lnTo>
                      <a:pt x="279" y="2777"/>
                    </a:lnTo>
                    <a:lnTo>
                      <a:pt x="252" y="2692"/>
                    </a:lnTo>
                    <a:lnTo>
                      <a:pt x="223" y="2605"/>
                    </a:lnTo>
                    <a:lnTo>
                      <a:pt x="199" y="2516"/>
                    </a:lnTo>
                    <a:lnTo>
                      <a:pt x="177" y="2421"/>
                    </a:lnTo>
                    <a:lnTo>
                      <a:pt x="162" y="2326"/>
                    </a:lnTo>
                    <a:lnTo>
                      <a:pt x="156" y="2228"/>
                    </a:lnTo>
                    <a:lnTo>
                      <a:pt x="162" y="2121"/>
                    </a:lnTo>
                    <a:lnTo>
                      <a:pt x="121" y="2151"/>
                    </a:lnTo>
                    <a:lnTo>
                      <a:pt x="79" y="2137"/>
                    </a:lnTo>
                    <a:lnTo>
                      <a:pt x="41" y="2094"/>
                    </a:lnTo>
                    <a:lnTo>
                      <a:pt x="12" y="2033"/>
                    </a:lnTo>
                    <a:lnTo>
                      <a:pt x="4" y="1996"/>
                    </a:lnTo>
                    <a:lnTo>
                      <a:pt x="0" y="1963"/>
                    </a:lnTo>
                    <a:lnTo>
                      <a:pt x="0" y="1929"/>
                    </a:lnTo>
                    <a:lnTo>
                      <a:pt x="24" y="1876"/>
                    </a:lnTo>
                    <a:lnTo>
                      <a:pt x="75" y="1847"/>
                    </a:lnTo>
                    <a:lnTo>
                      <a:pt x="119" y="1846"/>
                    </a:lnTo>
                    <a:close/>
                  </a:path>
                </a:pathLst>
              </a:custGeom>
              <a:solidFill>
                <a:srgbClr val="FFC285"/>
              </a:solidFill>
              <a:ln w="0">
                <a:solidFill>
                  <a:srgbClr val="000000"/>
                </a:solidFill>
                <a:prstDash val="solid"/>
                <a:round/>
                <a:headEnd/>
                <a:tailEnd/>
              </a:ln>
            </p:spPr>
            <p:txBody>
              <a:bodyPr/>
              <a:lstStyle/>
              <a:p>
                <a:endParaRPr lang="en-MY"/>
              </a:p>
            </p:txBody>
          </p:sp>
          <p:sp>
            <p:nvSpPr>
              <p:cNvPr id="44043" name="Freeform 11"/>
              <p:cNvSpPr>
                <a:spLocks/>
              </p:cNvSpPr>
              <p:nvPr/>
            </p:nvSpPr>
            <p:spPr bwMode="auto">
              <a:xfrm>
                <a:off x="648" y="1659"/>
                <a:ext cx="168" cy="169"/>
              </a:xfrm>
              <a:custGeom>
                <a:avLst/>
                <a:gdLst>
                  <a:gd name="T0" fmla="*/ 503 w 503"/>
                  <a:gd name="T1" fmla="*/ 232 h 507"/>
                  <a:gd name="T2" fmla="*/ 496 w 503"/>
                  <a:gd name="T3" fmla="*/ 187 h 507"/>
                  <a:gd name="T4" fmla="*/ 482 w 503"/>
                  <a:gd name="T5" fmla="*/ 146 h 507"/>
                  <a:gd name="T6" fmla="*/ 459 w 503"/>
                  <a:gd name="T7" fmla="*/ 108 h 507"/>
                  <a:gd name="T8" fmla="*/ 431 w 503"/>
                  <a:gd name="T9" fmla="*/ 73 h 507"/>
                  <a:gd name="T10" fmla="*/ 396 w 503"/>
                  <a:gd name="T11" fmla="*/ 45 h 507"/>
                  <a:gd name="T12" fmla="*/ 359 w 503"/>
                  <a:gd name="T13" fmla="*/ 24 h 507"/>
                  <a:gd name="T14" fmla="*/ 317 w 503"/>
                  <a:gd name="T15" fmla="*/ 9 h 507"/>
                  <a:gd name="T16" fmla="*/ 275 w 503"/>
                  <a:gd name="T17" fmla="*/ 1 h 507"/>
                  <a:gd name="T18" fmla="*/ 232 w 503"/>
                  <a:gd name="T19" fmla="*/ 1 h 507"/>
                  <a:gd name="T20" fmla="*/ 188 w 503"/>
                  <a:gd name="T21" fmla="*/ 9 h 507"/>
                  <a:gd name="T22" fmla="*/ 147 w 503"/>
                  <a:gd name="T23" fmla="*/ 24 h 507"/>
                  <a:gd name="T24" fmla="*/ 109 w 503"/>
                  <a:gd name="T25" fmla="*/ 45 h 507"/>
                  <a:gd name="T26" fmla="*/ 75 w 503"/>
                  <a:gd name="T27" fmla="*/ 73 h 507"/>
                  <a:gd name="T28" fmla="*/ 46 w 503"/>
                  <a:gd name="T29" fmla="*/ 108 h 507"/>
                  <a:gd name="T30" fmla="*/ 26 w 503"/>
                  <a:gd name="T31" fmla="*/ 146 h 507"/>
                  <a:gd name="T32" fmla="*/ 11 w 503"/>
                  <a:gd name="T33" fmla="*/ 187 h 507"/>
                  <a:gd name="T34" fmla="*/ 1 w 503"/>
                  <a:gd name="T35" fmla="*/ 232 h 507"/>
                  <a:gd name="T36" fmla="*/ 1 w 503"/>
                  <a:gd name="T37" fmla="*/ 274 h 507"/>
                  <a:gd name="T38" fmla="*/ 11 w 503"/>
                  <a:gd name="T39" fmla="*/ 319 h 507"/>
                  <a:gd name="T40" fmla="*/ 26 w 503"/>
                  <a:gd name="T41" fmla="*/ 361 h 507"/>
                  <a:gd name="T42" fmla="*/ 46 w 503"/>
                  <a:gd name="T43" fmla="*/ 399 h 507"/>
                  <a:gd name="T44" fmla="*/ 75 w 503"/>
                  <a:gd name="T45" fmla="*/ 432 h 507"/>
                  <a:gd name="T46" fmla="*/ 109 w 503"/>
                  <a:gd name="T47" fmla="*/ 461 h 507"/>
                  <a:gd name="T48" fmla="*/ 147 w 503"/>
                  <a:gd name="T49" fmla="*/ 483 h 507"/>
                  <a:gd name="T50" fmla="*/ 188 w 503"/>
                  <a:gd name="T51" fmla="*/ 498 h 507"/>
                  <a:gd name="T52" fmla="*/ 232 w 503"/>
                  <a:gd name="T53" fmla="*/ 504 h 507"/>
                  <a:gd name="T54" fmla="*/ 275 w 503"/>
                  <a:gd name="T55" fmla="*/ 504 h 507"/>
                  <a:gd name="T56" fmla="*/ 317 w 503"/>
                  <a:gd name="T57" fmla="*/ 498 h 507"/>
                  <a:gd name="T58" fmla="*/ 359 w 503"/>
                  <a:gd name="T59" fmla="*/ 483 h 507"/>
                  <a:gd name="T60" fmla="*/ 396 w 503"/>
                  <a:gd name="T61" fmla="*/ 461 h 507"/>
                  <a:gd name="T62" fmla="*/ 431 w 503"/>
                  <a:gd name="T63" fmla="*/ 432 h 507"/>
                  <a:gd name="T64" fmla="*/ 459 w 503"/>
                  <a:gd name="T65" fmla="*/ 399 h 507"/>
                  <a:gd name="T66" fmla="*/ 482 w 503"/>
                  <a:gd name="T67" fmla="*/ 361 h 507"/>
                  <a:gd name="T68" fmla="*/ 496 w 503"/>
                  <a:gd name="T69" fmla="*/ 319 h 507"/>
                  <a:gd name="T70" fmla="*/ 503 w 503"/>
                  <a:gd name="T71" fmla="*/ 274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03" h="507">
                    <a:moveTo>
                      <a:pt x="503" y="254"/>
                    </a:moveTo>
                    <a:lnTo>
                      <a:pt x="503" y="232"/>
                    </a:lnTo>
                    <a:lnTo>
                      <a:pt x="502" y="209"/>
                    </a:lnTo>
                    <a:lnTo>
                      <a:pt x="496" y="187"/>
                    </a:lnTo>
                    <a:lnTo>
                      <a:pt x="488" y="166"/>
                    </a:lnTo>
                    <a:lnTo>
                      <a:pt x="482" y="146"/>
                    </a:lnTo>
                    <a:lnTo>
                      <a:pt x="471" y="126"/>
                    </a:lnTo>
                    <a:lnTo>
                      <a:pt x="459" y="108"/>
                    </a:lnTo>
                    <a:lnTo>
                      <a:pt x="444" y="91"/>
                    </a:lnTo>
                    <a:lnTo>
                      <a:pt x="431" y="73"/>
                    </a:lnTo>
                    <a:lnTo>
                      <a:pt x="413" y="58"/>
                    </a:lnTo>
                    <a:lnTo>
                      <a:pt x="396" y="45"/>
                    </a:lnTo>
                    <a:lnTo>
                      <a:pt x="379" y="34"/>
                    </a:lnTo>
                    <a:lnTo>
                      <a:pt x="359" y="24"/>
                    </a:lnTo>
                    <a:lnTo>
                      <a:pt x="338" y="15"/>
                    </a:lnTo>
                    <a:lnTo>
                      <a:pt x="317" y="9"/>
                    </a:lnTo>
                    <a:lnTo>
                      <a:pt x="296" y="4"/>
                    </a:lnTo>
                    <a:lnTo>
                      <a:pt x="275" y="1"/>
                    </a:lnTo>
                    <a:lnTo>
                      <a:pt x="253" y="0"/>
                    </a:lnTo>
                    <a:lnTo>
                      <a:pt x="232" y="1"/>
                    </a:lnTo>
                    <a:lnTo>
                      <a:pt x="209" y="4"/>
                    </a:lnTo>
                    <a:lnTo>
                      <a:pt x="188" y="9"/>
                    </a:lnTo>
                    <a:lnTo>
                      <a:pt x="169" y="15"/>
                    </a:lnTo>
                    <a:lnTo>
                      <a:pt x="147" y="24"/>
                    </a:lnTo>
                    <a:lnTo>
                      <a:pt x="128" y="34"/>
                    </a:lnTo>
                    <a:lnTo>
                      <a:pt x="109" y="45"/>
                    </a:lnTo>
                    <a:lnTo>
                      <a:pt x="91" y="58"/>
                    </a:lnTo>
                    <a:lnTo>
                      <a:pt x="75" y="73"/>
                    </a:lnTo>
                    <a:lnTo>
                      <a:pt x="61" y="91"/>
                    </a:lnTo>
                    <a:lnTo>
                      <a:pt x="46" y="108"/>
                    </a:lnTo>
                    <a:lnTo>
                      <a:pt x="36" y="126"/>
                    </a:lnTo>
                    <a:lnTo>
                      <a:pt x="26" y="146"/>
                    </a:lnTo>
                    <a:lnTo>
                      <a:pt x="17" y="166"/>
                    </a:lnTo>
                    <a:lnTo>
                      <a:pt x="11" y="187"/>
                    </a:lnTo>
                    <a:lnTo>
                      <a:pt x="5" y="209"/>
                    </a:lnTo>
                    <a:lnTo>
                      <a:pt x="1" y="232"/>
                    </a:lnTo>
                    <a:lnTo>
                      <a:pt x="0" y="254"/>
                    </a:lnTo>
                    <a:lnTo>
                      <a:pt x="1" y="274"/>
                    </a:lnTo>
                    <a:lnTo>
                      <a:pt x="5" y="298"/>
                    </a:lnTo>
                    <a:lnTo>
                      <a:pt x="11" y="319"/>
                    </a:lnTo>
                    <a:lnTo>
                      <a:pt x="17" y="340"/>
                    </a:lnTo>
                    <a:lnTo>
                      <a:pt x="26" y="361"/>
                    </a:lnTo>
                    <a:lnTo>
                      <a:pt x="36" y="380"/>
                    </a:lnTo>
                    <a:lnTo>
                      <a:pt x="46" y="399"/>
                    </a:lnTo>
                    <a:lnTo>
                      <a:pt x="61" y="416"/>
                    </a:lnTo>
                    <a:lnTo>
                      <a:pt x="75" y="432"/>
                    </a:lnTo>
                    <a:lnTo>
                      <a:pt x="91" y="448"/>
                    </a:lnTo>
                    <a:lnTo>
                      <a:pt x="109" y="461"/>
                    </a:lnTo>
                    <a:lnTo>
                      <a:pt x="128" y="471"/>
                    </a:lnTo>
                    <a:lnTo>
                      <a:pt x="147" y="483"/>
                    </a:lnTo>
                    <a:lnTo>
                      <a:pt x="169" y="490"/>
                    </a:lnTo>
                    <a:lnTo>
                      <a:pt x="188" y="498"/>
                    </a:lnTo>
                    <a:lnTo>
                      <a:pt x="209" y="503"/>
                    </a:lnTo>
                    <a:lnTo>
                      <a:pt x="232" y="504"/>
                    </a:lnTo>
                    <a:lnTo>
                      <a:pt x="253" y="507"/>
                    </a:lnTo>
                    <a:lnTo>
                      <a:pt x="275" y="504"/>
                    </a:lnTo>
                    <a:lnTo>
                      <a:pt x="296" y="503"/>
                    </a:lnTo>
                    <a:lnTo>
                      <a:pt x="317" y="498"/>
                    </a:lnTo>
                    <a:lnTo>
                      <a:pt x="338" y="490"/>
                    </a:lnTo>
                    <a:lnTo>
                      <a:pt x="359" y="483"/>
                    </a:lnTo>
                    <a:lnTo>
                      <a:pt x="379" y="471"/>
                    </a:lnTo>
                    <a:lnTo>
                      <a:pt x="396" y="461"/>
                    </a:lnTo>
                    <a:lnTo>
                      <a:pt x="413" y="448"/>
                    </a:lnTo>
                    <a:lnTo>
                      <a:pt x="431" y="432"/>
                    </a:lnTo>
                    <a:lnTo>
                      <a:pt x="444" y="416"/>
                    </a:lnTo>
                    <a:lnTo>
                      <a:pt x="459" y="399"/>
                    </a:lnTo>
                    <a:lnTo>
                      <a:pt x="471" y="380"/>
                    </a:lnTo>
                    <a:lnTo>
                      <a:pt x="482" y="361"/>
                    </a:lnTo>
                    <a:lnTo>
                      <a:pt x="488" y="340"/>
                    </a:lnTo>
                    <a:lnTo>
                      <a:pt x="496" y="319"/>
                    </a:lnTo>
                    <a:lnTo>
                      <a:pt x="502" y="298"/>
                    </a:lnTo>
                    <a:lnTo>
                      <a:pt x="503" y="274"/>
                    </a:lnTo>
                    <a:lnTo>
                      <a:pt x="503" y="254"/>
                    </a:lnTo>
                    <a:close/>
                  </a:path>
                </a:pathLst>
              </a:custGeom>
              <a:solidFill>
                <a:srgbClr val="FFFFFF"/>
              </a:solidFill>
              <a:ln w="0">
                <a:solidFill>
                  <a:srgbClr val="000000"/>
                </a:solidFill>
                <a:prstDash val="solid"/>
                <a:round/>
                <a:headEnd/>
                <a:tailEnd/>
              </a:ln>
            </p:spPr>
            <p:txBody>
              <a:bodyPr/>
              <a:lstStyle/>
              <a:p>
                <a:endParaRPr lang="en-MY"/>
              </a:p>
            </p:txBody>
          </p:sp>
          <p:sp>
            <p:nvSpPr>
              <p:cNvPr id="44044" name="Freeform 12"/>
              <p:cNvSpPr>
                <a:spLocks/>
              </p:cNvSpPr>
              <p:nvPr/>
            </p:nvSpPr>
            <p:spPr bwMode="auto">
              <a:xfrm>
                <a:off x="814" y="1668"/>
                <a:ext cx="143" cy="160"/>
              </a:xfrm>
              <a:custGeom>
                <a:avLst/>
                <a:gdLst>
                  <a:gd name="T0" fmla="*/ 215 w 431"/>
                  <a:gd name="T1" fmla="*/ 0 h 481"/>
                  <a:gd name="T2" fmla="*/ 236 w 431"/>
                  <a:gd name="T3" fmla="*/ 2 h 481"/>
                  <a:gd name="T4" fmla="*/ 258 w 431"/>
                  <a:gd name="T5" fmla="*/ 6 h 481"/>
                  <a:gd name="T6" fmla="*/ 278 w 431"/>
                  <a:gd name="T7" fmla="*/ 12 h 481"/>
                  <a:gd name="T8" fmla="*/ 297 w 431"/>
                  <a:gd name="T9" fmla="*/ 18 h 481"/>
                  <a:gd name="T10" fmla="*/ 318 w 431"/>
                  <a:gd name="T11" fmla="*/ 30 h 481"/>
                  <a:gd name="T12" fmla="*/ 333 w 431"/>
                  <a:gd name="T13" fmla="*/ 43 h 481"/>
                  <a:gd name="T14" fmla="*/ 351 w 431"/>
                  <a:gd name="T15" fmla="*/ 56 h 481"/>
                  <a:gd name="T16" fmla="*/ 380 w 431"/>
                  <a:gd name="T17" fmla="*/ 89 h 481"/>
                  <a:gd name="T18" fmla="*/ 391 w 431"/>
                  <a:gd name="T19" fmla="*/ 108 h 481"/>
                  <a:gd name="T20" fmla="*/ 403 w 431"/>
                  <a:gd name="T21" fmla="*/ 126 h 481"/>
                  <a:gd name="T22" fmla="*/ 411 w 431"/>
                  <a:gd name="T23" fmla="*/ 148 h 481"/>
                  <a:gd name="T24" fmla="*/ 419 w 431"/>
                  <a:gd name="T25" fmla="*/ 171 h 481"/>
                  <a:gd name="T26" fmla="*/ 426 w 431"/>
                  <a:gd name="T27" fmla="*/ 193 h 481"/>
                  <a:gd name="T28" fmla="*/ 430 w 431"/>
                  <a:gd name="T29" fmla="*/ 216 h 481"/>
                  <a:gd name="T30" fmla="*/ 431 w 431"/>
                  <a:gd name="T31" fmla="*/ 241 h 481"/>
                  <a:gd name="T32" fmla="*/ 430 w 431"/>
                  <a:gd name="T33" fmla="*/ 252 h 481"/>
                  <a:gd name="T34" fmla="*/ 426 w 431"/>
                  <a:gd name="T35" fmla="*/ 289 h 481"/>
                  <a:gd name="T36" fmla="*/ 419 w 431"/>
                  <a:gd name="T37" fmla="*/ 312 h 481"/>
                  <a:gd name="T38" fmla="*/ 411 w 431"/>
                  <a:gd name="T39" fmla="*/ 334 h 481"/>
                  <a:gd name="T40" fmla="*/ 403 w 431"/>
                  <a:gd name="T41" fmla="*/ 354 h 481"/>
                  <a:gd name="T42" fmla="*/ 391 w 431"/>
                  <a:gd name="T43" fmla="*/ 375 h 481"/>
                  <a:gd name="T44" fmla="*/ 380 w 431"/>
                  <a:gd name="T45" fmla="*/ 393 h 481"/>
                  <a:gd name="T46" fmla="*/ 366 w 431"/>
                  <a:gd name="T47" fmla="*/ 412 h 481"/>
                  <a:gd name="T48" fmla="*/ 333 w 431"/>
                  <a:gd name="T49" fmla="*/ 439 h 481"/>
                  <a:gd name="T50" fmla="*/ 318 w 431"/>
                  <a:gd name="T51" fmla="*/ 450 h 481"/>
                  <a:gd name="T52" fmla="*/ 297 w 431"/>
                  <a:gd name="T53" fmla="*/ 462 h 481"/>
                  <a:gd name="T54" fmla="*/ 278 w 431"/>
                  <a:gd name="T55" fmla="*/ 470 h 481"/>
                  <a:gd name="T56" fmla="*/ 258 w 431"/>
                  <a:gd name="T57" fmla="*/ 476 h 481"/>
                  <a:gd name="T58" fmla="*/ 236 w 431"/>
                  <a:gd name="T59" fmla="*/ 480 h 481"/>
                  <a:gd name="T60" fmla="*/ 215 w 431"/>
                  <a:gd name="T61" fmla="*/ 481 h 481"/>
                  <a:gd name="T62" fmla="*/ 204 w 431"/>
                  <a:gd name="T63" fmla="*/ 481 h 481"/>
                  <a:gd name="T64" fmla="*/ 170 w 431"/>
                  <a:gd name="T65" fmla="*/ 476 h 481"/>
                  <a:gd name="T66" fmla="*/ 150 w 431"/>
                  <a:gd name="T67" fmla="*/ 470 h 481"/>
                  <a:gd name="T68" fmla="*/ 131 w 431"/>
                  <a:gd name="T69" fmla="*/ 462 h 481"/>
                  <a:gd name="T70" fmla="*/ 112 w 431"/>
                  <a:gd name="T71" fmla="*/ 450 h 481"/>
                  <a:gd name="T72" fmla="*/ 95 w 431"/>
                  <a:gd name="T73" fmla="*/ 439 h 481"/>
                  <a:gd name="T74" fmla="*/ 79 w 431"/>
                  <a:gd name="T75" fmla="*/ 426 h 481"/>
                  <a:gd name="T76" fmla="*/ 49 w 431"/>
                  <a:gd name="T77" fmla="*/ 393 h 481"/>
                  <a:gd name="T78" fmla="*/ 36 w 431"/>
                  <a:gd name="T79" fmla="*/ 375 h 481"/>
                  <a:gd name="T80" fmla="*/ 25 w 431"/>
                  <a:gd name="T81" fmla="*/ 354 h 481"/>
                  <a:gd name="T82" fmla="*/ 15 w 431"/>
                  <a:gd name="T83" fmla="*/ 334 h 481"/>
                  <a:gd name="T84" fmla="*/ 7 w 431"/>
                  <a:gd name="T85" fmla="*/ 312 h 481"/>
                  <a:gd name="T86" fmla="*/ 3 w 431"/>
                  <a:gd name="T87" fmla="*/ 289 h 481"/>
                  <a:gd name="T88" fmla="*/ 0 w 431"/>
                  <a:gd name="T89" fmla="*/ 264 h 481"/>
                  <a:gd name="T90" fmla="*/ 0 w 431"/>
                  <a:gd name="T91" fmla="*/ 241 h 481"/>
                  <a:gd name="T92" fmla="*/ 0 w 431"/>
                  <a:gd name="T93" fmla="*/ 230 h 481"/>
                  <a:gd name="T94" fmla="*/ 3 w 431"/>
                  <a:gd name="T95" fmla="*/ 193 h 481"/>
                  <a:gd name="T96" fmla="*/ 7 w 431"/>
                  <a:gd name="T97" fmla="*/ 171 h 481"/>
                  <a:gd name="T98" fmla="*/ 15 w 431"/>
                  <a:gd name="T99" fmla="*/ 148 h 481"/>
                  <a:gd name="T100" fmla="*/ 25 w 431"/>
                  <a:gd name="T101" fmla="*/ 126 h 481"/>
                  <a:gd name="T102" fmla="*/ 36 w 431"/>
                  <a:gd name="T103" fmla="*/ 108 h 481"/>
                  <a:gd name="T104" fmla="*/ 49 w 431"/>
                  <a:gd name="T105" fmla="*/ 89 h 481"/>
                  <a:gd name="T106" fmla="*/ 61 w 431"/>
                  <a:gd name="T107" fmla="*/ 72 h 481"/>
                  <a:gd name="T108" fmla="*/ 95 w 431"/>
                  <a:gd name="T109" fmla="*/ 43 h 481"/>
                  <a:gd name="T110" fmla="*/ 112 w 431"/>
                  <a:gd name="T111" fmla="*/ 30 h 481"/>
                  <a:gd name="T112" fmla="*/ 131 w 431"/>
                  <a:gd name="T113" fmla="*/ 18 h 481"/>
                  <a:gd name="T114" fmla="*/ 150 w 431"/>
                  <a:gd name="T115" fmla="*/ 12 h 481"/>
                  <a:gd name="T116" fmla="*/ 170 w 431"/>
                  <a:gd name="T117" fmla="*/ 6 h 481"/>
                  <a:gd name="T118" fmla="*/ 191 w 431"/>
                  <a:gd name="T119" fmla="*/ 2 h 481"/>
                  <a:gd name="T120" fmla="*/ 215 w 431"/>
                  <a:gd name="T12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1" h="481">
                    <a:moveTo>
                      <a:pt x="215" y="0"/>
                    </a:moveTo>
                    <a:lnTo>
                      <a:pt x="236" y="2"/>
                    </a:lnTo>
                    <a:lnTo>
                      <a:pt x="258" y="6"/>
                    </a:lnTo>
                    <a:lnTo>
                      <a:pt x="278" y="12"/>
                    </a:lnTo>
                    <a:lnTo>
                      <a:pt x="297" y="18"/>
                    </a:lnTo>
                    <a:lnTo>
                      <a:pt x="318" y="30"/>
                    </a:lnTo>
                    <a:lnTo>
                      <a:pt x="333" y="43"/>
                    </a:lnTo>
                    <a:lnTo>
                      <a:pt x="351" y="56"/>
                    </a:lnTo>
                    <a:lnTo>
                      <a:pt x="380" y="89"/>
                    </a:lnTo>
                    <a:lnTo>
                      <a:pt x="391" y="108"/>
                    </a:lnTo>
                    <a:lnTo>
                      <a:pt x="403" y="126"/>
                    </a:lnTo>
                    <a:lnTo>
                      <a:pt x="411" y="148"/>
                    </a:lnTo>
                    <a:lnTo>
                      <a:pt x="419" y="171"/>
                    </a:lnTo>
                    <a:lnTo>
                      <a:pt x="426" y="193"/>
                    </a:lnTo>
                    <a:lnTo>
                      <a:pt x="430" y="216"/>
                    </a:lnTo>
                    <a:lnTo>
                      <a:pt x="431" y="241"/>
                    </a:lnTo>
                    <a:lnTo>
                      <a:pt x="430" y="252"/>
                    </a:lnTo>
                    <a:lnTo>
                      <a:pt x="426" y="289"/>
                    </a:lnTo>
                    <a:lnTo>
                      <a:pt x="419" y="312"/>
                    </a:lnTo>
                    <a:lnTo>
                      <a:pt x="411" y="334"/>
                    </a:lnTo>
                    <a:lnTo>
                      <a:pt x="403" y="354"/>
                    </a:lnTo>
                    <a:lnTo>
                      <a:pt x="391" y="375"/>
                    </a:lnTo>
                    <a:lnTo>
                      <a:pt x="380" y="393"/>
                    </a:lnTo>
                    <a:lnTo>
                      <a:pt x="366" y="412"/>
                    </a:lnTo>
                    <a:lnTo>
                      <a:pt x="333" y="439"/>
                    </a:lnTo>
                    <a:lnTo>
                      <a:pt x="318" y="450"/>
                    </a:lnTo>
                    <a:lnTo>
                      <a:pt x="297" y="462"/>
                    </a:lnTo>
                    <a:lnTo>
                      <a:pt x="278" y="470"/>
                    </a:lnTo>
                    <a:lnTo>
                      <a:pt x="258" y="476"/>
                    </a:lnTo>
                    <a:lnTo>
                      <a:pt x="236" y="480"/>
                    </a:lnTo>
                    <a:lnTo>
                      <a:pt x="215" y="481"/>
                    </a:lnTo>
                    <a:lnTo>
                      <a:pt x="204" y="481"/>
                    </a:lnTo>
                    <a:lnTo>
                      <a:pt x="170" y="476"/>
                    </a:lnTo>
                    <a:lnTo>
                      <a:pt x="150" y="470"/>
                    </a:lnTo>
                    <a:lnTo>
                      <a:pt x="131" y="462"/>
                    </a:lnTo>
                    <a:lnTo>
                      <a:pt x="112" y="450"/>
                    </a:lnTo>
                    <a:lnTo>
                      <a:pt x="95" y="439"/>
                    </a:lnTo>
                    <a:lnTo>
                      <a:pt x="79" y="426"/>
                    </a:lnTo>
                    <a:lnTo>
                      <a:pt x="49" y="393"/>
                    </a:lnTo>
                    <a:lnTo>
                      <a:pt x="36" y="375"/>
                    </a:lnTo>
                    <a:lnTo>
                      <a:pt x="25" y="354"/>
                    </a:lnTo>
                    <a:lnTo>
                      <a:pt x="15" y="334"/>
                    </a:lnTo>
                    <a:lnTo>
                      <a:pt x="7" y="312"/>
                    </a:lnTo>
                    <a:lnTo>
                      <a:pt x="3" y="289"/>
                    </a:lnTo>
                    <a:lnTo>
                      <a:pt x="0" y="264"/>
                    </a:lnTo>
                    <a:lnTo>
                      <a:pt x="0" y="241"/>
                    </a:lnTo>
                    <a:lnTo>
                      <a:pt x="0" y="230"/>
                    </a:lnTo>
                    <a:lnTo>
                      <a:pt x="3" y="193"/>
                    </a:lnTo>
                    <a:lnTo>
                      <a:pt x="7" y="171"/>
                    </a:lnTo>
                    <a:lnTo>
                      <a:pt x="15" y="148"/>
                    </a:lnTo>
                    <a:lnTo>
                      <a:pt x="25" y="126"/>
                    </a:lnTo>
                    <a:lnTo>
                      <a:pt x="36" y="108"/>
                    </a:lnTo>
                    <a:lnTo>
                      <a:pt x="49" y="89"/>
                    </a:lnTo>
                    <a:lnTo>
                      <a:pt x="61" y="72"/>
                    </a:lnTo>
                    <a:lnTo>
                      <a:pt x="95" y="43"/>
                    </a:lnTo>
                    <a:lnTo>
                      <a:pt x="112" y="30"/>
                    </a:lnTo>
                    <a:lnTo>
                      <a:pt x="131" y="18"/>
                    </a:lnTo>
                    <a:lnTo>
                      <a:pt x="150" y="12"/>
                    </a:lnTo>
                    <a:lnTo>
                      <a:pt x="170" y="6"/>
                    </a:lnTo>
                    <a:lnTo>
                      <a:pt x="191" y="2"/>
                    </a:lnTo>
                    <a:lnTo>
                      <a:pt x="215" y="0"/>
                    </a:lnTo>
                    <a:close/>
                  </a:path>
                </a:pathLst>
              </a:custGeom>
              <a:solidFill>
                <a:srgbClr val="FFFFFF"/>
              </a:solidFill>
              <a:ln w="0">
                <a:solidFill>
                  <a:srgbClr val="000000"/>
                </a:solidFill>
                <a:prstDash val="solid"/>
                <a:round/>
                <a:headEnd/>
                <a:tailEnd/>
              </a:ln>
            </p:spPr>
            <p:txBody>
              <a:bodyPr/>
              <a:lstStyle/>
              <a:p>
                <a:endParaRPr lang="en-MY"/>
              </a:p>
            </p:txBody>
          </p:sp>
          <p:sp>
            <p:nvSpPr>
              <p:cNvPr id="44045" name="Line 13"/>
              <p:cNvSpPr>
                <a:spLocks noChangeShapeType="1"/>
              </p:cNvSpPr>
              <p:nvPr/>
            </p:nvSpPr>
            <p:spPr bwMode="auto">
              <a:xfrm flipV="1">
                <a:off x="691" y="1567"/>
                <a:ext cx="37"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44046" name="Line 14"/>
              <p:cNvSpPr>
                <a:spLocks noChangeShapeType="1"/>
              </p:cNvSpPr>
              <p:nvPr/>
            </p:nvSpPr>
            <p:spPr bwMode="auto">
              <a:xfrm>
                <a:off x="892" y="1585"/>
                <a:ext cx="20" cy="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44047" name="Freeform 15"/>
              <p:cNvSpPr>
                <a:spLocks/>
              </p:cNvSpPr>
              <p:nvPr/>
            </p:nvSpPr>
            <p:spPr bwMode="auto">
              <a:xfrm>
                <a:off x="768" y="1842"/>
                <a:ext cx="100" cy="126"/>
              </a:xfrm>
              <a:custGeom>
                <a:avLst/>
                <a:gdLst>
                  <a:gd name="T0" fmla="*/ 229 w 300"/>
                  <a:gd name="T1" fmla="*/ 0 h 379"/>
                  <a:gd name="T2" fmla="*/ 265 w 300"/>
                  <a:gd name="T3" fmla="*/ 70 h 379"/>
                  <a:gd name="T4" fmla="*/ 288 w 300"/>
                  <a:gd name="T5" fmla="*/ 134 h 379"/>
                  <a:gd name="T6" fmla="*/ 299 w 300"/>
                  <a:gd name="T7" fmla="*/ 192 h 379"/>
                  <a:gd name="T8" fmla="*/ 300 w 300"/>
                  <a:gd name="T9" fmla="*/ 242 h 379"/>
                  <a:gd name="T10" fmla="*/ 292 w 300"/>
                  <a:gd name="T11" fmla="*/ 283 h 379"/>
                  <a:gd name="T12" fmla="*/ 278 w 300"/>
                  <a:gd name="T13" fmla="*/ 317 h 379"/>
                  <a:gd name="T14" fmla="*/ 258 w 300"/>
                  <a:gd name="T15" fmla="*/ 341 h 379"/>
                  <a:gd name="T16" fmla="*/ 233 w 300"/>
                  <a:gd name="T17" fmla="*/ 365 h 379"/>
                  <a:gd name="T18" fmla="*/ 204 w 300"/>
                  <a:gd name="T19" fmla="*/ 375 h 379"/>
                  <a:gd name="T20" fmla="*/ 171 w 300"/>
                  <a:gd name="T21" fmla="*/ 379 h 379"/>
                  <a:gd name="T22" fmla="*/ 138 w 300"/>
                  <a:gd name="T23" fmla="*/ 375 h 379"/>
                  <a:gd name="T24" fmla="*/ 104 w 300"/>
                  <a:gd name="T25" fmla="*/ 367 h 379"/>
                  <a:gd name="T26" fmla="*/ 74 w 300"/>
                  <a:gd name="T27" fmla="*/ 349 h 379"/>
                  <a:gd name="T28" fmla="*/ 44 w 300"/>
                  <a:gd name="T29" fmla="*/ 325 h 379"/>
                  <a:gd name="T30" fmla="*/ 21 w 300"/>
                  <a:gd name="T31" fmla="*/ 296 h 379"/>
                  <a:gd name="T32" fmla="*/ 0 w 300"/>
                  <a:gd name="T33" fmla="*/ 257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0" h="379">
                    <a:moveTo>
                      <a:pt x="229" y="0"/>
                    </a:moveTo>
                    <a:lnTo>
                      <a:pt x="265" y="70"/>
                    </a:lnTo>
                    <a:lnTo>
                      <a:pt x="288" y="134"/>
                    </a:lnTo>
                    <a:lnTo>
                      <a:pt x="299" y="192"/>
                    </a:lnTo>
                    <a:lnTo>
                      <a:pt x="300" y="242"/>
                    </a:lnTo>
                    <a:lnTo>
                      <a:pt x="292" y="283"/>
                    </a:lnTo>
                    <a:lnTo>
                      <a:pt x="278" y="317"/>
                    </a:lnTo>
                    <a:lnTo>
                      <a:pt x="258" y="341"/>
                    </a:lnTo>
                    <a:lnTo>
                      <a:pt x="233" y="365"/>
                    </a:lnTo>
                    <a:lnTo>
                      <a:pt x="204" y="375"/>
                    </a:lnTo>
                    <a:lnTo>
                      <a:pt x="171" y="379"/>
                    </a:lnTo>
                    <a:lnTo>
                      <a:pt x="138" y="375"/>
                    </a:lnTo>
                    <a:lnTo>
                      <a:pt x="104" y="367"/>
                    </a:lnTo>
                    <a:lnTo>
                      <a:pt x="74" y="349"/>
                    </a:lnTo>
                    <a:lnTo>
                      <a:pt x="44" y="325"/>
                    </a:lnTo>
                    <a:lnTo>
                      <a:pt x="21" y="296"/>
                    </a:lnTo>
                    <a:lnTo>
                      <a:pt x="0" y="25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sp>
            <p:nvSpPr>
              <p:cNvPr id="44048" name="Freeform 16"/>
              <p:cNvSpPr>
                <a:spLocks/>
              </p:cNvSpPr>
              <p:nvPr/>
            </p:nvSpPr>
            <p:spPr bwMode="auto">
              <a:xfrm>
                <a:off x="750" y="2050"/>
                <a:ext cx="58" cy="49"/>
              </a:xfrm>
              <a:custGeom>
                <a:avLst/>
                <a:gdLst>
                  <a:gd name="T0" fmla="*/ 173 w 173"/>
                  <a:gd name="T1" fmla="*/ 67 h 146"/>
                  <a:gd name="T2" fmla="*/ 169 w 173"/>
                  <a:gd name="T3" fmla="*/ 56 h 146"/>
                  <a:gd name="T4" fmla="*/ 164 w 173"/>
                  <a:gd name="T5" fmla="*/ 42 h 146"/>
                  <a:gd name="T6" fmla="*/ 156 w 173"/>
                  <a:gd name="T7" fmla="*/ 32 h 146"/>
                  <a:gd name="T8" fmla="*/ 147 w 173"/>
                  <a:gd name="T9" fmla="*/ 23 h 146"/>
                  <a:gd name="T10" fmla="*/ 135 w 173"/>
                  <a:gd name="T11" fmla="*/ 13 h 146"/>
                  <a:gd name="T12" fmla="*/ 123 w 173"/>
                  <a:gd name="T13" fmla="*/ 8 h 146"/>
                  <a:gd name="T14" fmla="*/ 108 w 173"/>
                  <a:gd name="T15" fmla="*/ 3 h 146"/>
                  <a:gd name="T16" fmla="*/ 94 w 173"/>
                  <a:gd name="T17" fmla="*/ 0 h 146"/>
                  <a:gd name="T18" fmla="*/ 79 w 173"/>
                  <a:gd name="T19" fmla="*/ 0 h 146"/>
                  <a:gd name="T20" fmla="*/ 65 w 173"/>
                  <a:gd name="T21" fmla="*/ 3 h 146"/>
                  <a:gd name="T22" fmla="*/ 50 w 173"/>
                  <a:gd name="T23" fmla="*/ 8 h 146"/>
                  <a:gd name="T24" fmla="*/ 39 w 173"/>
                  <a:gd name="T25" fmla="*/ 13 h 146"/>
                  <a:gd name="T26" fmla="*/ 27 w 173"/>
                  <a:gd name="T27" fmla="*/ 23 h 146"/>
                  <a:gd name="T28" fmla="*/ 18 w 173"/>
                  <a:gd name="T29" fmla="*/ 32 h 146"/>
                  <a:gd name="T30" fmla="*/ 10 w 173"/>
                  <a:gd name="T31" fmla="*/ 42 h 146"/>
                  <a:gd name="T32" fmla="*/ 3 w 173"/>
                  <a:gd name="T33" fmla="*/ 56 h 146"/>
                  <a:gd name="T34" fmla="*/ 0 w 173"/>
                  <a:gd name="T35" fmla="*/ 67 h 146"/>
                  <a:gd name="T36" fmla="*/ 0 w 173"/>
                  <a:gd name="T37" fmla="*/ 79 h 146"/>
                  <a:gd name="T38" fmla="*/ 3 w 173"/>
                  <a:gd name="T39" fmla="*/ 94 h 146"/>
                  <a:gd name="T40" fmla="*/ 10 w 173"/>
                  <a:gd name="T41" fmla="*/ 106 h 146"/>
                  <a:gd name="T42" fmla="*/ 18 w 173"/>
                  <a:gd name="T43" fmla="*/ 116 h 146"/>
                  <a:gd name="T44" fmla="*/ 27 w 173"/>
                  <a:gd name="T45" fmla="*/ 125 h 146"/>
                  <a:gd name="T46" fmla="*/ 39 w 173"/>
                  <a:gd name="T47" fmla="*/ 133 h 146"/>
                  <a:gd name="T48" fmla="*/ 50 w 173"/>
                  <a:gd name="T49" fmla="*/ 140 h 146"/>
                  <a:gd name="T50" fmla="*/ 65 w 173"/>
                  <a:gd name="T51" fmla="*/ 144 h 146"/>
                  <a:gd name="T52" fmla="*/ 79 w 173"/>
                  <a:gd name="T53" fmla="*/ 146 h 146"/>
                  <a:gd name="T54" fmla="*/ 94 w 173"/>
                  <a:gd name="T55" fmla="*/ 146 h 146"/>
                  <a:gd name="T56" fmla="*/ 108 w 173"/>
                  <a:gd name="T57" fmla="*/ 144 h 146"/>
                  <a:gd name="T58" fmla="*/ 123 w 173"/>
                  <a:gd name="T59" fmla="*/ 140 h 146"/>
                  <a:gd name="T60" fmla="*/ 135 w 173"/>
                  <a:gd name="T61" fmla="*/ 133 h 146"/>
                  <a:gd name="T62" fmla="*/ 147 w 173"/>
                  <a:gd name="T63" fmla="*/ 125 h 146"/>
                  <a:gd name="T64" fmla="*/ 156 w 173"/>
                  <a:gd name="T65" fmla="*/ 116 h 146"/>
                  <a:gd name="T66" fmla="*/ 164 w 173"/>
                  <a:gd name="T67" fmla="*/ 106 h 146"/>
                  <a:gd name="T68" fmla="*/ 169 w 173"/>
                  <a:gd name="T69" fmla="*/ 94 h 146"/>
                  <a:gd name="T70" fmla="*/ 173 w 173"/>
                  <a:gd name="T71" fmla="*/ 7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3" h="146">
                    <a:moveTo>
                      <a:pt x="173" y="73"/>
                    </a:moveTo>
                    <a:lnTo>
                      <a:pt x="173" y="67"/>
                    </a:lnTo>
                    <a:lnTo>
                      <a:pt x="169" y="62"/>
                    </a:lnTo>
                    <a:lnTo>
                      <a:pt x="169" y="56"/>
                    </a:lnTo>
                    <a:lnTo>
                      <a:pt x="166" y="49"/>
                    </a:lnTo>
                    <a:lnTo>
                      <a:pt x="164" y="42"/>
                    </a:lnTo>
                    <a:lnTo>
                      <a:pt x="161" y="37"/>
                    </a:lnTo>
                    <a:lnTo>
                      <a:pt x="156" y="32"/>
                    </a:lnTo>
                    <a:lnTo>
                      <a:pt x="153" y="27"/>
                    </a:lnTo>
                    <a:lnTo>
                      <a:pt x="147" y="23"/>
                    </a:lnTo>
                    <a:lnTo>
                      <a:pt x="141" y="19"/>
                    </a:lnTo>
                    <a:lnTo>
                      <a:pt x="135" y="13"/>
                    </a:lnTo>
                    <a:lnTo>
                      <a:pt x="129" y="11"/>
                    </a:lnTo>
                    <a:lnTo>
                      <a:pt x="123" y="8"/>
                    </a:lnTo>
                    <a:lnTo>
                      <a:pt x="115" y="4"/>
                    </a:lnTo>
                    <a:lnTo>
                      <a:pt x="108" y="3"/>
                    </a:lnTo>
                    <a:lnTo>
                      <a:pt x="101" y="2"/>
                    </a:lnTo>
                    <a:lnTo>
                      <a:pt x="94" y="0"/>
                    </a:lnTo>
                    <a:lnTo>
                      <a:pt x="87" y="0"/>
                    </a:lnTo>
                    <a:lnTo>
                      <a:pt x="79" y="0"/>
                    </a:lnTo>
                    <a:lnTo>
                      <a:pt x="73" y="2"/>
                    </a:lnTo>
                    <a:lnTo>
                      <a:pt x="65" y="3"/>
                    </a:lnTo>
                    <a:lnTo>
                      <a:pt x="57" y="4"/>
                    </a:lnTo>
                    <a:lnTo>
                      <a:pt x="50" y="8"/>
                    </a:lnTo>
                    <a:lnTo>
                      <a:pt x="45" y="11"/>
                    </a:lnTo>
                    <a:lnTo>
                      <a:pt x="39" y="13"/>
                    </a:lnTo>
                    <a:lnTo>
                      <a:pt x="33" y="19"/>
                    </a:lnTo>
                    <a:lnTo>
                      <a:pt x="27" y="23"/>
                    </a:lnTo>
                    <a:lnTo>
                      <a:pt x="23" y="27"/>
                    </a:lnTo>
                    <a:lnTo>
                      <a:pt x="18" y="32"/>
                    </a:lnTo>
                    <a:lnTo>
                      <a:pt x="12" y="37"/>
                    </a:lnTo>
                    <a:lnTo>
                      <a:pt x="10" y="42"/>
                    </a:lnTo>
                    <a:lnTo>
                      <a:pt x="6" y="49"/>
                    </a:lnTo>
                    <a:lnTo>
                      <a:pt x="3" y="56"/>
                    </a:lnTo>
                    <a:lnTo>
                      <a:pt x="3" y="62"/>
                    </a:lnTo>
                    <a:lnTo>
                      <a:pt x="0" y="67"/>
                    </a:lnTo>
                    <a:lnTo>
                      <a:pt x="0" y="73"/>
                    </a:lnTo>
                    <a:lnTo>
                      <a:pt x="0" y="79"/>
                    </a:lnTo>
                    <a:lnTo>
                      <a:pt x="3" y="86"/>
                    </a:lnTo>
                    <a:lnTo>
                      <a:pt x="3" y="94"/>
                    </a:lnTo>
                    <a:lnTo>
                      <a:pt x="6" y="98"/>
                    </a:lnTo>
                    <a:lnTo>
                      <a:pt x="10" y="106"/>
                    </a:lnTo>
                    <a:lnTo>
                      <a:pt x="12" y="110"/>
                    </a:lnTo>
                    <a:lnTo>
                      <a:pt x="18" y="116"/>
                    </a:lnTo>
                    <a:lnTo>
                      <a:pt x="23" y="121"/>
                    </a:lnTo>
                    <a:lnTo>
                      <a:pt x="27" y="125"/>
                    </a:lnTo>
                    <a:lnTo>
                      <a:pt x="33" y="131"/>
                    </a:lnTo>
                    <a:lnTo>
                      <a:pt x="39" y="133"/>
                    </a:lnTo>
                    <a:lnTo>
                      <a:pt x="45" y="137"/>
                    </a:lnTo>
                    <a:lnTo>
                      <a:pt x="50" y="140"/>
                    </a:lnTo>
                    <a:lnTo>
                      <a:pt x="57" y="142"/>
                    </a:lnTo>
                    <a:lnTo>
                      <a:pt x="65" y="144"/>
                    </a:lnTo>
                    <a:lnTo>
                      <a:pt x="73" y="145"/>
                    </a:lnTo>
                    <a:lnTo>
                      <a:pt x="79" y="146"/>
                    </a:lnTo>
                    <a:lnTo>
                      <a:pt x="87" y="146"/>
                    </a:lnTo>
                    <a:lnTo>
                      <a:pt x="94" y="146"/>
                    </a:lnTo>
                    <a:lnTo>
                      <a:pt x="101" y="145"/>
                    </a:lnTo>
                    <a:lnTo>
                      <a:pt x="108" y="144"/>
                    </a:lnTo>
                    <a:lnTo>
                      <a:pt x="115" y="142"/>
                    </a:lnTo>
                    <a:lnTo>
                      <a:pt x="123" y="140"/>
                    </a:lnTo>
                    <a:lnTo>
                      <a:pt x="129" y="137"/>
                    </a:lnTo>
                    <a:lnTo>
                      <a:pt x="135" y="133"/>
                    </a:lnTo>
                    <a:lnTo>
                      <a:pt x="141" y="131"/>
                    </a:lnTo>
                    <a:lnTo>
                      <a:pt x="147" y="125"/>
                    </a:lnTo>
                    <a:lnTo>
                      <a:pt x="153" y="121"/>
                    </a:lnTo>
                    <a:lnTo>
                      <a:pt x="156" y="116"/>
                    </a:lnTo>
                    <a:lnTo>
                      <a:pt x="161" y="110"/>
                    </a:lnTo>
                    <a:lnTo>
                      <a:pt x="164" y="106"/>
                    </a:lnTo>
                    <a:lnTo>
                      <a:pt x="166" y="98"/>
                    </a:lnTo>
                    <a:lnTo>
                      <a:pt x="169" y="94"/>
                    </a:lnTo>
                    <a:lnTo>
                      <a:pt x="169" y="86"/>
                    </a:lnTo>
                    <a:lnTo>
                      <a:pt x="173" y="79"/>
                    </a:lnTo>
                    <a:lnTo>
                      <a:pt x="173" y="73"/>
                    </a:lnTo>
                    <a:close/>
                  </a:path>
                </a:pathLst>
              </a:custGeom>
              <a:solidFill>
                <a:srgbClr val="000000"/>
              </a:solidFill>
              <a:ln w="0">
                <a:solidFill>
                  <a:srgbClr val="000000"/>
                </a:solidFill>
                <a:prstDash val="solid"/>
                <a:round/>
                <a:headEnd/>
                <a:tailEnd/>
              </a:ln>
            </p:spPr>
            <p:txBody>
              <a:bodyPr/>
              <a:lstStyle/>
              <a:p>
                <a:endParaRPr lang="en-MY"/>
              </a:p>
            </p:txBody>
          </p:sp>
          <p:sp>
            <p:nvSpPr>
              <p:cNvPr id="44049" name="Freeform 17"/>
              <p:cNvSpPr>
                <a:spLocks/>
              </p:cNvSpPr>
              <p:nvPr/>
            </p:nvSpPr>
            <p:spPr bwMode="auto">
              <a:xfrm>
                <a:off x="749" y="2124"/>
                <a:ext cx="46" cy="12"/>
              </a:xfrm>
              <a:custGeom>
                <a:avLst/>
                <a:gdLst>
                  <a:gd name="T0" fmla="*/ 0 w 138"/>
                  <a:gd name="T1" fmla="*/ 0 h 38"/>
                  <a:gd name="T2" fmla="*/ 17 w 138"/>
                  <a:gd name="T3" fmla="*/ 18 h 38"/>
                  <a:gd name="T4" fmla="*/ 35 w 138"/>
                  <a:gd name="T5" fmla="*/ 29 h 38"/>
                  <a:gd name="T6" fmla="*/ 58 w 138"/>
                  <a:gd name="T7" fmla="*/ 37 h 38"/>
                  <a:gd name="T8" fmla="*/ 81 w 138"/>
                  <a:gd name="T9" fmla="*/ 38 h 38"/>
                  <a:gd name="T10" fmla="*/ 103 w 138"/>
                  <a:gd name="T11" fmla="*/ 33 h 38"/>
                  <a:gd name="T12" fmla="*/ 121 w 138"/>
                  <a:gd name="T13" fmla="*/ 28 h 38"/>
                  <a:gd name="T14" fmla="*/ 138 w 138"/>
                  <a:gd name="T15" fmla="*/ 1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 h="38">
                    <a:moveTo>
                      <a:pt x="0" y="0"/>
                    </a:moveTo>
                    <a:lnTo>
                      <a:pt x="17" y="18"/>
                    </a:lnTo>
                    <a:lnTo>
                      <a:pt x="35" y="29"/>
                    </a:lnTo>
                    <a:lnTo>
                      <a:pt x="58" y="37"/>
                    </a:lnTo>
                    <a:lnTo>
                      <a:pt x="81" y="38"/>
                    </a:lnTo>
                    <a:lnTo>
                      <a:pt x="103" y="33"/>
                    </a:lnTo>
                    <a:lnTo>
                      <a:pt x="121" y="28"/>
                    </a:lnTo>
                    <a:lnTo>
                      <a:pt x="138" y="1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sp>
            <p:nvSpPr>
              <p:cNvPr id="44050" name="Freeform 18"/>
              <p:cNvSpPr>
                <a:spLocks/>
              </p:cNvSpPr>
              <p:nvPr/>
            </p:nvSpPr>
            <p:spPr bwMode="auto">
              <a:xfrm>
                <a:off x="731" y="1779"/>
                <a:ext cx="31" cy="31"/>
              </a:xfrm>
              <a:custGeom>
                <a:avLst/>
                <a:gdLst>
                  <a:gd name="T0" fmla="*/ 91 w 91"/>
                  <a:gd name="T1" fmla="*/ 41 h 92"/>
                  <a:gd name="T2" fmla="*/ 89 w 91"/>
                  <a:gd name="T3" fmla="*/ 33 h 92"/>
                  <a:gd name="T4" fmla="*/ 85 w 91"/>
                  <a:gd name="T5" fmla="*/ 26 h 92"/>
                  <a:gd name="T6" fmla="*/ 83 w 91"/>
                  <a:gd name="T7" fmla="*/ 20 h 92"/>
                  <a:gd name="T8" fmla="*/ 78 w 91"/>
                  <a:gd name="T9" fmla="*/ 13 h 92"/>
                  <a:gd name="T10" fmla="*/ 71 w 91"/>
                  <a:gd name="T11" fmla="*/ 8 h 92"/>
                  <a:gd name="T12" fmla="*/ 63 w 91"/>
                  <a:gd name="T13" fmla="*/ 4 h 92"/>
                  <a:gd name="T14" fmla="*/ 56 w 91"/>
                  <a:gd name="T15" fmla="*/ 0 h 92"/>
                  <a:gd name="T16" fmla="*/ 47 w 91"/>
                  <a:gd name="T17" fmla="*/ 0 h 92"/>
                  <a:gd name="T18" fmla="*/ 39 w 91"/>
                  <a:gd name="T19" fmla="*/ 0 h 92"/>
                  <a:gd name="T20" fmla="*/ 31 w 91"/>
                  <a:gd name="T21" fmla="*/ 0 h 92"/>
                  <a:gd name="T22" fmla="*/ 26 w 91"/>
                  <a:gd name="T23" fmla="*/ 4 h 92"/>
                  <a:gd name="T24" fmla="*/ 18 w 91"/>
                  <a:gd name="T25" fmla="*/ 8 h 92"/>
                  <a:gd name="T26" fmla="*/ 12 w 91"/>
                  <a:gd name="T27" fmla="*/ 13 h 92"/>
                  <a:gd name="T28" fmla="*/ 6 w 91"/>
                  <a:gd name="T29" fmla="*/ 20 h 92"/>
                  <a:gd name="T30" fmla="*/ 4 w 91"/>
                  <a:gd name="T31" fmla="*/ 26 h 92"/>
                  <a:gd name="T32" fmla="*/ 0 w 91"/>
                  <a:gd name="T33" fmla="*/ 33 h 92"/>
                  <a:gd name="T34" fmla="*/ 0 w 91"/>
                  <a:gd name="T35" fmla="*/ 41 h 92"/>
                  <a:gd name="T36" fmla="*/ 0 w 91"/>
                  <a:gd name="T37" fmla="*/ 49 h 92"/>
                  <a:gd name="T38" fmla="*/ 0 w 91"/>
                  <a:gd name="T39" fmla="*/ 58 h 92"/>
                  <a:gd name="T40" fmla="*/ 4 w 91"/>
                  <a:gd name="T41" fmla="*/ 67 h 92"/>
                  <a:gd name="T42" fmla="*/ 6 w 91"/>
                  <a:gd name="T43" fmla="*/ 72 h 92"/>
                  <a:gd name="T44" fmla="*/ 12 w 91"/>
                  <a:gd name="T45" fmla="*/ 79 h 92"/>
                  <a:gd name="T46" fmla="*/ 18 w 91"/>
                  <a:gd name="T47" fmla="*/ 83 h 92"/>
                  <a:gd name="T48" fmla="*/ 26 w 91"/>
                  <a:gd name="T49" fmla="*/ 88 h 92"/>
                  <a:gd name="T50" fmla="*/ 31 w 91"/>
                  <a:gd name="T51" fmla="*/ 91 h 92"/>
                  <a:gd name="T52" fmla="*/ 39 w 91"/>
                  <a:gd name="T53" fmla="*/ 92 h 92"/>
                  <a:gd name="T54" fmla="*/ 47 w 91"/>
                  <a:gd name="T55" fmla="*/ 92 h 92"/>
                  <a:gd name="T56" fmla="*/ 56 w 91"/>
                  <a:gd name="T57" fmla="*/ 91 h 92"/>
                  <a:gd name="T58" fmla="*/ 63 w 91"/>
                  <a:gd name="T59" fmla="*/ 88 h 92"/>
                  <a:gd name="T60" fmla="*/ 71 w 91"/>
                  <a:gd name="T61" fmla="*/ 83 h 92"/>
                  <a:gd name="T62" fmla="*/ 78 w 91"/>
                  <a:gd name="T63" fmla="*/ 79 h 92"/>
                  <a:gd name="T64" fmla="*/ 83 w 91"/>
                  <a:gd name="T65" fmla="*/ 72 h 92"/>
                  <a:gd name="T66" fmla="*/ 85 w 91"/>
                  <a:gd name="T67" fmla="*/ 67 h 92"/>
                  <a:gd name="T68" fmla="*/ 89 w 91"/>
                  <a:gd name="T69" fmla="*/ 58 h 92"/>
                  <a:gd name="T70" fmla="*/ 91 w 91"/>
                  <a:gd name="T71" fmla="*/ 4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 h="92">
                    <a:moveTo>
                      <a:pt x="91" y="45"/>
                    </a:moveTo>
                    <a:lnTo>
                      <a:pt x="91" y="41"/>
                    </a:lnTo>
                    <a:lnTo>
                      <a:pt x="89" y="37"/>
                    </a:lnTo>
                    <a:lnTo>
                      <a:pt x="89" y="33"/>
                    </a:lnTo>
                    <a:lnTo>
                      <a:pt x="87" y="30"/>
                    </a:lnTo>
                    <a:lnTo>
                      <a:pt x="85" y="26"/>
                    </a:lnTo>
                    <a:lnTo>
                      <a:pt x="85" y="22"/>
                    </a:lnTo>
                    <a:lnTo>
                      <a:pt x="83" y="20"/>
                    </a:lnTo>
                    <a:lnTo>
                      <a:pt x="80" y="14"/>
                    </a:lnTo>
                    <a:lnTo>
                      <a:pt x="78" y="13"/>
                    </a:lnTo>
                    <a:lnTo>
                      <a:pt x="74" y="11"/>
                    </a:lnTo>
                    <a:lnTo>
                      <a:pt x="71" y="8"/>
                    </a:lnTo>
                    <a:lnTo>
                      <a:pt x="66" y="5"/>
                    </a:lnTo>
                    <a:lnTo>
                      <a:pt x="63" y="4"/>
                    </a:lnTo>
                    <a:lnTo>
                      <a:pt x="59" y="4"/>
                    </a:lnTo>
                    <a:lnTo>
                      <a:pt x="56" y="0"/>
                    </a:lnTo>
                    <a:lnTo>
                      <a:pt x="51" y="0"/>
                    </a:lnTo>
                    <a:lnTo>
                      <a:pt x="47" y="0"/>
                    </a:lnTo>
                    <a:lnTo>
                      <a:pt x="43" y="0"/>
                    </a:lnTo>
                    <a:lnTo>
                      <a:pt x="39" y="0"/>
                    </a:lnTo>
                    <a:lnTo>
                      <a:pt x="37" y="0"/>
                    </a:lnTo>
                    <a:lnTo>
                      <a:pt x="31" y="0"/>
                    </a:lnTo>
                    <a:lnTo>
                      <a:pt x="30" y="4"/>
                    </a:lnTo>
                    <a:lnTo>
                      <a:pt x="26" y="4"/>
                    </a:lnTo>
                    <a:lnTo>
                      <a:pt x="21" y="5"/>
                    </a:lnTo>
                    <a:lnTo>
                      <a:pt x="18" y="8"/>
                    </a:lnTo>
                    <a:lnTo>
                      <a:pt x="14" y="11"/>
                    </a:lnTo>
                    <a:lnTo>
                      <a:pt x="12" y="13"/>
                    </a:lnTo>
                    <a:lnTo>
                      <a:pt x="9" y="14"/>
                    </a:lnTo>
                    <a:lnTo>
                      <a:pt x="6" y="20"/>
                    </a:lnTo>
                    <a:lnTo>
                      <a:pt x="5" y="22"/>
                    </a:lnTo>
                    <a:lnTo>
                      <a:pt x="4" y="26"/>
                    </a:lnTo>
                    <a:lnTo>
                      <a:pt x="1" y="30"/>
                    </a:lnTo>
                    <a:lnTo>
                      <a:pt x="0" y="33"/>
                    </a:lnTo>
                    <a:lnTo>
                      <a:pt x="0" y="37"/>
                    </a:lnTo>
                    <a:lnTo>
                      <a:pt x="0" y="41"/>
                    </a:lnTo>
                    <a:lnTo>
                      <a:pt x="0" y="45"/>
                    </a:lnTo>
                    <a:lnTo>
                      <a:pt x="0" y="49"/>
                    </a:lnTo>
                    <a:lnTo>
                      <a:pt x="0" y="54"/>
                    </a:lnTo>
                    <a:lnTo>
                      <a:pt x="0" y="58"/>
                    </a:lnTo>
                    <a:lnTo>
                      <a:pt x="1" y="63"/>
                    </a:lnTo>
                    <a:lnTo>
                      <a:pt x="4" y="67"/>
                    </a:lnTo>
                    <a:lnTo>
                      <a:pt x="5" y="68"/>
                    </a:lnTo>
                    <a:lnTo>
                      <a:pt x="6" y="72"/>
                    </a:lnTo>
                    <a:lnTo>
                      <a:pt x="9" y="76"/>
                    </a:lnTo>
                    <a:lnTo>
                      <a:pt x="12" y="79"/>
                    </a:lnTo>
                    <a:lnTo>
                      <a:pt x="14" y="82"/>
                    </a:lnTo>
                    <a:lnTo>
                      <a:pt x="18" y="83"/>
                    </a:lnTo>
                    <a:lnTo>
                      <a:pt x="21" y="86"/>
                    </a:lnTo>
                    <a:lnTo>
                      <a:pt x="26" y="88"/>
                    </a:lnTo>
                    <a:lnTo>
                      <a:pt x="30" y="91"/>
                    </a:lnTo>
                    <a:lnTo>
                      <a:pt x="31" y="91"/>
                    </a:lnTo>
                    <a:lnTo>
                      <a:pt x="37" y="92"/>
                    </a:lnTo>
                    <a:lnTo>
                      <a:pt x="39" y="92"/>
                    </a:lnTo>
                    <a:lnTo>
                      <a:pt x="43" y="92"/>
                    </a:lnTo>
                    <a:lnTo>
                      <a:pt x="47" y="92"/>
                    </a:lnTo>
                    <a:lnTo>
                      <a:pt x="51" y="92"/>
                    </a:lnTo>
                    <a:lnTo>
                      <a:pt x="56" y="91"/>
                    </a:lnTo>
                    <a:lnTo>
                      <a:pt x="59" y="91"/>
                    </a:lnTo>
                    <a:lnTo>
                      <a:pt x="63" y="88"/>
                    </a:lnTo>
                    <a:lnTo>
                      <a:pt x="66" y="86"/>
                    </a:lnTo>
                    <a:lnTo>
                      <a:pt x="71" y="83"/>
                    </a:lnTo>
                    <a:lnTo>
                      <a:pt x="74" y="82"/>
                    </a:lnTo>
                    <a:lnTo>
                      <a:pt x="78" y="79"/>
                    </a:lnTo>
                    <a:lnTo>
                      <a:pt x="80" y="76"/>
                    </a:lnTo>
                    <a:lnTo>
                      <a:pt x="83" y="72"/>
                    </a:lnTo>
                    <a:lnTo>
                      <a:pt x="85" y="68"/>
                    </a:lnTo>
                    <a:lnTo>
                      <a:pt x="85" y="67"/>
                    </a:lnTo>
                    <a:lnTo>
                      <a:pt x="87" y="63"/>
                    </a:lnTo>
                    <a:lnTo>
                      <a:pt x="89" y="58"/>
                    </a:lnTo>
                    <a:lnTo>
                      <a:pt x="89" y="54"/>
                    </a:lnTo>
                    <a:lnTo>
                      <a:pt x="91" y="49"/>
                    </a:lnTo>
                    <a:lnTo>
                      <a:pt x="91" y="45"/>
                    </a:lnTo>
                    <a:close/>
                  </a:path>
                </a:pathLst>
              </a:custGeom>
              <a:solidFill>
                <a:srgbClr val="000000"/>
              </a:solidFill>
              <a:ln w="0">
                <a:solidFill>
                  <a:srgbClr val="000000"/>
                </a:solidFill>
                <a:prstDash val="solid"/>
                <a:round/>
                <a:headEnd/>
                <a:tailEnd/>
              </a:ln>
            </p:spPr>
            <p:txBody>
              <a:bodyPr/>
              <a:lstStyle/>
              <a:p>
                <a:endParaRPr lang="en-MY"/>
              </a:p>
            </p:txBody>
          </p:sp>
          <p:sp>
            <p:nvSpPr>
              <p:cNvPr id="44051" name="Freeform 19"/>
              <p:cNvSpPr>
                <a:spLocks/>
              </p:cNvSpPr>
              <p:nvPr/>
            </p:nvSpPr>
            <p:spPr bwMode="auto">
              <a:xfrm>
                <a:off x="858" y="1779"/>
                <a:ext cx="31" cy="31"/>
              </a:xfrm>
              <a:custGeom>
                <a:avLst/>
                <a:gdLst>
                  <a:gd name="T0" fmla="*/ 94 w 94"/>
                  <a:gd name="T1" fmla="*/ 41 h 92"/>
                  <a:gd name="T2" fmla="*/ 91 w 94"/>
                  <a:gd name="T3" fmla="*/ 33 h 92"/>
                  <a:gd name="T4" fmla="*/ 90 w 94"/>
                  <a:gd name="T5" fmla="*/ 26 h 92"/>
                  <a:gd name="T6" fmla="*/ 86 w 94"/>
                  <a:gd name="T7" fmla="*/ 20 h 92"/>
                  <a:gd name="T8" fmla="*/ 79 w 94"/>
                  <a:gd name="T9" fmla="*/ 13 h 92"/>
                  <a:gd name="T10" fmla="*/ 74 w 94"/>
                  <a:gd name="T11" fmla="*/ 8 h 92"/>
                  <a:gd name="T12" fmla="*/ 67 w 94"/>
                  <a:gd name="T13" fmla="*/ 4 h 92"/>
                  <a:gd name="T14" fmla="*/ 58 w 94"/>
                  <a:gd name="T15" fmla="*/ 0 h 92"/>
                  <a:gd name="T16" fmla="*/ 52 w 94"/>
                  <a:gd name="T17" fmla="*/ 0 h 92"/>
                  <a:gd name="T18" fmla="*/ 44 w 94"/>
                  <a:gd name="T19" fmla="*/ 0 h 92"/>
                  <a:gd name="T20" fmla="*/ 36 w 94"/>
                  <a:gd name="T21" fmla="*/ 0 h 92"/>
                  <a:gd name="T22" fmla="*/ 27 w 94"/>
                  <a:gd name="T23" fmla="*/ 4 h 92"/>
                  <a:gd name="T24" fmla="*/ 21 w 94"/>
                  <a:gd name="T25" fmla="*/ 8 h 92"/>
                  <a:gd name="T26" fmla="*/ 13 w 94"/>
                  <a:gd name="T27" fmla="*/ 13 h 92"/>
                  <a:gd name="T28" fmla="*/ 10 w 94"/>
                  <a:gd name="T29" fmla="*/ 20 h 92"/>
                  <a:gd name="T30" fmla="*/ 7 w 94"/>
                  <a:gd name="T31" fmla="*/ 26 h 92"/>
                  <a:gd name="T32" fmla="*/ 4 w 94"/>
                  <a:gd name="T33" fmla="*/ 33 h 92"/>
                  <a:gd name="T34" fmla="*/ 2 w 94"/>
                  <a:gd name="T35" fmla="*/ 41 h 92"/>
                  <a:gd name="T36" fmla="*/ 2 w 94"/>
                  <a:gd name="T37" fmla="*/ 49 h 92"/>
                  <a:gd name="T38" fmla="*/ 4 w 94"/>
                  <a:gd name="T39" fmla="*/ 58 h 92"/>
                  <a:gd name="T40" fmla="*/ 7 w 94"/>
                  <a:gd name="T41" fmla="*/ 67 h 92"/>
                  <a:gd name="T42" fmla="*/ 10 w 94"/>
                  <a:gd name="T43" fmla="*/ 72 h 92"/>
                  <a:gd name="T44" fmla="*/ 13 w 94"/>
                  <a:gd name="T45" fmla="*/ 79 h 92"/>
                  <a:gd name="T46" fmla="*/ 21 w 94"/>
                  <a:gd name="T47" fmla="*/ 83 h 92"/>
                  <a:gd name="T48" fmla="*/ 27 w 94"/>
                  <a:gd name="T49" fmla="*/ 88 h 92"/>
                  <a:gd name="T50" fmla="*/ 36 w 94"/>
                  <a:gd name="T51" fmla="*/ 91 h 92"/>
                  <a:gd name="T52" fmla="*/ 44 w 94"/>
                  <a:gd name="T53" fmla="*/ 92 h 92"/>
                  <a:gd name="T54" fmla="*/ 52 w 94"/>
                  <a:gd name="T55" fmla="*/ 92 h 92"/>
                  <a:gd name="T56" fmla="*/ 58 w 94"/>
                  <a:gd name="T57" fmla="*/ 91 h 92"/>
                  <a:gd name="T58" fmla="*/ 67 w 94"/>
                  <a:gd name="T59" fmla="*/ 88 h 92"/>
                  <a:gd name="T60" fmla="*/ 74 w 94"/>
                  <a:gd name="T61" fmla="*/ 83 h 92"/>
                  <a:gd name="T62" fmla="*/ 79 w 94"/>
                  <a:gd name="T63" fmla="*/ 79 h 92"/>
                  <a:gd name="T64" fmla="*/ 86 w 94"/>
                  <a:gd name="T65" fmla="*/ 72 h 92"/>
                  <a:gd name="T66" fmla="*/ 90 w 94"/>
                  <a:gd name="T67" fmla="*/ 67 h 92"/>
                  <a:gd name="T68" fmla="*/ 91 w 94"/>
                  <a:gd name="T69" fmla="*/ 58 h 92"/>
                  <a:gd name="T70" fmla="*/ 94 w 94"/>
                  <a:gd name="T71" fmla="*/ 4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4" h="92">
                    <a:moveTo>
                      <a:pt x="94" y="45"/>
                    </a:moveTo>
                    <a:lnTo>
                      <a:pt x="94" y="41"/>
                    </a:lnTo>
                    <a:lnTo>
                      <a:pt x="94" y="37"/>
                    </a:lnTo>
                    <a:lnTo>
                      <a:pt x="91" y="33"/>
                    </a:lnTo>
                    <a:lnTo>
                      <a:pt x="91" y="30"/>
                    </a:lnTo>
                    <a:lnTo>
                      <a:pt x="90" y="26"/>
                    </a:lnTo>
                    <a:lnTo>
                      <a:pt x="87" y="22"/>
                    </a:lnTo>
                    <a:lnTo>
                      <a:pt x="86" y="20"/>
                    </a:lnTo>
                    <a:lnTo>
                      <a:pt x="82" y="14"/>
                    </a:lnTo>
                    <a:lnTo>
                      <a:pt x="79" y="13"/>
                    </a:lnTo>
                    <a:lnTo>
                      <a:pt x="78" y="11"/>
                    </a:lnTo>
                    <a:lnTo>
                      <a:pt x="74" y="8"/>
                    </a:lnTo>
                    <a:lnTo>
                      <a:pt x="70" y="5"/>
                    </a:lnTo>
                    <a:lnTo>
                      <a:pt x="67" y="4"/>
                    </a:lnTo>
                    <a:lnTo>
                      <a:pt x="64" y="4"/>
                    </a:lnTo>
                    <a:lnTo>
                      <a:pt x="58" y="0"/>
                    </a:lnTo>
                    <a:lnTo>
                      <a:pt x="56" y="0"/>
                    </a:lnTo>
                    <a:lnTo>
                      <a:pt x="52" y="0"/>
                    </a:lnTo>
                    <a:lnTo>
                      <a:pt x="46" y="0"/>
                    </a:lnTo>
                    <a:lnTo>
                      <a:pt x="44" y="0"/>
                    </a:lnTo>
                    <a:lnTo>
                      <a:pt x="40" y="0"/>
                    </a:lnTo>
                    <a:lnTo>
                      <a:pt x="36" y="0"/>
                    </a:lnTo>
                    <a:lnTo>
                      <a:pt x="32" y="4"/>
                    </a:lnTo>
                    <a:lnTo>
                      <a:pt x="27" y="4"/>
                    </a:lnTo>
                    <a:lnTo>
                      <a:pt x="25" y="5"/>
                    </a:lnTo>
                    <a:lnTo>
                      <a:pt x="21" y="8"/>
                    </a:lnTo>
                    <a:lnTo>
                      <a:pt x="17" y="11"/>
                    </a:lnTo>
                    <a:lnTo>
                      <a:pt x="13" y="13"/>
                    </a:lnTo>
                    <a:lnTo>
                      <a:pt x="12" y="14"/>
                    </a:lnTo>
                    <a:lnTo>
                      <a:pt x="10" y="20"/>
                    </a:lnTo>
                    <a:lnTo>
                      <a:pt x="7" y="22"/>
                    </a:lnTo>
                    <a:lnTo>
                      <a:pt x="7" y="26"/>
                    </a:lnTo>
                    <a:lnTo>
                      <a:pt x="6" y="30"/>
                    </a:lnTo>
                    <a:lnTo>
                      <a:pt x="4" y="33"/>
                    </a:lnTo>
                    <a:lnTo>
                      <a:pt x="2" y="37"/>
                    </a:lnTo>
                    <a:lnTo>
                      <a:pt x="2" y="41"/>
                    </a:lnTo>
                    <a:lnTo>
                      <a:pt x="0" y="45"/>
                    </a:lnTo>
                    <a:lnTo>
                      <a:pt x="2" y="49"/>
                    </a:lnTo>
                    <a:lnTo>
                      <a:pt x="2" y="54"/>
                    </a:lnTo>
                    <a:lnTo>
                      <a:pt x="4" y="58"/>
                    </a:lnTo>
                    <a:lnTo>
                      <a:pt x="6" y="63"/>
                    </a:lnTo>
                    <a:lnTo>
                      <a:pt x="7" y="67"/>
                    </a:lnTo>
                    <a:lnTo>
                      <a:pt x="7" y="68"/>
                    </a:lnTo>
                    <a:lnTo>
                      <a:pt x="10" y="72"/>
                    </a:lnTo>
                    <a:lnTo>
                      <a:pt x="12" y="76"/>
                    </a:lnTo>
                    <a:lnTo>
                      <a:pt x="13" y="79"/>
                    </a:lnTo>
                    <a:lnTo>
                      <a:pt x="17" y="82"/>
                    </a:lnTo>
                    <a:lnTo>
                      <a:pt x="21" y="83"/>
                    </a:lnTo>
                    <a:lnTo>
                      <a:pt x="25" y="86"/>
                    </a:lnTo>
                    <a:lnTo>
                      <a:pt x="27" y="88"/>
                    </a:lnTo>
                    <a:lnTo>
                      <a:pt x="32" y="91"/>
                    </a:lnTo>
                    <a:lnTo>
                      <a:pt x="36" y="91"/>
                    </a:lnTo>
                    <a:lnTo>
                      <a:pt x="40" y="92"/>
                    </a:lnTo>
                    <a:lnTo>
                      <a:pt x="44" y="92"/>
                    </a:lnTo>
                    <a:lnTo>
                      <a:pt x="46" y="92"/>
                    </a:lnTo>
                    <a:lnTo>
                      <a:pt x="52" y="92"/>
                    </a:lnTo>
                    <a:lnTo>
                      <a:pt x="56" y="92"/>
                    </a:lnTo>
                    <a:lnTo>
                      <a:pt x="58" y="91"/>
                    </a:lnTo>
                    <a:lnTo>
                      <a:pt x="64" y="91"/>
                    </a:lnTo>
                    <a:lnTo>
                      <a:pt x="67" y="88"/>
                    </a:lnTo>
                    <a:lnTo>
                      <a:pt x="70" y="86"/>
                    </a:lnTo>
                    <a:lnTo>
                      <a:pt x="74" y="83"/>
                    </a:lnTo>
                    <a:lnTo>
                      <a:pt x="78" y="82"/>
                    </a:lnTo>
                    <a:lnTo>
                      <a:pt x="79" y="79"/>
                    </a:lnTo>
                    <a:lnTo>
                      <a:pt x="82" y="76"/>
                    </a:lnTo>
                    <a:lnTo>
                      <a:pt x="86" y="72"/>
                    </a:lnTo>
                    <a:lnTo>
                      <a:pt x="87" y="68"/>
                    </a:lnTo>
                    <a:lnTo>
                      <a:pt x="90" y="67"/>
                    </a:lnTo>
                    <a:lnTo>
                      <a:pt x="91" y="63"/>
                    </a:lnTo>
                    <a:lnTo>
                      <a:pt x="91" y="58"/>
                    </a:lnTo>
                    <a:lnTo>
                      <a:pt x="94" y="54"/>
                    </a:lnTo>
                    <a:lnTo>
                      <a:pt x="94" y="49"/>
                    </a:lnTo>
                    <a:lnTo>
                      <a:pt x="94" y="45"/>
                    </a:lnTo>
                    <a:close/>
                  </a:path>
                </a:pathLst>
              </a:custGeom>
              <a:solidFill>
                <a:srgbClr val="000000"/>
              </a:solidFill>
              <a:ln w="0">
                <a:solidFill>
                  <a:srgbClr val="000000"/>
                </a:solidFill>
                <a:prstDash val="solid"/>
                <a:round/>
                <a:headEnd/>
                <a:tailEnd/>
              </a:ln>
            </p:spPr>
            <p:txBody>
              <a:bodyPr/>
              <a:lstStyle/>
              <a:p>
                <a:endParaRPr lang="en-MY"/>
              </a:p>
            </p:txBody>
          </p:sp>
          <p:sp>
            <p:nvSpPr>
              <p:cNvPr id="44052" name="Line 20"/>
              <p:cNvSpPr>
                <a:spLocks noChangeShapeType="1"/>
              </p:cNvSpPr>
              <p:nvPr/>
            </p:nvSpPr>
            <p:spPr bwMode="auto">
              <a:xfrm flipH="1">
                <a:off x="860" y="2228"/>
                <a:ext cx="62" cy="164"/>
              </a:xfrm>
              <a:prstGeom prst="line">
                <a:avLst/>
              </a:prstGeom>
              <a:noFill/>
              <a:ln w="0">
                <a:solidFill>
                  <a:srgbClr val="880505"/>
                </a:solidFill>
                <a:round/>
                <a:headEnd/>
                <a:tailEnd/>
              </a:ln>
              <a:extLst>
                <a:ext uri="{909E8E84-426E-40DD-AFC4-6F175D3DCCD1}">
                  <a14:hiddenFill xmlns:a14="http://schemas.microsoft.com/office/drawing/2010/main">
                    <a:noFill/>
                  </a14:hiddenFill>
                </a:ext>
              </a:extLst>
            </p:spPr>
            <p:txBody>
              <a:bodyPr/>
              <a:lstStyle/>
              <a:p>
                <a:endParaRPr lang="en-MY"/>
              </a:p>
            </p:txBody>
          </p:sp>
        </p:grpSp>
        <p:sp>
          <p:nvSpPr>
            <p:cNvPr id="44053" name="Freeform 21"/>
            <p:cNvSpPr>
              <a:spLocks/>
            </p:cNvSpPr>
            <p:nvPr/>
          </p:nvSpPr>
          <p:spPr bwMode="auto">
            <a:xfrm rot="16200000" flipV="1">
              <a:off x="4564" y="2876"/>
              <a:ext cx="360" cy="368"/>
            </a:xfrm>
            <a:custGeom>
              <a:avLst/>
              <a:gdLst>
                <a:gd name="T0" fmla="*/ 602 w 1079"/>
                <a:gd name="T1" fmla="*/ 1103 h 1103"/>
                <a:gd name="T2" fmla="*/ 530 w 1079"/>
                <a:gd name="T3" fmla="*/ 1042 h 1103"/>
                <a:gd name="T4" fmla="*/ 457 w 1079"/>
                <a:gd name="T5" fmla="*/ 996 h 1103"/>
                <a:gd name="T6" fmla="*/ 382 w 1079"/>
                <a:gd name="T7" fmla="*/ 920 h 1103"/>
                <a:gd name="T8" fmla="*/ 297 w 1079"/>
                <a:gd name="T9" fmla="*/ 762 h 1103"/>
                <a:gd name="T10" fmla="*/ 232 w 1079"/>
                <a:gd name="T11" fmla="*/ 714 h 1103"/>
                <a:gd name="T12" fmla="*/ 170 w 1079"/>
                <a:gd name="T13" fmla="*/ 684 h 1103"/>
                <a:gd name="T14" fmla="*/ 103 w 1079"/>
                <a:gd name="T15" fmla="*/ 668 h 1103"/>
                <a:gd name="T16" fmla="*/ 37 w 1079"/>
                <a:gd name="T17" fmla="*/ 664 h 1103"/>
                <a:gd name="T18" fmla="*/ 0 w 1079"/>
                <a:gd name="T19" fmla="*/ 599 h 1103"/>
                <a:gd name="T20" fmla="*/ 103 w 1079"/>
                <a:gd name="T21" fmla="*/ 592 h 1103"/>
                <a:gd name="T22" fmla="*/ 170 w 1079"/>
                <a:gd name="T23" fmla="*/ 618 h 1103"/>
                <a:gd name="T24" fmla="*/ 236 w 1079"/>
                <a:gd name="T25" fmla="*/ 642 h 1103"/>
                <a:gd name="T26" fmla="*/ 302 w 1079"/>
                <a:gd name="T27" fmla="*/ 655 h 1103"/>
                <a:gd name="T28" fmla="*/ 322 w 1079"/>
                <a:gd name="T29" fmla="*/ 608 h 1103"/>
                <a:gd name="T30" fmla="*/ 274 w 1079"/>
                <a:gd name="T31" fmla="*/ 531 h 1103"/>
                <a:gd name="T32" fmla="*/ 218 w 1079"/>
                <a:gd name="T33" fmla="*/ 464 h 1103"/>
                <a:gd name="T34" fmla="*/ 158 w 1079"/>
                <a:gd name="T35" fmla="*/ 400 h 1103"/>
                <a:gd name="T36" fmla="*/ 112 w 1079"/>
                <a:gd name="T37" fmla="*/ 329 h 1103"/>
                <a:gd name="T38" fmla="*/ 135 w 1079"/>
                <a:gd name="T39" fmla="*/ 259 h 1103"/>
                <a:gd name="T40" fmla="*/ 206 w 1079"/>
                <a:gd name="T41" fmla="*/ 314 h 1103"/>
                <a:gd name="T42" fmla="*/ 306 w 1079"/>
                <a:gd name="T43" fmla="*/ 447 h 1103"/>
                <a:gd name="T44" fmla="*/ 420 w 1079"/>
                <a:gd name="T45" fmla="*/ 564 h 1103"/>
                <a:gd name="T46" fmla="*/ 397 w 1079"/>
                <a:gd name="T47" fmla="*/ 452 h 1103"/>
                <a:gd name="T48" fmla="*/ 353 w 1079"/>
                <a:gd name="T49" fmla="*/ 346 h 1103"/>
                <a:gd name="T50" fmla="*/ 302 w 1079"/>
                <a:gd name="T51" fmla="*/ 243 h 1103"/>
                <a:gd name="T52" fmla="*/ 252 w 1079"/>
                <a:gd name="T53" fmla="*/ 135 h 1103"/>
                <a:gd name="T54" fmla="*/ 236 w 1079"/>
                <a:gd name="T55" fmla="*/ 66 h 1103"/>
                <a:gd name="T56" fmla="*/ 290 w 1079"/>
                <a:gd name="T57" fmla="*/ 0 h 1103"/>
                <a:gd name="T58" fmla="*/ 364 w 1079"/>
                <a:gd name="T59" fmla="*/ 72 h 1103"/>
                <a:gd name="T60" fmla="*/ 403 w 1079"/>
                <a:gd name="T61" fmla="*/ 151 h 1103"/>
                <a:gd name="T62" fmla="*/ 451 w 1079"/>
                <a:gd name="T63" fmla="*/ 276 h 1103"/>
                <a:gd name="T64" fmla="*/ 506 w 1079"/>
                <a:gd name="T65" fmla="*/ 405 h 1103"/>
                <a:gd name="T66" fmla="*/ 547 w 1079"/>
                <a:gd name="T67" fmla="*/ 475 h 1103"/>
                <a:gd name="T68" fmla="*/ 576 w 1079"/>
                <a:gd name="T69" fmla="*/ 464 h 1103"/>
                <a:gd name="T70" fmla="*/ 586 w 1079"/>
                <a:gd name="T71" fmla="*/ 377 h 1103"/>
                <a:gd name="T72" fmla="*/ 590 w 1079"/>
                <a:gd name="T73" fmla="*/ 277 h 1103"/>
                <a:gd name="T74" fmla="*/ 593 w 1079"/>
                <a:gd name="T75" fmla="*/ 177 h 1103"/>
                <a:gd name="T76" fmla="*/ 590 w 1079"/>
                <a:gd name="T77" fmla="*/ 99 h 1103"/>
                <a:gd name="T78" fmla="*/ 639 w 1079"/>
                <a:gd name="T79" fmla="*/ 37 h 1103"/>
                <a:gd name="T80" fmla="*/ 697 w 1079"/>
                <a:gd name="T81" fmla="*/ 84 h 1103"/>
                <a:gd name="T82" fmla="*/ 697 w 1079"/>
                <a:gd name="T83" fmla="*/ 202 h 1103"/>
                <a:gd name="T84" fmla="*/ 695 w 1079"/>
                <a:gd name="T85" fmla="*/ 350 h 1103"/>
                <a:gd name="T86" fmla="*/ 706 w 1079"/>
                <a:gd name="T87" fmla="*/ 493 h 1103"/>
                <a:gd name="T88" fmla="*/ 739 w 1079"/>
                <a:gd name="T89" fmla="*/ 633 h 1103"/>
                <a:gd name="T90" fmla="*/ 811 w 1079"/>
                <a:gd name="T91" fmla="*/ 659 h 1103"/>
                <a:gd name="T92" fmla="*/ 868 w 1079"/>
                <a:gd name="T93" fmla="*/ 563 h 1103"/>
                <a:gd name="T94" fmla="*/ 948 w 1079"/>
                <a:gd name="T95" fmla="*/ 513 h 1103"/>
                <a:gd name="T96" fmla="*/ 1031 w 1079"/>
                <a:gd name="T97" fmla="*/ 501 h 1103"/>
                <a:gd name="T98" fmla="*/ 1079 w 1079"/>
                <a:gd name="T99" fmla="*/ 562 h 1103"/>
                <a:gd name="T100" fmla="*/ 1011 w 1079"/>
                <a:gd name="T101" fmla="*/ 645 h 1103"/>
                <a:gd name="T102" fmla="*/ 929 w 1079"/>
                <a:gd name="T103" fmla="*/ 750 h 1103"/>
                <a:gd name="T104" fmla="*/ 901 w 1079"/>
                <a:gd name="T105" fmla="*/ 826 h 1103"/>
                <a:gd name="T106" fmla="*/ 850 w 1079"/>
                <a:gd name="T107" fmla="*/ 893 h 1103"/>
                <a:gd name="T108" fmla="*/ 788 w 1079"/>
                <a:gd name="T109" fmla="*/ 1000 h 1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79" h="1103">
                  <a:moveTo>
                    <a:pt x="724" y="1057"/>
                  </a:moveTo>
                  <a:lnTo>
                    <a:pt x="602" y="1103"/>
                  </a:lnTo>
                  <a:lnTo>
                    <a:pt x="566" y="1066"/>
                  </a:lnTo>
                  <a:lnTo>
                    <a:pt x="530" y="1042"/>
                  </a:lnTo>
                  <a:lnTo>
                    <a:pt x="497" y="1021"/>
                  </a:lnTo>
                  <a:lnTo>
                    <a:pt x="457" y="996"/>
                  </a:lnTo>
                  <a:lnTo>
                    <a:pt x="422" y="967"/>
                  </a:lnTo>
                  <a:lnTo>
                    <a:pt x="382" y="920"/>
                  </a:lnTo>
                  <a:lnTo>
                    <a:pt x="343" y="855"/>
                  </a:lnTo>
                  <a:lnTo>
                    <a:pt x="297" y="762"/>
                  </a:lnTo>
                  <a:lnTo>
                    <a:pt x="264" y="737"/>
                  </a:lnTo>
                  <a:lnTo>
                    <a:pt x="232" y="714"/>
                  </a:lnTo>
                  <a:lnTo>
                    <a:pt x="202" y="699"/>
                  </a:lnTo>
                  <a:lnTo>
                    <a:pt x="170" y="684"/>
                  </a:lnTo>
                  <a:lnTo>
                    <a:pt x="136" y="674"/>
                  </a:lnTo>
                  <a:lnTo>
                    <a:pt x="103" y="668"/>
                  </a:lnTo>
                  <a:lnTo>
                    <a:pt x="70" y="664"/>
                  </a:lnTo>
                  <a:lnTo>
                    <a:pt x="37" y="664"/>
                  </a:lnTo>
                  <a:lnTo>
                    <a:pt x="3" y="630"/>
                  </a:lnTo>
                  <a:lnTo>
                    <a:pt x="0" y="599"/>
                  </a:lnTo>
                  <a:lnTo>
                    <a:pt x="41" y="580"/>
                  </a:lnTo>
                  <a:lnTo>
                    <a:pt x="103" y="592"/>
                  </a:lnTo>
                  <a:lnTo>
                    <a:pt x="136" y="604"/>
                  </a:lnTo>
                  <a:lnTo>
                    <a:pt x="170" y="618"/>
                  </a:lnTo>
                  <a:lnTo>
                    <a:pt x="203" y="630"/>
                  </a:lnTo>
                  <a:lnTo>
                    <a:pt x="236" y="642"/>
                  </a:lnTo>
                  <a:lnTo>
                    <a:pt x="268" y="650"/>
                  </a:lnTo>
                  <a:lnTo>
                    <a:pt x="302" y="655"/>
                  </a:lnTo>
                  <a:lnTo>
                    <a:pt x="335" y="653"/>
                  </a:lnTo>
                  <a:lnTo>
                    <a:pt x="322" y="608"/>
                  </a:lnTo>
                  <a:lnTo>
                    <a:pt x="301" y="567"/>
                  </a:lnTo>
                  <a:lnTo>
                    <a:pt x="274" y="531"/>
                  </a:lnTo>
                  <a:lnTo>
                    <a:pt x="245" y="497"/>
                  </a:lnTo>
                  <a:lnTo>
                    <a:pt x="218" y="464"/>
                  </a:lnTo>
                  <a:lnTo>
                    <a:pt x="187" y="434"/>
                  </a:lnTo>
                  <a:lnTo>
                    <a:pt x="158" y="400"/>
                  </a:lnTo>
                  <a:lnTo>
                    <a:pt x="128" y="364"/>
                  </a:lnTo>
                  <a:lnTo>
                    <a:pt x="112" y="329"/>
                  </a:lnTo>
                  <a:lnTo>
                    <a:pt x="102" y="288"/>
                  </a:lnTo>
                  <a:lnTo>
                    <a:pt x="135" y="259"/>
                  </a:lnTo>
                  <a:lnTo>
                    <a:pt x="173" y="284"/>
                  </a:lnTo>
                  <a:lnTo>
                    <a:pt x="206" y="314"/>
                  </a:lnTo>
                  <a:lnTo>
                    <a:pt x="257" y="381"/>
                  </a:lnTo>
                  <a:lnTo>
                    <a:pt x="306" y="447"/>
                  </a:lnTo>
                  <a:lnTo>
                    <a:pt x="360" y="512"/>
                  </a:lnTo>
                  <a:lnTo>
                    <a:pt x="420" y="564"/>
                  </a:lnTo>
                  <a:lnTo>
                    <a:pt x="412" y="508"/>
                  </a:lnTo>
                  <a:lnTo>
                    <a:pt x="397" y="452"/>
                  </a:lnTo>
                  <a:lnTo>
                    <a:pt x="376" y="399"/>
                  </a:lnTo>
                  <a:lnTo>
                    <a:pt x="353" y="346"/>
                  </a:lnTo>
                  <a:lnTo>
                    <a:pt x="328" y="293"/>
                  </a:lnTo>
                  <a:lnTo>
                    <a:pt x="302" y="243"/>
                  </a:lnTo>
                  <a:lnTo>
                    <a:pt x="276" y="191"/>
                  </a:lnTo>
                  <a:lnTo>
                    <a:pt x="252" y="135"/>
                  </a:lnTo>
                  <a:lnTo>
                    <a:pt x="240" y="101"/>
                  </a:lnTo>
                  <a:lnTo>
                    <a:pt x="236" y="66"/>
                  </a:lnTo>
                  <a:lnTo>
                    <a:pt x="248" y="21"/>
                  </a:lnTo>
                  <a:lnTo>
                    <a:pt x="290" y="0"/>
                  </a:lnTo>
                  <a:lnTo>
                    <a:pt x="331" y="25"/>
                  </a:lnTo>
                  <a:lnTo>
                    <a:pt x="364" y="72"/>
                  </a:lnTo>
                  <a:lnTo>
                    <a:pt x="382" y="105"/>
                  </a:lnTo>
                  <a:lnTo>
                    <a:pt x="403" y="151"/>
                  </a:lnTo>
                  <a:lnTo>
                    <a:pt x="427" y="210"/>
                  </a:lnTo>
                  <a:lnTo>
                    <a:pt x="451" y="276"/>
                  </a:lnTo>
                  <a:lnTo>
                    <a:pt x="478" y="343"/>
                  </a:lnTo>
                  <a:lnTo>
                    <a:pt x="506" y="405"/>
                  </a:lnTo>
                  <a:lnTo>
                    <a:pt x="523" y="441"/>
                  </a:lnTo>
                  <a:lnTo>
                    <a:pt x="547" y="475"/>
                  </a:lnTo>
                  <a:lnTo>
                    <a:pt x="564" y="497"/>
                  </a:lnTo>
                  <a:lnTo>
                    <a:pt x="576" y="464"/>
                  </a:lnTo>
                  <a:lnTo>
                    <a:pt x="582" y="422"/>
                  </a:lnTo>
                  <a:lnTo>
                    <a:pt x="586" y="377"/>
                  </a:lnTo>
                  <a:lnTo>
                    <a:pt x="590" y="329"/>
                  </a:lnTo>
                  <a:lnTo>
                    <a:pt x="590" y="277"/>
                  </a:lnTo>
                  <a:lnTo>
                    <a:pt x="590" y="229"/>
                  </a:lnTo>
                  <a:lnTo>
                    <a:pt x="593" y="177"/>
                  </a:lnTo>
                  <a:lnTo>
                    <a:pt x="594" y="131"/>
                  </a:lnTo>
                  <a:lnTo>
                    <a:pt x="590" y="99"/>
                  </a:lnTo>
                  <a:lnTo>
                    <a:pt x="605" y="60"/>
                  </a:lnTo>
                  <a:lnTo>
                    <a:pt x="639" y="37"/>
                  </a:lnTo>
                  <a:lnTo>
                    <a:pt x="676" y="46"/>
                  </a:lnTo>
                  <a:lnTo>
                    <a:pt x="697" y="84"/>
                  </a:lnTo>
                  <a:lnTo>
                    <a:pt x="698" y="131"/>
                  </a:lnTo>
                  <a:lnTo>
                    <a:pt x="697" y="202"/>
                  </a:lnTo>
                  <a:lnTo>
                    <a:pt x="695" y="276"/>
                  </a:lnTo>
                  <a:lnTo>
                    <a:pt x="695" y="350"/>
                  </a:lnTo>
                  <a:lnTo>
                    <a:pt x="697" y="422"/>
                  </a:lnTo>
                  <a:lnTo>
                    <a:pt x="706" y="493"/>
                  </a:lnTo>
                  <a:lnTo>
                    <a:pt x="719" y="564"/>
                  </a:lnTo>
                  <a:lnTo>
                    <a:pt x="739" y="633"/>
                  </a:lnTo>
                  <a:lnTo>
                    <a:pt x="771" y="697"/>
                  </a:lnTo>
                  <a:lnTo>
                    <a:pt x="811" y="659"/>
                  </a:lnTo>
                  <a:lnTo>
                    <a:pt x="836" y="608"/>
                  </a:lnTo>
                  <a:lnTo>
                    <a:pt x="868" y="563"/>
                  </a:lnTo>
                  <a:lnTo>
                    <a:pt x="918" y="534"/>
                  </a:lnTo>
                  <a:lnTo>
                    <a:pt x="948" y="513"/>
                  </a:lnTo>
                  <a:lnTo>
                    <a:pt x="997" y="501"/>
                  </a:lnTo>
                  <a:lnTo>
                    <a:pt x="1031" y="501"/>
                  </a:lnTo>
                  <a:lnTo>
                    <a:pt x="1068" y="520"/>
                  </a:lnTo>
                  <a:lnTo>
                    <a:pt x="1079" y="562"/>
                  </a:lnTo>
                  <a:lnTo>
                    <a:pt x="1064" y="608"/>
                  </a:lnTo>
                  <a:lnTo>
                    <a:pt x="1011" y="645"/>
                  </a:lnTo>
                  <a:lnTo>
                    <a:pt x="965" y="691"/>
                  </a:lnTo>
                  <a:lnTo>
                    <a:pt x="929" y="750"/>
                  </a:lnTo>
                  <a:lnTo>
                    <a:pt x="913" y="785"/>
                  </a:lnTo>
                  <a:lnTo>
                    <a:pt x="901" y="826"/>
                  </a:lnTo>
                  <a:lnTo>
                    <a:pt x="889" y="863"/>
                  </a:lnTo>
                  <a:lnTo>
                    <a:pt x="850" y="893"/>
                  </a:lnTo>
                  <a:lnTo>
                    <a:pt x="814" y="901"/>
                  </a:lnTo>
                  <a:lnTo>
                    <a:pt x="788" y="1000"/>
                  </a:lnTo>
                  <a:lnTo>
                    <a:pt x="724" y="1057"/>
                  </a:lnTo>
                  <a:close/>
                </a:path>
              </a:pathLst>
            </a:custGeom>
            <a:solidFill>
              <a:srgbClr val="FFC285"/>
            </a:solidFill>
            <a:ln w="0">
              <a:solidFill>
                <a:srgbClr val="000000"/>
              </a:solidFill>
              <a:prstDash val="solid"/>
              <a:round/>
              <a:headEnd/>
              <a:tailEnd/>
            </a:ln>
          </p:spPr>
          <p:txBody>
            <a:bodyPr/>
            <a:lstStyle/>
            <a:p>
              <a:endParaRPr lang="en-MY"/>
            </a:p>
          </p:txBody>
        </p:sp>
      </p:grpSp>
      <p:grpSp>
        <p:nvGrpSpPr>
          <p:cNvPr id="44054" name="Group 22"/>
          <p:cNvGrpSpPr>
            <a:grpSpLocks/>
          </p:cNvGrpSpPr>
          <p:nvPr/>
        </p:nvGrpSpPr>
        <p:grpSpPr bwMode="auto">
          <a:xfrm rot="14397189">
            <a:off x="4287043" y="4780757"/>
            <a:ext cx="1160463" cy="742950"/>
            <a:chOff x="2581" y="1776"/>
            <a:chExt cx="731" cy="468"/>
          </a:xfrm>
        </p:grpSpPr>
        <p:sp>
          <p:nvSpPr>
            <p:cNvPr id="44055" name="Freeform 23"/>
            <p:cNvSpPr>
              <a:spLocks/>
            </p:cNvSpPr>
            <p:nvPr/>
          </p:nvSpPr>
          <p:spPr bwMode="auto">
            <a:xfrm>
              <a:off x="2878" y="1911"/>
              <a:ext cx="188" cy="229"/>
            </a:xfrm>
            <a:custGeom>
              <a:avLst/>
              <a:gdLst>
                <a:gd name="T0" fmla="*/ 377 w 377"/>
                <a:gd name="T1" fmla="*/ 458 h 458"/>
                <a:gd name="T2" fmla="*/ 369 w 377"/>
                <a:gd name="T3" fmla="*/ 420 h 458"/>
                <a:gd name="T4" fmla="*/ 362 w 377"/>
                <a:gd name="T5" fmla="*/ 380 h 458"/>
                <a:gd name="T6" fmla="*/ 352 w 377"/>
                <a:gd name="T7" fmla="*/ 342 h 458"/>
                <a:gd name="T8" fmla="*/ 341 w 377"/>
                <a:gd name="T9" fmla="*/ 302 h 458"/>
                <a:gd name="T10" fmla="*/ 329 w 377"/>
                <a:gd name="T11" fmla="*/ 262 h 458"/>
                <a:gd name="T12" fmla="*/ 314 w 377"/>
                <a:gd name="T13" fmla="*/ 226 h 458"/>
                <a:gd name="T14" fmla="*/ 301 w 377"/>
                <a:gd name="T15" fmla="*/ 190 h 458"/>
                <a:gd name="T16" fmla="*/ 285 w 377"/>
                <a:gd name="T17" fmla="*/ 154 h 458"/>
                <a:gd name="T18" fmla="*/ 268 w 377"/>
                <a:gd name="T19" fmla="*/ 124 h 458"/>
                <a:gd name="T20" fmla="*/ 247 w 377"/>
                <a:gd name="T21" fmla="*/ 93 h 458"/>
                <a:gd name="T22" fmla="*/ 228 w 377"/>
                <a:gd name="T23" fmla="*/ 68 h 458"/>
                <a:gd name="T24" fmla="*/ 206 w 377"/>
                <a:gd name="T25" fmla="*/ 46 h 458"/>
                <a:gd name="T26" fmla="*/ 183 w 377"/>
                <a:gd name="T27" fmla="*/ 27 h 458"/>
                <a:gd name="T28" fmla="*/ 156 w 377"/>
                <a:gd name="T29" fmla="*/ 11 h 458"/>
                <a:gd name="T30" fmla="*/ 128 w 377"/>
                <a:gd name="T31" fmla="*/ 4 h 458"/>
                <a:gd name="T32" fmla="*/ 97 w 377"/>
                <a:gd name="T33" fmla="*/ 0 h 458"/>
                <a:gd name="T34" fmla="*/ 71 w 377"/>
                <a:gd name="T35" fmla="*/ 0 h 458"/>
                <a:gd name="T36" fmla="*/ 48 w 377"/>
                <a:gd name="T37" fmla="*/ 6 h 458"/>
                <a:gd name="T38" fmla="*/ 31 w 377"/>
                <a:gd name="T39" fmla="*/ 17 h 458"/>
                <a:gd name="T40" fmla="*/ 17 w 377"/>
                <a:gd name="T41" fmla="*/ 32 h 458"/>
                <a:gd name="T42" fmla="*/ 6 w 377"/>
                <a:gd name="T43" fmla="*/ 51 h 458"/>
                <a:gd name="T44" fmla="*/ 2 w 377"/>
                <a:gd name="T45" fmla="*/ 72 h 458"/>
                <a:gd name="T46" fmla="*/ 0 w 377"/>
                <a:gd name="T47" fmla="*/ 97 h 458"/>
                <a:gd name="T48" fmla="*/ 0 w 377"/>
                <a:gd name="T49" fmla="*/ 122 h 458"/>
                <a:gd name="T50" fmla="*/ 6 w 377"/>
                <a:gd name="T51" fmla="*/ 146 h 458"/>
                <a:gd name="T52" fmla="*/ 14 w 377"/>
                <a:gd name="T53" fmla="*/ 171 h 458"/>
                <a:gd name="T54" fmla="*/ 27 w 377"/>
                <a:gd name="T55" fmla="*/ 194 h 458"/>
                <a:gd name="T56" fmla="*/ 40 w 377"/>
                <a:gd name="T57" fmla="*/ 213 h 458"/>
                <a:gd name="T58" fmla="*/ 57 w 377"/>
                <a:gd name="T59" fmla="*/ 230 h 458"/>
                <a:gd name="T60" fmla="*/ 76 w 377"/>
                <a:gd name="T61" fmla="*/ 241 h 458"/>
                <a:gd name="T62" fmla="*/ 97 w 377"/>
                <a:gd name="T63" fmla="*/ 249 h 458"/>
                <a:gd name="T64" fmla="*/ 120 w 377"/>
                <a:gd name="T65" fmla="*/ 249 h 458"/>
                <a:gd name="T66" fmla="*/ 152 w 377"/>
                <a:gd name="T67" fmla="*/ 253 h 458"/>
                <a:gd name="T68" fmla="*/ 179 w 377"/>
                <a:gd name="T69" fmla="*/ 257 h 458"/>
                <a:gd name="T70" fmla="*/ 206 w 377"/>
                <a:gd name="T71" fmla="*/ 262 h 458"/>
                <a:gd name="T72" fmla="*/ 227 w 377"/>
                <a:gd name="T73" fmla="*/ 272 h 458"/>
                <a:gd name="T74" fmla="*/ 247 w 377"/>
                <a:gd name="T75" fmla="*/ 281 h 458"/>
                <a:gd name="T76" fmla="*/ 266 w 377"/>
                <a:gd name="T77" fmla="*/ 293 h 458"/>
                <a:gd name="T78" fmla="*/ 284 w 377"/>
                <a:gd name="T79" fmla="*/ 304 h 458"/>
                <a:gd name="T80" fmla="*/ 299 w 377"/>
                <a:gd name="T81" fmla="*/ 319 h 458"/>
                <a:gd name="T82" fmla="*/ 312 w 377"/>
                <a:gd name="T83" fmla="*/ 335 h 458"/>
                <a:gd name="T84" fmla="*/ 325 w 377"/>
                <a:gd name="T85" fmla="*/ 350 h 458"/>
                <a:gd name="T86" fmla="*/ 337 w 377"/>
                <a:gd name="T87" fmla="*/ 367 h 458"/>
                <a:gd name="T88" fmla="*/ 344 w 377"/>
                <a:gd name="T89" fmla="*/ 386 h 458"/>
                <a:gd name="T90" fmla="*/ 354 w 377"/>
                <a:gd name="T91" fmla="*/ 403 h 458"/>
                <a:gd name="T92" fmla="*/ 362 w 377"/>
                <a:gd name="T93" fmla="*/ 422 h 458"/>
                <a:gd name="T94" fmla="*/ 369 w 377"/>
                <a:gd name="T95" fmla="*/ 441 h 458"/>
                <a:gd name="T96" fmla="*/ 377 w 377"/>
                <a:gd name="T97" fmla="*/ 458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7" h="458">
                  <a:moveTo>
                    <a:pt x="377" y="458"/>
                  </a:moveTo>
                  <a:lnTo>
                    <a:pt x="369" y="420"/>
                  </a:lnTo>
                  <a:lnTo>
                    <a:pt x="362" y="380"/>
                  </a:lnTo>
                  <a:lnTo>
                    <a:pt x="352" y="342"/>
                  </a:lnTo>
                  <a:lnTo>
                    <a:pt x="341" y="302"/>
                  </a:lnTo>
                  <a:lnTo>
                    <a:pt x="329" y="262"/>
                  </a:lnTo>
                  <a:lnTo>
                    <a:pt x="314" y="226"/>
                  </a:lnTo>
                  <a:lnTo>
                    <a:pt x="301" y="190"/>
                  </a:lnTo>
                  <a:lnTo>
                    <a:pt x="285" y="154"/>
                  </a:lnTo>
                  <a:lnTo>
                    <a:pt x="268" y="124"/>
                  </a:lnTo>
                  <a:lnTo>
                    <a:pt x="247" y="93"/>
                  </a:lnTo>
                  <a:lnTo>
                    <a:pt x="228" y="68"/>
                  </a:lnTo>
                  <a:lnTo>
                    <a:pt x="206" y="46"/>
                  </a:lnTo>
                  <a:lnTo>
                    <a:pt x="183" y="27"/>
                  </a:lnTo>
                  <a:lnTo>
                    <a:pt x="156" y="11"/>
                  </a:lnTo>
                  <a:lnTo>
                    <a:pt x="128" y="4"/>
                  </a:lnTo>
                  <a:lnTo>
                    <a:pt x="97" y="0"/>
                  </a:lnTo>
                  <a:lnTo>
                    <a:pt x="71" y="0"/>
                  </a:lnTo>
                  <a:lnTo>
                    <a:pt x="48" y="6"/>
                  </a:lnTo>
                  <a:lnTo>
                    <a:pt x="31" y="17"/>
                  </a:lnTo>
                  <a:lnTo>
                    <a:pt x="17" y="32"/>
                  </a:lnTo>
                  <a:lnTo>
                    <a:pt x="6" y="51"/>
                  </a:lnTo>
                  <a:lnTo>
                    <a:pt x="2" y="72"/>
                  </a:lnTo>
                  <a:lnTo>
                    <a:pt x="0" y="97"/>
                  </a:lnTo>
                  <a:lnTo>
                    <a:pt x="0" y="122"/>
                  </a:lnTo>
                  <a:lnTo>
                    <a:pt x="6" y="146"/>
                  </a:lnTo>
                  <a:lnTo>
                    <a:pt x="14" y="171"/>
                  </a:lnTo>
                  <a:lnTo>
                    <a:pt x="27" y="194"/>
                  </a:lnTo>
                  <a:lnTo>
                    <a:pt x="40" y="213"/>
                  </a:lnTo>
                  <a:lnTo>
                    <a:pt x="57" y="230"/>
                  </a:lnTo>
                  <a:lnTo>
                    <a:pt x="76" y="241"/>
                  </a:lnTo>
                  <a:lnTo>
                    <a:pt x="97" y="249"/>
                  </a:lnTo>
                  <a:lnTo>
                    <a:pt x="120" y="249"/>
                  </a:lnTo>
                  <a:lnTo>
                    <a:pt x="152" y="253"/>
                  </a:lnTo>
                  <a:lnTo>
                    <a:pt x="179" y="257"/>
                  </a:lnTo>
                  <a:lnTo>
                    <a:pt x="206" y="262"/>
                  </a:lnTo>
                  <a:lnTo>
                    <a:pt x="227" y="272"/>
                  </a:lnTo>
                  <a:lnTo>
                    <a:pt x="247" y="281"/>
                  </a:lnTo>
                  <a:lnTo>
                    <a:pt x="266" y="293"/>
                  </a:lnTo>
                  <a:lnTo>
                    <a:pt x="284" y="304"/>
                  </a:lnTo>
                  <a:lnTo>
                    <a:pt x="299" y="319"/>
                  </a:lnTo>
                  <a:lnTo>
                    <a:pt x="312" y="335"/>
                  </a:lnTo>
                  <a:lnTo>
                    <a:pt x="325" y="350"/>
                  </a:lnTo>
                  <a:lnTo>
                    <a:pt x="337" y="367"/>
                  </a:lnTo>
                  <a:lnTo>
                    <a:pt x="344" y="386"/>
                  </a:lnTo>
                  <a:lnTo>
                    <a:pt x="354" y="403"/>
                  </a:lnTo>
                  <a:lnTo>
                    <a:pt x="362" y="422"/>
                  </a:lnTo>
                  <a:lnTo>
                    <a:pt x="369" y="441"/>
                  </a:lnTo>
                  <a:lnTo>
                    <a:pt x="377" y="458"/>
                  </a:lnTo>
                  <a:close/>
                </a:path>
              </a:pathLst>
            </a:custGeom>
            <a:solidFill>
              <a:srgbClr val="00FFFF"/>
            </a:solidFill>
            <a:ln w="1588">
              <a:solidFill>
                <a:srgbClr val="FFFFFF"/>
              </a:solidFill>
              <a:prstDash val="solid"/>
              <a:round/>
              <a:headEnd/>
              <a:tailEnd/>
            </a:ln>
          </p:spPr>
          <p:txBody>
            <a:bodyPr/>
            <a:lstStyle/>
            <a:p>
              <a:endParaRPr lang="en-MY"/>
            </a:p>
          </p:txBody>
        </p:sp>
        <p:sp>
          <p:nvSpPr>
            <p:cNvPr id="44056" name="Freeform 24"/>
            <p:cNvSpPr>
              <a:spLocks/>
            </p:cNvSpPr>
            <p:nvPr/>
          </p:nvSpPr>
          <p:spPr bwMode="auto">
            <a:xfrm rot="-2649243">
              <a:off x="3024" y="1824"/>
              <a:ext cx="173" cy="167"/>
            </a:xfrm>
            <a:custGeom>
              <a:avLst/>
              <a:gdLst>
                <a:gd name="T0" fmla="*/ 0 w 346"/>
                <a:gd name="T1" fmla="*/ 335 h 335"/>
                <a:gd name="T2" fmla="*/ 17 w 346"/>
                <a:gd name="T3" fmla="*/ 314 h 335"/>
                <a:gd name="T4" fmla="*/ 35 w 346"/>
                <a:gd name="T5" fmla="*/ 293 h 335"/>
                <a:gd name="T6" fmla="*/ 48 w 346"/>
                <a:gd name="T7" fmla="*/ 274 h 335"/>
                <a:gd name="T8" fmla="*/ 63 w 346"/>
                <a:gd name="T9" fmla="*/ 251 h 335"/>
                <a:gd name="T10" fmla="*/ 74 w 346"/>
                <a:gd name="T11" fmla="*/ 230 h 335"/>
                <a:gd name="T12" fmla="*/ 88 w 346"/>
                <a:gd name="T13" fmla="*/ 207 h 335"/>
                <a:gd name="T14" fmla="*/ 101 w 346"/>
                <a:gd name="T15" fmla="*/ 187 h 335"/>
                <a:gd name="T16" fmla="*/ 114 w 346"/>
                <a:gd name="T17" fmla="*/ 166 h 335"/>
                <a:gd name="T18" fmla="*/ 128 w 346"/>
                <a:gd name="T19" fmla="*/ 145 h 335"/>
                <a:gd name="T20" fmla="*/ 143 w 346"/>
                <a:gd name="T21" fmla="*/ 124 h 335"/>
                <a:gd name="T22" fmla="*/ 158 w 346"/>
                <a:gd name="T23" fmla="*/ 103 h 335"/>
                <a:gd name="T24" fmla="*/ 177 w 346"/>
                <a:gd name="T25" fmla="*/ 82 h 335"/>
                <a:gd name="T26" fmla="*/ 196 w 346"/>
                <a:gd name="T27" fmla="*/ 63 h 335"/>
                <a:gd name="T28" fmla="*/ 219 w 346"/>
                <a:gd name="T29" fmla="*/ 44 h 335"/>
                <a:gd name="T30" fmla="*/ 246 w 346"/>
                <a:gd name="T31" fmla="*/ 25 h 335"/>
                <a:gd name="T32" fmla="*/ 274 w 346"/>
                <a:gd name="T33" fmla="*/ 8 h 335"/>
                <a:gd name="T34" fmla="*/ 291 w 346"/>
                <a:gd name="T35" fmla="*/ 2 h 335"/>
                <a:gd name="T36" fmla="*/ 306 w 346"/>
                <a:gd name="T37" fmla="*/ 0 h 335"/>
                <a:gd name="T38" fmla="*/ 320 w 346"/>
                <a:gd name="T39" fmla="*/ 2 h 335"/>
                <a:gd name="T40" fmla="*/ 331 w 346"/>
                <a:gd name="T41" fmla="*/ 10 h 335"/>
                <a:gd name="T42" fmla="*/ 337 w 346"/>
                <a:gd name="T43" fmla="*/ 19 h 335"/>
                <a:gd name="T44" fmla="*/ 342 w 346"/>
                <a:gd name="T45" fmla="*/ 31 h 335"/>
                <a:gd name="T46" fmla="*/ 346 w 346"/>
                <a:gd name="T47" fmla="*/ 44 h 335"/>
                <a:gd name="T48" fmla="*/ 346 w 346"/>
                <a:gd name="T49" fmla="*/ 59 h 335"/>
                <a:gd name="T50" fmla="*/ 342 w 346"/>
                <a:gd name="T51" fmla="*/ 76 h 335"/>
                <a:gd name="T52" fmla="*/ 337 w 346"/>
                <a:gd name="T53" fmla="*/ 91 h 335"/>
                <a:gd name="T54" fmla="*/ 329 w 346"/>
                <a:gd name="T55" fmla="*/ 109 h 335"/>
                <a:gd name="T56" fmla="*/ 320 w 346"/>
                <a:gd name="T57" fmla="*/ 122 h 335"/>
                <a:gd name="T58" fmla="*/ 306 w 346"/>
                <a:gd name="T59" fmla="*/ 135 h 335"/>
                <a:gd name="T60" fmla="*/ 291 w 346"/>
                <a:gd name="T61" fmla="*/ 145 h 335"/>
                <a:gd name="T62" fmla="*/ 272 w 346"/>
                <a:gd name="T63" fmla="*/ 152 h 335"/>
                <a:gd name="T64" fmla="*/ 253 w 346"/>
                <a:gd name="T65" fmla="*/ 156 h 335"/>
                <a:gd name="T66" fmla="*/ 230 w 346"/>
                <a:gd name="T67" fmla="*/ 164 h 335"/>
                <a:gd name="T68" fmla="*/ 211 w 346"/>
                <a:gd name="T69" fmla="*/ 171 h 335"/>
                <a:gd name="T70" fmla="*/ 192 w 346"/>
                <a:gd name="T71" fmla="*/ 179 h 335"/>
                <a:gd name="T72" fmla="*/ 175 w 346"/>
                <a:gd name="T73" fmla="*/ 187 h 335"/>
                <a:gd name="T74" fmla="*/ 156 w 346"/>
                <a:gd name="T75" fmla="*/ 196 h 335"/>
                <a:gd name="T76" fmla="*/ 139 w 346"/>
                <a:gd name="T77" fmla="*/ 204 h 335"/>
                <a:gd name="T78" fmla="*/ 122 w 346"/>
                <a:gd name="T79" fmla="*/ 213 h 335"/>
                <a:gd name="T80" fmla="*/ 107 w 346"/>
                <a:gd name="T81" fmla="*/ 223 h 335"/>
                <a:gd name="T82" fmla="*/ 92 w 346"/>
                <a:gd name="T83" fmla="*/ 236 h 335"/>
                <a:gd name="T84" fmla="*/ 76 w 346"/>
                <a:gd name="T85" fmla="*/ 245 h 335"/>
                <a:gd name="T86" fmla="*/ 61 w 346"/>
                <a:gd name="T87" fmla="*/ 259 h 335"/>
                <a:gd name="T88" fmla="*/ 50 w 346"/>
                <a:gd name="T89" fmla="*/ 272 h 335"/>
                <a:gd name="T90" fmla="*/ 35 w 346"/>
                <a:gd name="T91" fmla="*/ 287 h 335"/>
                <a:gd name="T92" fmla="*/ 23 w 346"/>
                <a:gd name="T93" fmla="*/ 301 h 335"/>
                <a:gd name="T94" fmla="*/ 12 w 346"/>
                <a:gd name="T95" fmla="*/ 318 h 335"/>
                <a:gd name="T96" fmla="*/ 0 w 346"/>
                <a:gd name="T97" fmla="*/ 335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6" h="335">
                  <a:moveTo>
                    <a:pt x="0" y="335"/>
                  </a:moveTo>
                  <a:lnTo>
                    <a:pt x="17" y="314"/>
                  </a:lnTo>
                  <a:lnTo>
                    <a:pt x="35" y="293"/>
                  </a:lnTo>
                  <a:lnTo>
                    <a:pt x="48" y="274"/>
                  </a:lnTo>
                  <a:lnTo>
                    <a:pt x="63" y="251"/>
                  </a:lnTo>
                  <a:lnTo>
                    <a:pt x="74" y="230"/>
                  </a:lnTo>
                  <a:lnTo>
                    <a:pt x="88" y="207"/>
                  </a:lnTo>
                  <a:lnTo>
                    <a:pt x="101" y="187"/>
                  </a:lnTo>
                  <a:lnTo>
                    <a:pt x="114" y="166"/>
                  </a:lnTo>
                  <a:lnTo>
                    <a:pt x="128" y="145"/>
                  </a:lnTo>
                  <a:lnTo>
                    <a:pt x="143" y="124"/>
                  </a:lnTo>
                  <a:lnTo>
                    <a:pt x="158" y="103"/>
                  </a:lnTo>
                  <a:lnTo>
                    <a:pt x="177" y="82"/>
                  </a:lnTo>
                  <a:lnTo>
                    <a:pt x="196" y="63"/>
                  </a:lnTo>
                  <a:lnTo>
                    <a:pt x="219" y="44"/>
                  </a:lnTo>
                  <a:lnTo>
                    <a:pt x="246" y="25"/>
                  </a:lnTo>
                  <a:lnTo>
                    <a:pt x="274" y="8"/>
                  </a:lnTo>
                  <a:lnTo>
                    <a:pt x="291" y="2"/>
                  </a:lnTo>
                  <a:lnTo>
                    <a:pt x="306" y="0"/>
                  </a:lnTo>
                  <a:lnTo>
                    <a:pt x="320" y="2"/>
                  </a:lnTo>
                  <a:lnTo>
                    <a:pt x="331" y="10"/>
                  </a:lnTo>
                  <a:lnTo>
                    <a:pt x="337" y="19"/>
                  </a:lnTo>
                  <a:lnTo>
                    <a:pt x="342" y="31"/>
                  </a:lnTo>
                  <a:lnTo>
                    <a:pt x="346" y="44"/>
                  </a:lnTo>
                  <a:lnTo>
                    <a:pt x="346" y="59"/>
                  </a:lnTo>
                  <a:lnTo>
                    <a:pt x="342" y="76"/>
                  </a:lnTo>
                  <a:lnTo>
                    <a:pt x="337" y="91"/>
                  </a:lnTo>
                  <a:lnTo>
                    <a:pt x="329" y="109"/>
                  </a:lnTo>
                  <a:lnTo>
                    <a:pt x="320" y="122"/>
                  </a:lnTo>
                  <a:lnTo>
                    <a:pt x="306" y="135"/>
                  </a:lnTo>
                  <a:lnTo>
                    <a:pt x="291" y="145"/>
                  </a:lnTo>
                  <a:lnTo>
                    <a:pt x="272" y="152"/>
                  </a:lnTo>
                  <a:lnTo>
                    <a:pt x="253" y="156"/>
                  </a:lnTo>
                  <a:lnTo>
                    <a:pt x="230" y="164"/>
                  </a:lnTo>
                  <a:lnTo>
                    <a:pt x="211" y="171"/>
                  </a:lnTo>
                  <a:lnTo>
                    <a:pt x="192" y="179"/>
                  </a:lnTo>
                  <a:lnTo>
                    <a:pt x="175" y="187"/>
                  </a:lnTo>
                  <a:lnTo>
                    <a:pt x="156" y="196"/>
                  </a:lnTo>
                  <a:lnTo>
                    <a:pt x="139" y="204"/>
                  </a:lnTo>
                  <a:lnTo>
                    <a:pt x="122" y="213"/>
                  </a:lnTo>
                  <a:lnTo>
                    <a:pt x="107" y="223"/>
                  </a:lnTo>
                  <a:lnTo>
                    <a:pt x="92" y="236"/>
                  </a:lnTo>
                  <a:lnTo>
                    <a:pt x="76" y="245"/>
                  </a:lnTo>
                  <a:lnTo>
                    <a:pt x="61" y="259"/>
                  </a:lnTo>
                  <a:lnTo>
                    <a:pt x="50" y="272"/>
                  </a:lnTo>
                  <a:lnTo>
                    <a:pt x="35" y="287"/>
                  </a:lnTo>
                  <a:lnTo>
                    <a:pt x="23" y="301"/>
                  </a:lnTo>
                  <a:lnTo>
                    <a:pt x="12" y="318"/>
                  </a:lnTo>
                  <a:lnTo>
                    <a:pt x="0" y="335"/>
                  </a:lnTo>
                  <a:close/>
                </a:path>
              </a:pathLst>
            </a:custGeom>
            <a:solidFill>
              <a:srgbClr val="00FFFF"/>
            </a:solidFill>
            <a:ln w="1588">
              <a:solidFill>
                <a:srgbClr val="FFFFFF"/>
              </a:solidFill>
              <a:prstDash val="solid"/>
              <a:round/>
              <a:headEnd/>
              <a:tailEnd/>
            </a:ln>
          </p:spPr>
          <p:txBody>
            <a:bodyPr/>
            <a:lstStyle/>
            <a:p>
              <a:endParaRPr lang="en-MY"/>
            </a:p>
          </p:txBody>
        </p:sp>
        <p:sp>
          <p:nvSpPr>
            <p:cNvPr id="44057" name="Freeform 25"/>
            <p:cNvSpPr>
              <a:spLocks/>
            </p:cNvSpPr>
            <p:nvPr/>
          </p:nvSpPr>
          <p:spPr bwMode="auto">
            <a:xfrm>
              <a:off x="2767" y="2079"/>
              <a:ext cx="186" cy="111"/>
            </a:xfrm>
            <a:custGeom>
              <a:avLst/>
              <a:gdLst>
                <a:gd name="T0" fmla="*/ 370 w 370"/>
                <a:gd name="T1" fmla="*/ 221 h 221"/>
                <a:gd name="T2" fmla="*/ 342 w 370"/>
                <a:gd name="T3" fmla="*/ 172 h 221"/>
                <a:gd name="T4" fmla="*/ 313 w 370"/>
                <a:gd name="T5" fmla="*/ 130 h 221"/>
                <a:gd name="T6" fmla="*/ 279 w 370"/>
                <a:gd name="T7" fmla="*/ 92 h 221"/>
                <a:gd name="T8" fmla="*/ 239 w 370"/>
                <a:gd name="T9" fmla="*/ 59 h 221"/>
                <a:gd name="T10" fmla="*/ 197 w 370"/>
                <a:gd name="T11" fmla="*/ 33 h 221"/>
                <a:gd name="T12" fmla="*/ 154 w 370"/>
                <a:gd name="T13" fmla="*/ 16 h 221"/>
                <a:gd name="T14" fmla="*/ 104 w 370"/>
                <a:gd name="T15" fmla="*/ 4 h 221"/>
                <a:gd name="T16" fmla="*/ 49 w 370"/>
                <a:gd name="T17" fmla="*/ 0 h 221"/>
                <a:gd name="T18" fmla="*/ 32 w 370"/>
                <a:gd name="T19" fmla="*/ 14 h 221"/>
                <a:gd name="T20" fmla="*/ 19 w 370"/>
                <a:gd name="T21" fmla="*/ 18 h 221"/>
                <a:gd name="T22" fmla="*/ 9 w 370"/>
                <a:gd name="T23" fmla="*/ 25 h 221"/>
                <a:gd name="T24" fmla="*/ 2 w 370"/>
                <a:gd name="T25" fmla="*/ 37 h 221"/>
                <a:gd name="T26" fmla="*/ 0 w 370"/>
                <a:gd name="T27" fmla="*/ 48 h 221"/>
                <a:gd name="T28" fmla="*/ 0 w 370"/>
                <a:gd name="T29" fmla="*/ 61 h 221"/>
                <a:gd name="T30" fmla="*/ 2 w 370"/>
                <a:gd name="T31" fmla="*/ 75 h 221"/>
                <a:gd name="T32" fmla="*/ 5 w 370"/>
                <a:gd name="T33" fmla="*/ 90 h 221"/>
                <a:gd name="T34" fmla="*/ 13 w 370"/>
                <a:gd name="T35" fmla="*/ 105 h 221"/>
                <a:gd name="T36" fmla="*/ 24 w 370"/>
                <a:gd name="T37" fmla="*/ 118 h 221"/>
                <a:gd name="T38" fmla="*/ 36 w 370"/>
                <a:gd name="T39" fmla="*/ 128 h 221"/>
                <a:gd name="T40" fmla="*/ 49 w 370"/>
                <a:gd name="T41" fmla="*/ 137 h 221"/>
                <a:gd name="T42" fmla="*/ 66 w 370"/>
                <a:gd name="T43" fmla="*/ 145 h 221"/>
                <a:gd name="T44" fmla="*/ 83 w 370"/>
                <a:gd name="T45" fmla="*/ 147 h 221"/>
                <a:gd name="T46" fmla="*/ 102 w 370"/>
                <a:gd name="T47" fmla="*/ 145 h 221"/>
                <a:gd name="T48" fmla="*/ 123 w 370"/>
                <a:gd name="T49" fmla="*/ 139 h 221"/>
                <a:gd name="T50" fmla="*/ 146 w 370"/>
                <a:gd name="T51" fmla="*/ 132 h 221"/>
                <a:gd name="T52" fmla="*/ 167 w 370"/>
                <a:gd name="T53" fmla="*/ 128 h 221"/>
                <a:gd name="T54" fmla="*/ 188 w 370"/>
                <a:gd name="T55" fmla="*/ 124 h 221"/>
                <a:gd name="T56" fmla="*/ 207 w 370"/>
                <a:gd name="T57" fmla="*/ 122 h 221"/>
                <a:gd name="T58" fmla="*/ 226 w 370"/>
                <a:gd name="T59" fmla="*/ 124 h 221"/>
                <a:gd name="T60" fmla="*/ 243 w 370"/>
                <a:gd name="T61" fmla="*/ 128 h 221"/>
                <a:gd name="T62" fmla="*/ 258 w 370"/>
                <a:gd name="T63" fmla="*/ 132 h 221"/>
                <a:gd name="T64" fmla="*/ 274 w 370"/>
                <a:gd name="T65" fmla="*/ 137 h 221"/>
                <a:gd name="T66" fmla="*/ 289 w 370"/>
                <a:gd name="T67" fmla="*/ 145 h 221"/>
                <a:gd name="T68" fmla="*/ 302 w 370"/>
                <a:gd name="T69" fmla="*/ 153 h 221"/>
                <a:gd name="T70" fmla="*/ 315 w 370"/>
                <a:gd name="T71" fmla="*/ 162 h 221"/>
                <a:gd name="T72" fmla="*/ 327 w 370"/>
                <a:gd name="T73" fmla="*/ 172 h 221"/>
                <a:gd name="T74" fmla="*/ 340 w 370"/>
                <a:gd name="T75" fmla="*/ 183 h 221"/>
                <a:gd name="T76" fmla="*/ 350 w 370"/>
                <a:gd name="T77" fmla="*/ 194 h 221"/>
                <a:gd name="T78" fmla="*/ 359 w 370"/>
                <a:gd name="T79" fmla="*/ 208 h 221"/>
                <a:gd name="T80" fmla="*/ 370 w 370"/>
                <a:gd name="T81" fmla="*/ 22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0" h="221">
                  <a:moveTo>
                    <a:pt x="370" y="221"/>
                  </a:moveTo>
                  <a:lnTo>
                    <a:pt x="342" y="172"/>
                  </a:lnTo>
                  <a:lnTo>
                    <a:pt x="313" y="130"/>
                  </a:lnTo>
                  <a:lnTo>
                    <a:pt x="279" y="92"/>
                  </a:lnTo>
                  <a:lnTo>
                    <a:pt x="239" y="59"/>
                  </a:lnTo>
                  <a:lnTo>
                    <a:pt x="197" y="33"/>
                  </a:lnTo>
                  <a:lnTo>
                    <a:pt x="154" y="16"/>
                  </a:lnTo>
                  <a:lnTo>
                    <a:pt x="104" y="4"/>
                  </a:lnTo>
                  <a:lnTo>
                    <a:pt x="49" y="0"/>
                  </a:lnTo>
                  <a:lnTo>
                    <a:pt x="32" y="14"/>
                  </a:lnTo>
                  <a:lnTo>
                    <a:pt x="19" y="18"/>
                  </a:lnTo>
                  <a:lnTo>
                    <a:pt x="9" y="25"/>
                  </a:lnTo>
                  <a:lnTo>
                    <a:pt x="2" y="37"/>
                  </a:lnTo>
                  <a:lnTo>
                    <a:pt x="0" y="48"/>
                  </a:lnTo>
                  <a:lnTo>
                    <a:pt x="0" y="61"/>
                  </a:lnTo>
                  <a:lnTo>
                    <a:pt x="2" y="75"/>
                  </a:lnTo>
                  <a:lnTo>
                    <a:pt x="5" y="90"/>
                  </a:lnTo>
                  <a:lnTo>
                    <a:pt x="13" y="105"/>
                  </a:lnTo>
                  <a:lnTo>
                    <a:pt x="24" y="118"/>
                  </a:lnTo>
                  <a:lnTo>
                    <a:pt x="36" y="128"/>
                  </a:lnTo>
                  <a:lnTo>
                    <a:pt x="49" y="137"/>
                  </a:lnTo>
                  <a:lnTo>
                    <a:pt x="66" y="145"/>
                  </a:lnTo>
                  <a:lnTo>
                    <a:pt x="83" y="147"/>
                  </a:lnTo>
                  <a:lnTo>
                    <a:pt x="102" y="145"/>
                  </a:lnTo>
                  <a:lnTo>
                    <a:pt x="123" y="139"/>
                  </a:lnTo>
                  <a:lnTo>
                    <a:pt x="146" y="132"/>
                  </a:lnTo>
                  <a:lnTo>
                    <a:pt x="167" y="128"/>
                  </a:lnTo>
                  <a:lnTo>
                    <a:pt x="188" y="124"/>
                  </a:lnTo>
                  <a:lnTo>
                    <a:pt x="207" y="122"/>
                  </a:lnTo>
                  <a:lnTo>
                    <a:pt x="226" y="124"/>
                  </a:lnTo>
                  <a:lnTo>
                    <a:pt x="243" y="128"/>
                  </a:lnTo>
                  <a:lnTo>
                    <a:pt x="258" y="132"/>
                  </a:lnTo>
                  <a:lnTo>
                    <a:pt x="274" y="137"/>
                  </a:lnTo>
                  <a:lnTo>
                    <a:pt x="289" y="145"/>
                  </a:lnTo>
                  <a:lnTo>
                    <a:pt x="302" y="153"/>
                  </a:lnTo>
                  <a:lnTo>
                    <a:pt x="315" y="162"/>
                  </a:lnTo>
                  <a:lnTo>
                    <a:pt x="327" y="172"/>
                  </a:lnTo>
                  <a:lnTo>
                    <a:pt x="340" y="183"/>
                  </a:lnTo>
                  <a:lnTo>
                    <a:pt x="350" y="194"/>
                  </a:lnTo>
                  <a:lnTo>
                    <a:pt x="359" y="208"/>
                  </a:lnTo>
                  <a:lnTo>
                    <a:pt x="370" y="221"/>
                  </a:lnTo>
                  <a:close/>
                </a:path>
              </a:pathLst>
            </a:custGeom>
            <a:solidFill>
              <a:srgbClr val="00FFFF"/>
            </a:solidFill>
            <a:ln w="1588">
              <a:solidFill>
                <a:srgbClr val="FFFFFF"/>
              </a:solidFill>
              <a:prstDash val="solid"/>
              <a:round/>
              <a:headEnd/>
              <a:tailEnd/>
            </a:ln>
          </p:spPr>
          <p:txBody>
            <a:bodyPr/>
            <a:lstStyle/>
            <a:p>
              <a:endParaRPr lang="en-MY"/>
            </a:p>
          </p:txBody>
        </p:sp>
        <p:sp>
          <p:nvSpPr>
            <p:cNvPr id="44058" name="Freeform 26"/>
            <p:cNvSpPr>
              <a:spLocks/>
            </p:cNvSpPr>
            <p:nvPr/>
          </p:nvSpPr>
          <p:spPr bwMode="auto">
            <a:xfrm rot="-14088149">
              <a:off x="2619" y="1989"/>
              <a:ext cx="53" cy="108"/>
            </a:xfrm>
            <a:custGeom>
              <a:avLst/>
              <a:gdLst>
                <a:gd name="T0" fmla="*/ 0 w 106"/>
                <a:gd name="T1" fmla="*/ 0 h 215"/>
                <a:gd name="T2" fmla="*/ 4 w 106"/>
                <a:gd name="T3" fmla="*/ 12 h 215"/>
                <a:gd name="T4" fmla="*/ 9 w 106"/>
                <a:gd name="T5" fmla="*/ 21 h 215"/>
                <a:gd name="T6" fmla="*/ 15 w 106"/>
                <a:gd name="T7" fmla="*/ 31 h 215"/>
                <a:gd name="T8" fmla="*/ 21 w 106"/>
                <a:gd name="T9" fmla="*/ 40 h 215"/>
                <a:gd name="T10" fmla="*/ 32 w 106"/>
                <a:gd name="T11" fmla="*/ 57 h 215"/>
                <a:gd name="T12" fmla="*/ 44 w 106"/>
                <a:gd name="T13" fmla="*/ 73 h 215"/>
                <a:gd name="T14" fmla="*/ 53 w 106"/>
                <a:gd name="T15" fmla="*/ 88 h 215"/>
                <a:gd name="T16" fmla="*/ 68 w 106"/>
                <a:gd name="T17" fmla="*/ 103 h 215"/>
                <a:gd name="T18" fmla="*/ 82 w 106"/>
                <a:gd name="T19" fmla="*/ 116 h 215"/>
                <a:gd name="T20" fmla="*/ 97 w 106"/>
                <a:gd name="T21" fmla="*/ 135 h 215"/>
                <a:gd name="T22" fmla="*/ 102 w 106"/>
                <a:gd name="T23" fmla="*/ 147 h 215"/>
                <a:gd name="T24" fmla="*/ 106 w 106"/>
                <a:gd name="T25" fmla="*/ 158 h 215"/>
                <a:gd name="T26" fmla="*/ 106 w 106"/>
                <a:gd name="T27" fmla="*/ 170 h 215"/>
                <a:gd name="T28" fmla="*/ 104 w 106"/>
                <a:gd name="T29" fmla="*/ 179 h 215"/>
                <a:gd name="T30" fmla="*/ 93 w 106"/>
                <a:gd name="T31" fmla="*/ 196 h 215"/>
                <a:gd name="T32" fmla="*/ 76 w 106"/>
                <a:gd name="T33" fmla="*/ 210 h 215"/>
                <a:gd name="T34" fmla="*/ 66 w 106"/>
                <a:gd name="T35" fmla="*/ 211 h 215"/>
                <a:gd name="T36" fmla="*/ 55 w 106"/>
                <a:gd name="T37" fmla="*/ 215 h 215"/>
                <a:gd name="T38" fmla="*/ 45 w 106"/>
                <a:gd name="T39" fmla="*/ 215 h 215"/>
                <a:gd name="T40" fmla="*/ 36 w 106"/>
                <a:gd name="T41" fmla="*/ 211 h 215"/>
                <a:gd name="T42" fmla="*/ 26 w 106"/>
                <a:gd name="T43" fmla="*/ 208 h 215"/>
                <a:gd name="T44" fmla="*/ 13 w 106"/>
                <a:gd name="T45" fmla="*/ 191 h 215"/>
                <a:gd name="T46" fmla="*/ 9 w 106"/>
                <a:gd name="T47" fmla="*/ 179 h 215"/>
                <a:gd name="T48" fmla="*/ 7 w 106"/>
                <a:gd name="T49" fmla="*/ 154 h 215"/>
                <a:gd name="T50" fmla="*/ 9 w 106"/>
                <a:gd name="T51" fmla="*/ 132 h 215"/>
                <a:gd name="T52" fmla="*/ 9 w 106"/>
                <a:gd name="T53" fmla="*/ 111 h 215"/>
                <a:gd name="T54" fmla="*/ 11 w 106"/>
                <a:gd name="T55" fmla="*/ 90 h 215"/>
                <a:gd name="T56" fmla="*/ 9 w 106"/>
                <a:gd name="T57" fmla="*/ 69 h 215"/>
                <a:gd name="T58" fmla="*/ 9 w 106"/>
                <a:gd name="T59" fmla="*/ 48 h 215"/>
                <a:gd name="T60" fmla="*/ 6 w 106"/>
                <a:gd name="T61" fmla="*/ 25 h 215"/>
                <a:gd name="T62" fmla="*/ 0 w 106"/>
                <a:gd name="T63"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6" h="215">
                  <a:moveTo>
                    <a:pt x="0" y="0"/>
                  </a:moveTo>
                  <a:lnTo>
                    <a:pt x="4" y="12"/>
                  </a:lnTo>
                  <a:lnTo>
                    <a:pt x="9" y="21"/>
                  </a:lnTo>
                  <a:lnTo>
                    <a:pt x="15" y="31"/>
                  </a:lnTo>
                  <a:lnTo>
                    <a:pt x="21" y="40"/>
                  </a:lnTo>
                  <a:lnTo>
                    <a:pt x="32" y="57"/>
                  </a:lnTo>
                  <a:lnTo>
                    <a:pt x="44" y="73"/>
                  </a:lnTo>
                  <a:lnTo>
                    <a:pt x="53" y="88"/>
                  </a:lnTo>
                  <a:lnTo>
                    <a:pt x="68" y="103"/>
                  </a:lnTo>
                  <a:lnTo>
                    <a:pt x="82" y="116"/>
                  </a:lnTo>
                  <a:lnTo>
                    <a:pt x="97" y="135"/>
                  </a:lnTo>
                  <a:lnTo>
                    <a:pt x="102" y="147"/>
                  </a:lnTo>
                  <a:lnTo>
                    <a:pt x="106" y="158"/>
                  </a:lnTo>
                  <a:lnTo>
                    <a:pt x="106" y="170"/>
                  </a:lnTo>
                  <a:lnTo>
                    <a:pt x="104" y="179"/>
                  </a:lnTo>
                  <a:lnTo>
                    <a:pt x="93" y="196"/>
                  </a:lnTo>
                  <a:lnTo>
                    <a:pt x="76" y="210"/>
                  </a:lnTo>
                  <a:lnTo>
                    <a:pt x="66" y="211"/>
                  </a:lnTo>
                  <a:lnTo>
                    <a:pt x="55" y="215"/>
                  </a:lnTo>
                  <a:lnTo>
                    <a:pt x="45" y="215"/>
                  </a:lnTo>
                  <a:lnTo>
                    <a:pt x="36" y="211"/>
                  </a:lnTo>
                  <a:lnTo>
                    <a:pt x="26" y="208"/>
                  </a:lnTo>
                  <a:lnTo>
                    <a:pt x="13" y="191"/>
                  </a:lnTo>
                  <a:lnTo>
                    <a:pt x="9" y="179"/>
                  </a:lnTo>
                  <a:lnTo>
                    <a:pt x="7" y="154"/>
                  </a:lnTo>
                  <a:lnTo>
                    <a:pt x="9" y="132"/>
                  </a:lnTo>
                  <a:lnTo>
                    <a:pt x="9" y="111"/>
                  </a:lnTo>
                  <a:lnTo>
                    <a:pt x="11" y="90"/>
                  </a:lnTo>
                  <a:lnTo>
                    <a:pt x="9" y="69"/>
                  </a:lnTo>
                  <a:lnTo>
                    <a:pt x="9" y="48"/>
                  </a:lnTo>
                  <a:lnTo>
                    <a:pt x="6" y="25"/>
                  </a:lnTo>
                  <a:lnTo>
                    <a:pt x="0" y="0"/>
                  </a:lnTo>
                  <a:close/>
                </a:path>
              </a:pathLst>
            </a:custGeom>
            <a:solidFill>
              <a:srgbClr val="00FFFF"/>
            </a:solidFill>
            <a:ln w="1588">
              <a:solidFill>
                <a:srgbClr val="FFFFFF"/>
              </a:solidFill>
              <a:prstDash val="solid"/>
              <a:round/>
              <a:headEnd/>
              <a:tailEnd/>
            </a:ln>
          </p:spPr>
          <p:txBody>
            <a:bodyPr/>
            <a:lstStyle/>
            <a:p>
              <a:endParaRPr lang="en-MY"/>
            </a:p>
          </p:txBody>
        </p:sp>
        <p:sp>
          <p:nvSpPr>
            <p:cNvPr id="44059" name="Freeform 27"/>
            <p:cNvSpPr>
              <a:spLocks/>
            </p:cNvSpPr>
            <p:nvPr/>
          </p:nvSpPr>
          <p:spPr bwMode="auto">
            <a:xfrm rot="11423332">
              <a:off x="3141" y="2065"/>
              <a:ext cx="171" cy="143"/>
            </a:xfrm>
            <a:custGeom>
              <a:avLst/>
              <a:gdLst>
                <a:gd name="T0" fmla="*/ 0 w 340"/>
                <a:gd name="T1" fmla="*/ 0 h 285"/>
                <a:gd name="T2" fmla="*/ 30 w 340"/>
                <a:gd name="T3" fmla="*/ 0 h 285"/>
                <a:gd name="T4" fmla="*/ 61 w 340"/>
                <a:gd name="T5" fmla="*/ 0 h 285"/>
                <a:gd name="T6" fmla="*/ 89 w 340"/>
                <a:gd name="T7" fmla="*/ 3 h 285"/>
                <a:gd name="T8" fmla="*/ 121 w 340"/>
                <a:gd name="T9" fmla="*/ 11 h 285"/>
                <a:gd name="T10" fmla="*/ 150 w 340"/>
                <a:gd name="T11" fmla="*/ 19 h 285"/>
                <a:gd name="T12" fmla="*/ 179 w 340"/>
                <a:gd name="T13" fmla="*/ 32 h 285"/>
                <a:gd name="T14" fmla="*/ 203 w 340"/>
                <a:gd name="T15" fmla="*/ 45 h 285"/>
                <a:gd name="T16" fmla="*/ 230 w 340"/>
                <a:gd name="T17" fmla="*/ 62 h 285"/>
                <a:gd name="T18" fmla="*/ 253 w 340"/>
                <a:gd name="T19" fmla="*/ 80 h 285"/>
                <a:gd name="T20" fmla="*/ 275 w 340"/>
                <a:gd name="T21" fmla="*/ 99 h 285"/>
                <a:gd name="T22" fmla="*/ 293 w 340"/>
                <a:gd name="T23" fmla="*/ 119 h 285"/>
                <a:gd name="T24" fmla="*/ 310 w 340"/>
                <a:gd name="T25" fmla="*/ 140 h 285"/>
                <a:gd name="T26" fmla="*/ 323 w 340"/>
                <a:gd name="T27" fmla="*/ 161 h 285"/>
                <a:gd name="T28" fmla="*/ 333 w 340"/>
                <a:gd name="T29" fmla="*/ 184 h 285"/>
                <a:gd name="T30" fmla="*/ 336 w 340"/>
                <a:gd name="T31" fmla="*/ 205 h 285"/>
                <a:gd name="T32" fmla="*/ 340 w 340"/>
                <a:gd name="T33" fmla="*/ 228 h 285"/>
                <a:gd name="T34" fmla="*/ 338 w 340"/>
                <a:gd name="T35" fmla="*/ 239 h 285"/>
                <a:gd name="T36" fmla="*/ 336 w 340"/>
                <a:gd name="T37" fmla="*/ 251 h 285"/>
                <a:gd name="T38" fmla="*/ 334 w 340"/>
                <a:gd name="T39" fmla="*/ 258 h 285"/>
                <a:gd name="T40" fmla="*/ 331 w 340"/>
                <a:gd name="T41" fmla="*/ 268 h 285"/>
                <a:gd name="T42" fmla="*/ 319 w 340"/>
                <a:gd name="T43" fmla="*/ 281 h 285"/>
                <a:gd name="T44" fmla="*/ 302 w 340"/>
                <a:gd name="T45" fmla="*/ 285 h 285"/>
                <a:gd name="T46" fmla="*/ 294 w 340"/>
                <a:gd name="T47" fmla="*/ 283 h 285"/>
                <a:gd name="T48" fmla="*/ 283 w 340"/>
                <a:gd name="T49" fmla="*/ 277 h 285"/>
                <a:gd name="T50" fmla="*/ 274 w 340"/>
                <a:gd name="T51" fmla="*/ 270 h 285"/>
                <a:gd name="T52" fmla="*/ 262 w 340"/>
                <a:gd name="T53" fmla="*/ 258 h 285"/>
                <a:gd name="T54" fmla="*/ 251 w 340"/>
                <a:gd name="T55" fmla="*/ 243 h 285"/>
                <a:gd name="T56" fmla="*/ 239 w 340"/>
                <a:gd name="T57" fmla="*/ 226 h 285"/>
                <a:gd name="T58" fmla="*/ 226 w 340"/>
                <a:gd name="T59" fmla="*/ 203 h 285"/>
                <a:gd name="T60" fmla="*/ 213 w 340"/>
                <a:gd name="T61" fmla="*/ 176 h 285"/>
                <a:gd name="T62" fmla="*/ 199 w 340"/>
                <a:gd name="T63" fmla="*/ 148 h 285"/>
                <a:gd name="T64" fmla="*/ 186 w 340"/>
                <a:gd name="T65" fmla="*/ 123 h 285"/>
                <a:gd name="T66" fmla="*/ 177 w 340"/>
                <a:gd name="T67" fmla="*/ 102 h 285"/>
                <a:gd name="T68" fmla="*/ 163 w 340"/>
                <a:gd name="T69" fmla="*/ 83 h 285"/>
                <a:gd name="T70" fmla="*/ 152 w 340"/>
                <a:gd name="T71" fmla="*/ 66 h 285"/>
                <a:gd name="T72" fmla="*/ 142 w 340"/>
                <a:gd name="T73" fmla="*/ 55 h 285"/>
                <a:gd name="T74" fmla="*/ 129 w 340"/>
                <a:gd name="T75" fmla="*/ 43 h 285"/>
                <a:gd name="T76" fmla="*/ 118 w 340"/>
                <a:gd name="T77" fmla="*/ 34 h 285"/>
                <a:gd name="T78" fmla="*/ 104 w 340"/>
                <a:gd name="T79" fmla="*/ 26 h 285"/>
                <a:gd name="T80" fmla="*/ 91 w 340"/>
                <a:gd name="T81" fmla="*/ 21 h 285"/>
                <a:gd name="T82" fmla="*/ 78 w 340"/>
                <a:gd name="T83" fmla="*/ 15 h 285"/>
                <a:gd name="T84" fmla="*/ 64 w 340"/>
                <a:gd name="T85" fmla="*/ 11 h 285"/>
                <a:gd name="T86" fmla="*/ 49 w 340"/>
                <a:gd name="T87" fmla="*/ 7 h 285"/>
                <a:gd name="T88" fmla="*/ 34 w 340"/>
                <a:gd name="T89" fmla="*/ 3 h 285"/>
                <a:gd name="T90" fmla="*/ 17 w 340"/>
                <a:gd name="T91" fmla="*/ 3 h 285"/>
                <a:gd name="T92" fmla="*/ 0 w 340"/>
                <a:gd name="T93" fmla="*/ 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285">
                  <a:moveTo>
                    <a:pt x="0" y="0"/>
                  </a:moveTo>
                  <a:lnTo>
                    <a:pt x="30" y="0"/>
                  </a:lnTo>
                  <a:lnTo>
                    <a:pt x="61" y="0"/>
                  </a:lnTo>
                  <a:lnTo>
                    <a:pt x="89" y="3"/>
                  </a:lnTo>
                  <a:lnTo>
                    <a:pt x="121" y="11"/>
                  </a:lnTo>
                  <a:lnTo>
                    <a:pt x="150" y="19"/>
                  </a:lnTo>
                  <a:lnTo>
                    <a:pt x="179" y="32"/>
                  </a:lnTo>
                  <a:lnTo>
                    <a:pt x="203" y="45"/>
                  </a:lnTo>
                  <a:lnTo>
                    <a:pt x="230" y="62"/>
                  </a:lnTo>
                  <a:lnTo>
                    <a:pt x="253" y="80"/>
                  </a:lnTo>
                  <a:lnTo>
                    <a:pt x="275" y="99"/>
                  </a:lnTo>
                  <a:lnTo>
                    <a:pt x="293" y="119"/>
                  </a:lnTo>
                  <a:lnTo>
                    <a:pt x="310" y="140"/>
                  </a:lnTo>
                  <a:lnTo>
                    <a:pt x="323" y="161"/>
                  </a:lnTo>
                  <a:lnTo>
                    <a:pt x="333" y="184"/>
                  </a:lnTo>
                  <a:lnTo>
                    <a:pt x="336" y="205"/>
                  </a:lnTo>
                  <a:lnTo>
                    <a:pt x="340" y="228"/>
                  </a:lnTo>
                  <a:lnTo>
                    <a:pt x="338" y="239"/>
                  </a:lnTo>
                  <a:lnTo>
                    <a:pt x="336" y="251"/>
                  </a:lnTo>
                  <a:lnTo>
                    <a:pt x="334" y="258"/>
                  </a:lnTo>
                  <a:lnTo>
                    <a:pt x="331" y="268"/>
                  </a:lnTo>
                  <a:lnTo>
                    <a:pt x="319" y="281"/>
                  </a:lnTo>
                  <a:lnTo>
                    <a:pt x="302" y="285"/>
                  </a:lnTo>
                  <a:lnTo>
                    <a:pt x="294" y="283"/>
                  </a:lnTo>
                  <a:lnTo>
                    <a:pt x="283" y="277"/>
                  </a:lnTo>
                  <a:lnTo>
                    <a:pt x="274" y="270"/>
                  </a:lnTo>
                  <a:lnTo>
                    <a:pt x="262" y="258"/>
                  </a:lnTo>
                  <a:lnTo>
                    <a:pt x="251" y="243"/>
                  </a:lnTo>
                  <a:lnTo>
                    <a:pt x="239" y="226"/>
                  </a:lnTo>
                  <a:lnTo>
                    <a:pt x="226" y="203"/>
                  </a:lnTo>
                  <a:lnTo>
                    <a:pt x="213" y="176"/>
                  </a:lnTo>
                  <a:lnTo>
                    <a:pt x="199" y="148"/>
                  </a:lnTo>
                  <a:lnTo>
                    <a:pt x="186" y="123"/>
                  </a:lnTo>
                  <a:lnTo>
                    <a:pt x="177" y="102"/>
                  </a:lnTo>
                  <a:lnTo>
                    <a:pt x="163" y="83"/>
                  </a:lnTo>
                  <a:lnTo>
                    <a:pt x="152" y="66"/>
                  </a:lnTo>
                  <a:lnTo>
                    <a:pt x="142" y="55"/>
                  </a:lnTo>
                  <a:lnTo>
                    <a:pt x="129" y="43"/>
                  </a:lnTo>
                  <a:lnTo>
                    <a:pt x="118" y="34"/>
                  </a:lnTo>
                  <a:lnTo>
                    <a:pt x="104" y="26"/>
                  </a:lnTo>
                  <a:lnTo>
                    <a:pt x="91" y="21"/>
                  </a:lnTo>
                  <a:lnTo>
                    <a:pt x="78" y="15"/>
                  </a:lnTo>
                  <a:lnTo>
                    <a:pt x="64" y="11"/>
                  </a:lnTo>
                  <a:lnTo>
                    <a:pt x="49" y="7"/>
                  </a:lnTo>
                  <a:lnTo>
                    <a:pt x="34" y="3"/>
                  </a:lnTo>
                  <a:lnTo>
                    <a:pt x="17" y="3"/>
                  </a:lnTo>
                  <a:lnTo>
                    <a:pt x="0" y="0"/>
                  </a:lnTo>
                  <a:close/>
                </a:path>
              </a:pathLst>
            </a:custGeom>
            <a:solidFill>
              <a:srgbClr val="00FFFF"/>
            </a:solidFill>
            <a:ln w="1588">
              <a:solidFill>
                <a:srgbClr val="FFFFFF"/>
              </a:solidFill>
              <a:prstDash val="solid"/>
              <a:round/>
              <a:headEnd/>
              <a:tailEnd/>
            </a:ln>
          </p:spPr>
          <p:txBody>
            <a:bodyPr/>
            <a:lstStyle/>
            <a:p>
              <a:endParaRPr lang="en-MY"/>
            </a:p>
          </p:txBody>
        </p:sp>
        <p:sp>
          <p:nvSpPr>
            <p:cNvPr id="44060" name="Freeform 28"/>
            <p:cNvSpPr>
              <a:spLocks/>
            </p:cNvSpPr>
            <p:nvPr/>
          </p:nvSpPr>
          <p:spPr bwMode="auto">
            <a:xfrm>
              <a:off x="2692" y="2182"/>
              <a:ext cx="189" cy="62"/>
            </a:xfrm>
            <a:custGeom>
              <a:avLst/>
              <a:gdLst>
                <a:gd name="T0" fmla="*/ 378 w 378"/>
                <a:gd name="T1" fmla="*/ 66 h 123"/>
                <a:gd name="T2" fmla="*/ 338 w 378"/>
                <a:gd name="T3" fmla="*/ 57 h 123"/>
                <a:gd name="T4" fmla="*/ 298 w 378"/>
                <a:gd name="T5" fmla="*/ 44 h 123"/>
                <a:gd name="T6" fmla="*/ 256 w 378"/>
                <a:gd name="T7" fmla="*/ 30 h 123"/>
                <a:gd name="T8" fmla="*/ 216 w 378"/>
                <a:gd name="T9" fmla="*/ 15 h 123"/>
                <a:gd name="T10" fmla="*/ 176 w 378"/>
                <a:gd name="T11" fmla="*/ 6 h 123"/>
                <a:gd name="T12" fmla="*/ 135 w 378"/>
                <a:gd name="T13" fmla="*/ 0 h 123"/>
                <a:gd name="T14" fmla="*/ 95 w 378"/>
                <a:gd name="T15" fmla="*/ 2 h 123"/>
                <a:gd name="T16" fmla="*/ 53 w 378"/>
                <a:gd name="T17" fmla="*/ 13 h 123"/>
                <a:gd name="T18" fmla="*/ 40 w 378"/>
                <a:gd name="T19" fmla="*/ 19 h 123"/>
                <a:gd name="T20" fmla="*/ 28 w 378"/>
                <a:gd name="T21" fmla="*/ 26 h 123"/>
                <a:gd name="T22" fmla="*/ 17 w 378"/>
                <a:gd name="T23" fmla="*/ 34 h 123"/>
                <a:gd name="T24" fmla="*/ 9 w 378"/>
                <a:gd name="T25" fmla="*/ 44 h 123"/>
                <a:gd name="T26" fmla="*/ 5 w 378"/>
                <a:gd name="T27" fmla="*/ 53 h 123"/>
                <a:gd name="T28" fmla="*/ 1 w 378"/>
                <a:gd name="T29" fmla="*/ 64 h 123"/>
                <a:gd name="T30" fmla="*/ 0 w 378"/>
                <a:gd name="T31" fmla="*/ 74 h 123"/>
                <a:gd name="T32" fmla="*/ 0 w 378"/>
                <a:gd name="T33" fmla="*/ 85 h 123"/>
                <a:gd name="T34" fmla="*/ 3 w 378"/>
                <a:gd name="T35" fmla="*/ 95 h 123"/>
                <a:gd name="T36" fmla="*/ 7 w 378"/>
                <a:gd name="T37" fmla="*/ 104 h 123"/>
                <a:gd name="T38" fmla="*/ 21 w 378"/>
                <a:gd name="T39" fmla="*/ 120 h 123"/>
                <a:gd name="T40" fmla="*/ 30 w 378"/>
                <a:gd name="T41" fmla="*/ 122 h 123"/>
                <a:gd name="T42" fmla="*/ 40 w 378"/>
                <a:gd name="T43" fmla="*/ 123 h 123"/>
                <a:gd name="T44" fmla="*/ 51 w 378"/>
                <a:gd name="T45" fmla="*/ 123 h 123"/>
                <a:gd name="T46" fmla="*/ 62 w 378"/>
                <a:gd name="T47" fmla="*/ 120 h 123"/>
                <a:gd name="T48" fmla="*/ 95 w 378"/>
                <a:gd name="T49" fmla="*/ 91 h 123"/>
                <a:gd name="T50" fmla="*/ 127 w 378"/>
                <a:gd name="T51" fmla="*/ 72 h 123"/>
                <a:gd name="T52" fmla="*/ 161 w 378"/>
                <a:gd name="T53" fmla="*/ 59 h 123"/>
                <a:gd name="T54" fmla="*/ 197 w 378"/>
                <a:gd name="T55" fmla="*/ 47 h 123"/>
                <a:gd name="T56" fmla="*/ 237 w 378"/>
                <a:gd name="T57" fmla="*/ 45 h 123"/>
                <a:gd name="T58" fmla="*/ 279 w 378"/>
                <a:gd name="T59" fmla="*/ 47 h 123"/>
                <a:gd name="T60" fmla="*/ 327 w 378"/>
                <a:gd name="T61" fmla="*/ 53 h 123"/>
                <a:gd name="T62" fmla="*/ 378 w 378"/>
                <a:gd name="T63" fmla="*/ 6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8" h="123">
                  <a:moveTo>
                    <a:pt x="378" y="66"/>
                  </a:moveTo>
                  <a:lnTo>
                    <a:pt x="338" y="57"/>
                  </a:lnTo>
                  <a:lnTo>
                    <a:pt x="298" y="44"/>
                  </a:lnTo>
                  <a:lnTo>
                    <a:pt x="256" y="30"/>
                  </a:lnTo>
                  <a:lnTo>
                    <a:pt x="216" y="15"/>
                  </a:lnTo>
                  <a:lnTo>
                    <a:pt x="176" y="6"/>
                  </a:lnTo>
                  <a:lnTo>
                    <a:pt x="135" y="0"/>
                  </a:lnTo>
                  <a:lnTo>
                    <a:pt x="95" y="2"/>
                  </a:lnTo>
                  <a:lnTo>
                    <a:pt x="53" y="13"/>
                  </a:lnTo>
                  <a:lnTo>
                    <a:pt x="40" y="19"/>
                  </a:lnTo>
                  <a:lnTo>
                    <a:pt x="28" y="26"/>
                  </a:lnTo>
                  <a:lnTo>
                    <a:pt x="17" y="34"/>
                  </a:lnTo>
                  <a:lnTo>
                    <a:pt x="9" y="44"/>
                  </a:lnTo>
                  <a:lnTo>
                    <a:pt x="5" y="53"/>
                  </a:lnTo>
                  <a:lnTo>
                    <a:pt x="1" y="64"/>
                  </a:lnTo>
                  <a:lnTo>
                    <a:pt x="0" y="74"/>
                  </a:lnTo>
                  <a:lnTo>
                    <a:pt x="0" y="85"/>
                  </a:lnTo>
                  <a:lnTo>
                    <a:pt x="3" y="95"/>
                  </a:lnTo>
                  <a:lnTo>
                    <a:pt x="7" y="104"/>
                  </a:lnTo>
                  <a:lnTo>
                    <a:pt x="21" y="120"/>
                  </a:lnTo>
                  <a:lnTo>
                    <a:pt x="30" y="122"/>
                  </a:lnTo>
                  <a:lnTo>
                    <a:pt x="40" y="123"/>
                  </a:lnTo>
                  <a:lnTo>
                    <a:pt x="51" y="123"/>
                  </a:lnTo>
                  <a:lnTo>
                    <a:pt x="62" y="120"/>
                  </a:lnTo>
                  <a:lnTo>
                    <a:pt x="95" y="91"/>
                  </a:lnTo>
                  <a:lnTo>
                    <a:pt x="127" y="72"/>
                  </a:lnTo>
                  <a:lnTo>
                    <a:pt x="161" y="59"/>
                  </a:lnTo>
                  <a:lnTo>
                    <a:pt x="197" y="47"/>
                  </a:lnTo>
                  <a:lnTo>
                    <a:pt x="237" y="45"/>
                  </a:lnTo>
                  <a:lnTo>
                    <a:pt x="279" y="47"/>
                  </a:lnTo>
                  <a:lnTo>
                    <a:pt x="327" y="53"/>
                  </a:lnTo>
                  <a:lnTo>
                    <a:pt x="378" y="66"/>
                  </a:lnTo>
                  <a:close/>
                </a:path>
              </a:pathLst>
            </a:custGeom>
            <a:solidFill>
              <a:srgbClr val="00FFFF"/>
            </a:solidFill>
            <a:ln w="1588">
              <a:solidFill>
                <a:srgbClr val="FFFFFF"/>
              </a:solidFill>
              <a:prstDash val="solid"/>
              <a:round/>
              <a:headEnd/>
              <a:tailEnd/>
            </a:ln>
          </p:spPr>
          <p:txBody>
            <a:bodyPr/>
            <a:lstStyle/>
            <a:p>
              <a:endParaRPr lang="en-MY"/>
            </a:p>
          </p:txBody>
        </p:sp>
        <p:sp>
          <p:nvSpPr>
            <p:cNvPr id="44061" name="Freeform 29"/>
            <p:cNvSpPr>
              <a:spLocks/>
            </p:cNvSpPr>
            <p:nvPr/>
          </p:nvSpPr>
          <p:spPr bwMode="auto">
            <a:xfrm rot="1615963">
              <a:off x="2720" y="1920"/>
              <a:ext cx="112" cy="37"/>
            </a:xfrm>
            <a:custGeom>
              <a:avLst/>
              <a:gdLst>
                <a:gd name="T0" fmla="*/ 224 w 224"/>
                <a:gd name="T1" fmla="*/ 42 h 74"/>
                <a:gd name="T2" fmla="*/ 213 w 224"/>
                <a:gd name="T3" fmla="*/ 40 h 74"/>
                <a:gd name="T4" fmla="*/ 205 w 224"/>
                <a:gd name="T5" fmla="*/ 38 h 74"/>
                <a:gd name="T6" fmla="*/ 199 w 224"/>
                <a:gd name="T7" fmla="*/ 36 h 74"/>
                <a:gd name="T8" fmla="*/ 188 w 224"/>
                <a:gd name="T9" fmla="*/ 35 h 74"/>
                <a:gd name="T10" fmla="*/ 180 w 224"/>
                <a:gd name="T11" fmla="*/ 31 h 74"/>
                <a:gd name="T12" fmla="*/ 174 w 224"/>
                <a:gd name="T13" fmla="*/ 29 h 74"/>
                <a:gd name="T14" fmla="*/ 165 w 224"/>
                <a:gd name="T15" fmla="*/ 27 h 74"/>
                <a:gd name="T16" fmla="*/ 155 w 224"/>
                <a:gd name="T17" fmla="*/ 23 h 74"/>
                <a:gd name="T18" fmla="*/ 150 w 224"/>
                <a:gd name="T19" fmla="*/ 21 h 74"/>
                <a:gd name="T20" fmla="*/ 140 w 224"/>
                <a:gd name="T21" fmla="*/ 17 h 74"/>
                <a:gd name="T22" fmla="*/ 131 w 224"/>
                <a:gd name="T23" fmla="*/ 14 h 74"/>
                <a:gd name="T24" fmla="*/ 125 w 224"/>
                <a:gd name="T25" fmla="*/ 10 h 74"/>
                <a:gd name="T26" fmla="*/ 114 w 224"/>
                <a:gd name="T27" fmla="*/ 8 h 74"/>
                <a:gd name="T28" fmla="*/ 106 w 224"/>
                <a:gd name="T29" fmla="*/ 6 h 74"/>
                <a:gd name="T30" fmla="*/ 98 w 224"/>
                <a:gd name="T31" fmla="*/ 4 h 74"/>
                <a:gd name="T32" fmla="*/ 91 w 224"/>
                <a:gd name="T33" fmla="*/ 2 h 74"/>
                <a:gd name="T34" fmla="*/ 81 w 224"/>
                <a:gd name="T35" fmla="*/ 2 h 74"/>
                <a:gd name="T36" fmla="*/ 74 w 224"/>
                <a:gd name="T37" fmla="*/ 0 h 74"/>
                <a:gd name="T38" fmla="*/ 64 w 224"/>
                <a:gd name="T39" fmla="*/ 0 h 74"/>
                <a:gd name="T40" fmla="*/ 55 w 224"/>
                <a:gd name="T41" fmla="*/ 2 h 74"/>
                <a:gd name="T42" fmla="*/ 49 w 224"/>
                <a:gd name="T43" fmla="*/ 2 h 74"/>
                <a:gd name="T44" fmla="*/ 38 w 224"/>
                <a:gd name="T45" fmla="*/ 4 h 74"/>
                <a:gd name="T46" fmla="*/ 24 w 224"/>
                <a:gd name="T47" fmla="*/ 10 h 74"/>
                <a:gd name="T48" fmla="*/ 9 w 224"/>
                <a:gd name="T49" fmla="*/ 23 h 74"/>
                <a:gd name="T50" fmla="*/ 0 w 224"/>
                <a:gd name="T51" fmla="*/ 36 h 74"/>
                <a:gd name="T52" fmla="*/ 0 w 224"/>
                <a:gd name="T53" fmla="*/ 50 h 74"/>
                <a:gd name="T54" fmla="*/ 3 w 224"/>
                <a:gd name="T55" fmla="*/ 59 h 74"/>
                <a:gd name="T56" fmla="*/ 17 w 224"/>
                <a:gd name="T57" fmla="*/ 71 h 74"/>
                <a:gd name="T58" fmla="*/ 28 w 224"/>
                <a:gd name="T59" fmla="*/ 74 h 74"/>
                <a:gd name="T60" fmla="*/ 41 w 224"/>
                <a:gd name="T61" fmla="*/ 73 h 74"/>
                <a:gd name="T62" fmla="*/ 49 w 224"/>
                <a:gd name="T63" fmla="*/ 69 h 74"/>
                <a:gd name="T64" fmla="*/ 60 w 224"/>
                <a:gd name="T65" fmla="*/ 59 h 74"/>
                <a:gd name="T66" fmla="*/ 70 w 224"/>
                <a:gd name="T67" fmla="*/ 52 h 74"/>
                <a:gd name="T68" fmla="*/ 78 w 224"/>
                <a:gd name="T69" fmla="*/ 48 h 74"/>
                <a:gd name="T70" fmla="*/ 87 w 224"/>
                <a:gd name="T71" fmla="*/ 42 h 74"/>
                <a:gd name="T72" fmla="*/ 97 w 224"/>
                <a:gd name="T73" fmla="*/ 38 h 74"/>
                <a:gd name="T74" fmla="*/ 106 w 224"/>
                <a:gd name="T75" fmla="*/ 36 h 74"/>
                <a:gd name="T76" fmla="*/ 114 w 224"/>
                <a:gd name="T77" fmla="*/ 35 h 74"/>
                <a:gd name="T78" fmla="*/ 125 w 224"/>
                <a:gd name="T79" fmla="*/ 33 h 74"/>
                <a:gd name="T80" fmla="*/ 136 w 224"/>
                <a:gd name="T81" fmla="*/ 33 h 74"/>
                <a:gd name="T82" fmla="*/ 146 w 224"/>
                <a:gd name="T83" fmla="*/ 33 h 74"/>
                <a:gd name="T84" fmla="*/ 157 w 224"/>
                <a:gd name="T85" fmla="*/ 33 h 74"/>
                <a:gd name="T86" fmla="*/ 169 w 224"/>
                <a:gd name="T87" fmla="*/ 33 h 74"/>
                <a:gd name="T88" fmla="*/ 180 w 224"/>
                <a:gd name="T89" fmla="*/ 35 h 74"/>
                <a:gd name="T90" fmla="*/ 193 w 224"/>
                <a:gd name="T91" fmla="*/ 36 h 74"/>
                <a:gd name="T92" fmla="*/ 209 w 224"/>
                <a:gd name="T93" fmla="*/ 40 h 74"/>
                <a:gd name="T94" fmla="*/ 224 w 224"/>
                <a:gd name="T95" fmla="*/ 4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4" h="74">
                  <a:moveTo>
                    <a:pt x="224" y="42"/>
                  </a:moveTo>
                  <a:lnTo>
                    <a:pt x="213" y="40"/>
                  </a:lnTo>
                  <a:lnTo>
                    <a:pt x="205" y="38"/>
                  </a:lnTo>
                  <a:lnTo>
                    <a:pt x="199" y="36"/>
                  </a:lnTo>
                  <a:lnTo>
                    <a:pt x="188" y="35"/>
                  </a:lnTo>
                  <a:lnTo>
                    <a:pt x="180" y="31"/>
                  </a:lnTo>
                  <a:lnTo>
                    <a:pt x="174" y="29"/>
                  </a:lnTo>
                  <a:lnTo>
                    <a:pt x="165" y="27"/>
                  </a:lnTo>
                  <a:lnTo>
                    <a:pt x="155" y="23"/>
                  </a:lnTo>
                  <a:lnTo>
                    <a:pt x="150" y="21"/>
                  </a:lnTo>
                  <a:lnTo>
                    <a:pt x="140" y="17"/>
                  </a:lnTo>
                  <a:lnTo>
                    <a:pt x="131" y="14"/>
                  </a:lnTo>
                  <a:lnTo>
                    <a:pt x="125" y="10"/>
                  </a:lnTo>
                  <a:lnTo>
                    <a:pt x="114" y="8"/>
                  </a:lnTo>
                  <a:lnTo>
                    <a:pt x="106" y="6"/>
                  </a:lnTo>
                  <a:lnTo>
                    <a:pt x="98" y="4"/>
                  </a:lnTo>
                  <a:lnTo>
                    <a:pt x="91" y="2"/>
                  </a:lnTo>
                  <a:lnTo>
                    <a:pt x="81" y="2"/>
                  </a:lnTo>
                  <a:lnTo>
                    <a:pt x="74" y="0"/>
                  </a:lnTo>
                  <a:lnTo>
                    <a:pt x="64" y="0"/>
                  </a:lnTo>
                  <a:lnTo>
                    <a:pt x="55" y="2"/>
                  </a:lnTo>
                  <a:lnTo>
                    <a:pt x="49" y="2"/>
                  </a:lnTo>
                  <a:lnTo>
                    <a:pt x="38" y="4"/>
                  </a:lnTo>
                  <a:lnTo>
                    <a:pt x="24" y="10"/>
                  </a:lnTo>
                  <a:lnTo>
                    <a:pt x="9" y="23"/>
                  </a:lnTo>
                  <a:lnTo>
                    <a:pt x="0" y="36"/>
                  </a:lnTo>
                  <a:lnTo>
                    <a:pt x="0" y="50"/>
                  </a:lnTo>
                  <a:lnTo>
                    <a:pt x="3" y="59"/>
                  </a:lnTo>
                  <a:lnTo>
                    <a:pt x="17" y="71"/>
                  </a:lnTo>
                  <a:lnTo>
                    <a:pt x="28" y="74"/>
                  </a:lnTo>
                  <a:lnTo>
                    <a:pt x="41" y="73"/>
                  </a:lnTo>
                  <a:lnTo>
                    <a:pt x="49" y="69"/>
                  </a:lnTo>
                  <a:lnTo>
                    <a:pt x="60" y="59"/>
                  </a:lnTo>
                  <a:lnTo>
                    <a:pt x="70" y="52"/>
                  </a:lnTo>
                  <a:lnTo>
                    <a:pt x="78" y="48"/>
                  </a:lnTo>
                  <a:lnTo>
                    <a:pt x="87" y="42"/>
                  </a:lnTo>
                  <a:lnTo>
                    <a:pt x="97" y="38"/>
                  </a:lnTo>
                  <a:lnTo>
                    <a:pt x="106" y="36"/>
                  </a:lnTo>
                  <a:lnTo>
                    <a:pt x="114" y="35"/>
                  </a:lnTo>
                  <a:lnTo>
                    <a:pt x="125" y="33"/>
                  </a:lnTo>
                  <a:lnTo>
                    <a:pt x="136" y="33"/>
                  </a:lnTo>
                  <a:lnTo>
                    <a:pt x="146" y="33"/>
                  </a:lnTo>
                  <a:lnTo>
                    <a:pt x="157" y="33"/>
                  </a:lnTo>
                  <a:lnTo>
                    <a:pt x="169" y="33"/>
                  </a:lnTo>
                  <a:lnTo>
                    <a:pt x="180" y="35"/>
                  </a:lnTo>
                  <a:lnTo>
                    <a:pt x="193" y="36"/>
                  </a:lnTo>
                  <a:lnTo>
                    <a:pt x="209" y="40"/>
                  </a:lnTo>
                  <a:lnTo>
                    <a:pt x="224" y="42"/>
                  </a:lnTo>
                  <a:close/>
                </a:path>
              </a:pathLst>
            </a:custGeom>
            <a:solidFill>
              <a:srgbClr val="00FFFF"/>
            </a:solidFill>
            <a:ln w="1588">
              <a:solidFill>
                <a:srgbClr val="FFFFFF"/>
              </a:solidFill>
              <a:prstDash val="solid"/>
              <a:round/>
              <a:headEnd/>
              <a:tailEnd/>
            </a:ln>
          </p:spPr>
          <p:txBody>
            <a:bodyPr/>
            <a:lstStyle/>
            <a:p>
              <a:endParaRPr lang="en-MY"/>
            </a:p>
          </p:txBody>
        </p:sp>
        <p:sp>
          <p:nvSpPr>
            <p:cNvPr id="44062" name="Freeform 30"/>
            <p:cNvSpPr>
              <a:spLocks/>
            </p:cNvSpPr>
            <p:nvPr/>
          </p:nvSpPr>
          <p:spPr bwMode="auto">
            <a:xfrm rot="-16830575">
              <a:off x="2610" y="2083"/>
              <a:ext cx="50" cy="107"/>
            </a:xfrm>
            <a:custGeom>
              <a:avLst/>
              <a:gdLst>
                <a:gd name="T0" fmla="*/ 101 w 101"/>
                <a:gd name="T1" fmla="*/ 0 h 215"/>
                <a:gd name="T2" fmla="*/ 95 w 101"/>
                <a:gd name="T3" fmla="*/ 11 h 215"/>
                <a:gd name="T4" fmla="*/ 88 w 101"/>
                <a:gd name="T5" fmla="*/ 23 h 215"/>
                <a:gd name="T6" fmla="*/ 80 w 101"/>
                <a:gd name="T7" fmla="*/ 32 h 215"/>
                <a:gd name="T8" fmla="*/ 72 w 101"/>
                <a:gd name="T9" fmla="*/ 42 h 215"/>
                <a:gd name="T10" fmla="*/ 63 w 101"/>
                <a:gd name="T11" fmla="*/ 53 h 215"/>
                <a:gd name="T12" fmla="*/ 55 w 101"/>
                <a:gd name="T13" fmla="*/ 63 h 215"/>
                <a:gd name="T14" fmla="*/ 46 w 101"/>
                <a:gd name="T15" fmla="*/ 72 h 215"/>
                <a:gd name="T16" fmla="*/ 38 w 101"/>
                <a:gd name="T17" fmla="*/ 82 h 215"/>
                <a:gd name="T18" fmla="*/ 31 w 101"/>
                <a:gd name="T19" fmla="*/ 93 h 215"/>
                <a:gd name="T20" fmla="*/ 23 w 101"/>
                <a:gd name="T21" fmla="*/ 103 h 215"/>
                <a:gd name="T22" fmla="*/ 17 w 101"/>
                <a:gd name="T23" fmla="*/ 114 h 215"/>
                <a:gd name="T24" fmla="*/ 12 w 101"/>
                <a:gd name="T25" fmla="*/ 126 h 215"/>
                <a:gd name="T26" fmla="*/ 6 w 101"/>
                <a:gd name="T27" fmla="*/ 139 h 215"/>
                <a:gd name="T28" fmla="*/ 2 w 101"/>
                <a:gd name="T29" fmla="*/ 150 h 215"/>
                <a:gd name="T30" fmla="*/ 0 w 101"/>
                <a:gd name="T31" fmla="*/ 162 h 215"/>
                <a:gd name="T32" fmla="*/ 0 w 101"/>
                <a:gd name="T33" fmla="*/ 177 h 215"/>
                <a:gd name="T34" fmla="*/ 4 w 101"/>
                <a:gd name="T35" fmla="*/ 188 h 215"/>
                <a:gd name="T36" fmla="*/ 13 w 101"/>
                <a:gd name="T37" fmla="*/ 202 h 215"/>
                <a:gd name="T38" fmla="*/ 25 w 101"/>
                <a:gd name="T39" fmla="*/ 211 h 215"/>
                <a:gd name="T40" fmla="*/ 34 w 101"/>
                <a:gd name="T41" fmla="*/ 215 h 215"/>
                <a:gd name="T42" fmla="*/ 46 w 101"/>
                <a:gd name="T43" fmla="*/ 213 h 215"/>
                <a:gd name="T44" fmla="*/ 55 w 101"/>
                <a:gd name="T45" fmla="*/ 205 h 215"/>
                <a:gd name="T46" fmla="*/ 63 w 101"/>
                <a:gd name="T47" fmla="*/ 194 h 215"/>
                <a:gd name="T48" fmla="*/ 67 w 101"/>
                <a:gd name="T49" fmla="*/ 181 h 215"/>
                <a:gd name="T50" fmla="*/ 61 w 101"/>
                <a:gd name="T51" fmla="*/ 162 h 215"/>
                <a:gd name="T52" fmla="*/ 57 w 101"/>
                <a:gd name="T53" fmla="*/ 150 h 215"/>
                <a:gd name="T54" fmla="*/ 55 w 101"/>
                <a:gd name="T55" fmla="*/ 139 h 215"/>
                <a:gd name="T56" fmla="*/ 53 w 101"/>
                <a:gd name="T57" fmla="*/ 129 h 215"/>
                <a:gd name="T58" fmla="*/ 53 w 101"/>
                <a:gd name="T59" fmla="*/ 120 h 215"/>
                <a:gd name="T60" fmla="*/ 51 w 101"/>
                <a:gd name="T61" fmla="*/ 110 h 215"/>
                <a:gd name="T62" fmla="*/ 53 w 101"/>
                <a:gd name="T63" fmla="*/ 101 h 215"/>
                <a:gd name="T64" fmla="*/ 53 w 101"/>
                <a:gd name="T65" fmla="*/ 91 h 215"/>
                <a:gd name="T66" fmla="*/ 57 w 101"/>
                <a:gd name="T67" fmla="*/ 80 h 215"/>
                <a:gd name="T68" fmla="*/ 61 w 101"/>
                <a:gd name="T69" fmla="*/ 72 h 215"/>
                <a:gd name="T70" fmla="*/ 65 w 101"/>
                <a:gd name="T71" fmla="*/ 61 h 215"/>
                <a:gd name="T72" fmla="*/ 69 w 101"/>
                <a:gd name="T73" fmla="*/ 51 h 215"/>
                <a:gd name="T74" fmla="*/ 76 w 101"/>
                <a:gd name="T75" fmla="*/ 40 h 215"/>
                <a:gd name="T76" fmla="*/ 84 w 101"/>
                <a:gd name="T77" fmla="*/ 27 h 215"/>
                <a:gd name="T78" fmla="*/ 91 w 101"/>
                <a:gd name="T79" fmla="*/ 13 h 215"/>
                <a:gd name="T80" fmla="*/ 101 w 101"/>
                <a:gd name="T81"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1" h="215">
                  <a:moveTo>
                    <a:pt x="101" y="0"/>
                  </a:moveTo>
                  <a:lnTo>
                    <a:pt x="95" y="11"/>
                  </a:lnTo>
                  <a:lnTo>
                    <a:pt x="88" y="23"/>
                  </a:lnTo>
                  <a:lnTo>
                    <a:pt x="80" y="32"/>
                  </a:lnTo>
                  <a:lnTo>
                    <a:pt x="72" y="42"/>
                  </a:lnTo>
                  <a:lnTo>
                    <a:pt x="63" y="53"/>
                  </a:lnTo>
                  <a:lnTo>
                    <a:pt x="55" y="63"/>
                  </a:lnTo>
                  <a:lnTo>
                    <a:pt x="46" y="72"/>
                  </a:lnTo>
                  <a:lnTo>
                    <a:pt x="38" y="82"/>
                  </a:lnTo>
                  <a:lnTo>
                    <a:pt x="31" y="93"/>
                  </a:lnTo>
                  <a:lnTo>
                    <a:pt x="23" y="103"/>
                  </a:lnTo>
                  <a:lnTo>
                    <a:pt x="17" y="114"/>
                  </a:lnTo>
                  <a:lnTo>
                    <a:pt x="12" y="126"/>
                  </a:lnTo>
                  <a:lnTo>
                    <a:pt x="6" y="139"/>
                  </a:lnTo>
                  <a:lnTo>
                    <a:pt x="2" y="150"/>
                  </a:lnTo>
                  <a:lnTo>
                    <a:pt x="0" y="162"/>
                  </a:lnTo>
                  <a:lnTo>
                    <a:pt x="0" y="177"/>
                  </a:lnTo>
                  <a:lnTo>
                    <a:pt x="4" y="188"/>
                  </a:lnTo>
                  <a:lnTo>
                    <a:pt x="13" y="202"/>
                  </a:lnTo>
                  <a:lnTo>
                    <a:pt x="25" y="211"/>
                  </a:lnTo>
                  <a:lnTo>
                    <a:pt x="34" y="215"/>
                  </a:lnTo>
                  <a:lnTo>
                    <a:pt x="46" y="213"/>
                  </a:lnTo>
                  <a:lnTo>
                    <a:pt x="55" y="205"/>
                  </a:lnTo>
                  <a:lnTo>
                    <a:pt x="63" y="194"/>
                  </a:lnTo>
                  <a:lnTo>
                    <a:pt x="67" y="181"/>
                  </a:lnTo>
                  <a:lnTo>
                    <a:pt x="61" y="162"/>
                  </a:lnTo>
                  <a:lnTo>
                    <a:pt x="57" y="150"/>
                  </a:lnTo>
                  <a:lnTo>
                    <a:pt x="55" y="139"/>
                  </a:lnTo>
                  <a:lnTo>
                    <a:pt x="53" y="129"/>
                  </a:lnTo>
                  <a:lnTo>
                    <a:pt x="53" y="120"/>
                  </a:lnTo>
                  <a:lnTo>
                    <a:pt x="51" y="110"/>
                  </a:lnTo>
                  <a:lnTo>
                    <a:pt x="53" y="101"/>
                  </a:lnTo>
                  <a:lnTo>
                    <a:pt x="53" y="91"/>
                  </a:lnTo>
                  <a:lnTo>
                    <a:pt x="57" y="80"/>
                  </a:lnTo>
                  <a:lnTo>
                    <a:pt x="61" y="72"/>
                  </a:lnTo>
                  <a:lnTo>
                    <a:pt x="65" y="61"/>
                  </a:lnTo>
                  <a:lnTo>
                    <a:pt x="69" y="51"/>
                  </a:lnTo>
                  <a:lnTo>
                    <a:pt x="76" y="40"/>
                  </a:lnTo>
                  <a:lnTo>
                    <a:pt x="84" y="27"/>
                  </a:lnTo>
                  <a:lnTo>
                    <a:pt x="91" y="13"/>
                  </a:lnTo>
                  <a:lnTo>
                    <a:pt x="101" y="0"/>
                  </a:lnTo>
                  <a:close/>
                </a:path>
              </a:pathLst>
            </a:custGeom>
            <a:solidFill>
              <a:srgbClr val="00FFFF"/>
            </a:solidFill>
            <a:ln w="1588">
              <a:solidFill>
                <a:srgbClr val="FFFFFF"/>
              </a:solidFill>
              <a:prstDash val="solid"/>
              <a:round/>
              <a:headEnd/>
              <a:tailEnd/>
            </a:ln>
          </p:spPr>
          <p:txBody>
            <a:bodyPr/>
            <a:lstStyle/>
            <a:p>
              <a:endParaRPr lang="en-MY"/>
            </a:p>
          </p:txBody>
        </p:sp>
        <p:sp>
          <p:nvSpPr>
            <p:cNvPr id="44063" name="Freeform 31"/>
            <p:cNvSpPr>
              <a:spLocks/>
            </p:cNvSpPr>
            <p:nvPr/>
          </p:nvSpPr>
          <p:spPr bwMode="auto">
            <a:xfrm>
              <a:off x="2736" y="1776"/>
              <a:ext cx="92" cy="90"/>
            </a:xfrm>
            <a:custGeom>
              <a:avLst/>
              <a:gdLst>
                <a:gd name="T0" fmla="*/ 182 w 182"/>
                <a:gd name="T1" fmla="*/ 180 h 180"/>
                <a:gd name="T2" fmla="*/ 175 w 182"/>
                <a:gd name="T3" fmla="*/ 159 h 180"/>
                <a:gd name="T4" fmla="*/ 163 w 182"/>
                <a:gd name="T5" fmla="*/ 135 h 180"/>
                <a:gd name="T6" fmla="*/ 154 w 182"/>
                <a:gd name="T7" fmla="*/ 114 h 180"/>
                <a:gd name="T8" fmla="*/ 141 w 182"/>
                <a:gd name="T9" fmla="*/ 91 h 180"/>
                <a:gd name="T10" fmla="*/ 127 w 182"/>
                <a:gd name="T11" fmla="*/ 70 h 180"/>
                <a:gd name="T12" fmla="*/ 112 w 182"/>
                <a:gd name="T13" fmla="*/ 51 h 180"/>
                <a:gd name="T14" fmla="*/ 95 w 182"/>
                <a:gd name="T15" fmla="*/ 32 h 180"/>
                <a:gd name="T16" fmla="*/ 74 w 182"/>
                <a:gd name="T17" fmla="*/ 15 h 180"/>
                <a:gd name="T18" fmla="*/ 63 w 182"/>
                <a:gd name="T19" fmla="*/ 7 h 180"/>
                <a:gd name="T20" fmla="*/ 49 w 182"/>
                <a:gd name="T21" fmla="*/ 2 h 180"/>
                <a:gd name="T22" fmla="*/ 38 w 182"/>
                <a:gd name="T23" fmla="*/ 0 h 180"/>
                <a:gd name="T24" fmla="*/ 26 w 182"/>
                <a:gd name="T25" fmla="*/ 0 h 180"/>
                <a:gd name="T26" fmla="*/ 11 w 182"/>
                <a:gd name="T27" fmla="*/ 7 h 180"/>
                <a:gd name="T28" fmla="*/ 2 w 182"/>
                <a:gd name="T29" fmla="*/ 23 h 180"/>
                <a:gd name="T30" fmla="*/ 0 w 182"/>
                <a:gd name="T31" fmla="*/ 32 h 180"/>
                <a:gd name="T32" fmla="*/ 0 w 182"/>
                <a:gd name="T33" fmla="*/ 42 h 180"/>
                <a:gd name="T34" fmla="*/ 2 w 182"/>
                <a:gd name="T35" fmla="*/ 51 h 180"/>
                <a:gd name="T36" fmla="*/ 11 w 182"/>
                <a:gd name="T37" fmla="*/ 66 h 180"/>
                <a:gd name="T38" fmla="*/ 30 w 182"/>
                <a:gd name="T39" fmla="*/ 76 h 180"/>
                <a:gd name="T40" fmla="*/ 44 w 182"/>
                <a:gd name="T41" fmla="*/ 78 h 180"/>
                <a:gd name="T42" fmla="*/ 59 w 182"/>
                <a:gd name="T43" fmla="*/ 78 h 180"/>
                <a:gd name="T44" fmla="*/ 72 w 182"/>
                <a:gd name="T45" fmla="*/ 80 h 180"/>
                <a:gd name="T46" fmla="*/ 85 w 182"/>
                <a:gd name="T47" fmla="*/ 83 h 180"/>
                <a:gd name="T48" fmla="*/ 95 w 182"/>
                <a:gd name="T49" fmla="*/ 87 h 180"/>
                <a:gd name="T50" fmla="*/ 104 w 182"/>
                <a:gd name="T51" fmla="*/ 93 h 180"/>
                <a:gd name="T52" fmla="*/ 116 w 182"/>
                <a:gd name="T53" fmla="*/ 99 h 180"/>
                <a:gd name="T54" fmla="*/ 131 w 182"/>
                <a:gd name="T55" fmla="*/ 112 h 180"/>
                <a:gd name="T56" fmla="*/ 146 w 182"/>
                <a:gd name="T57" fmla="*/ 127 h 180"/>
                <a:gd name="T58" fmla="*/ 160 w 182"/>
                <a:gd name="T59" fmla="*/ 144 h 180"/>
                <a:gd name="T60" fmla="*/ 165 w 182"/>
                <a:gd name="T61" fmla="*/ 154 h 180"/>
                <a:gd name="T62" fmla="*/ 177 w 182"/>
                <a:gd name="T63" fmla="*/ 171 h 180"/>
                <a:gd name="T64" fmla="*/ 182 w 182"/>
                <a:gd name="T65"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2" h="180">
                  <a:moveTo>
                    <a:pt x="182" y="180"/>
                  </a:moveTo>
                  <a:lnTo>
                    <a:pt x="175" y="159"/>
                  </a:lnTo>
                  <a:lnTo>
                    <a:pt x="163" y="135"/>
                  </a:lnTo>
                  <a:lnTo>
                    <a:pt x="154" y="114"/>
                  </a:lnTo>
                  <a:lnTo>
                    <a:pt x="141" y="91"/>
                  </a:lnTo>
                  <a:lnTo>
                    <a:pt x="127" y="70"/>
                  </a:lnTo>
                  <a:lnTo>
                    <a:pt x="112" y="51"/>
                  </a:lnTo>
                  <a:lnTo>
                    <a:pt x="95" y="32"/>
                  </a:lnTo>
                  <a:lnTo>
                    <a:pt x="74" y="15"/>
                  </a:lnTo>
                  <a:lnTo>
                    <a:pt x="63" y="7"/>
                  </a:lnTo>
                  <a:lnTo>
                    <a:pt x="49" y="2"/>
                  </a:lnTo>
                  <a:lnTo>
                    <a:pt x="38" y="0"/>
                  </a:lnTo>
                  <a:lnTo>
                    <a:pt x="26" y="0"/>
                  </a:lnTo>
                  <a:lnTo>
                    <a:pt x="11" y="7"/>
                  </a:lnTo>
                  <a:lnTo>
                    <a:pt x="2" y="23"/>
                  </a:lnTo>
                  <a:lnTo>
                    <a:pt x="0" y="32"/>
                  </a:lnTo>
                  <a:lnTo>
                    <a:pt x="0" y="42"/>
                  </a:lnTo>
                  <a:lnTo>
                    <a:pt x="2" y="51"/>
                  </a:lnTo>
                  <a:lnTo>
                    <a:pt x="11" y="66"/>
                  </a:lnTo>
                  <a:lnTo>
                    <a:pt x="30" y="76"/>
                  </a:lnTo>
                  <a:lnTo>
                    <a:pt x="44" y="78"/>
                  </a:lnTo>
                  <a:lnTo>
                    <a:pt x="59" y="78"/>
                  </a:lnTo>
                  <a:lnTo>
                    <a:pt x="72" y="80"/>
                  </a:lnTo>
                  <a:lnTo>
                    <a:pt x="85" y="83"/>
                  </a:lnTo>
                  <a:lnTo>
                    <a:pt x="95" y="87"/>
                  </a:lnTo>
                  <a:lnTo>
                    <a:pt x="104" y="93"/>
                  </a:lnTo>
                  <a:lnTo>
                    <a:pt x="116" y="99"/>
                  </a:lnTo>
                  <a:lnTo>
                    <a:pt x="131" y="112"/>
                  </a:lnTo>
                  <a:lnTo>
                    <a:pt x="146" y="127"/>
                  </a:lnTo>
                  <a:lnTo>
                    <a:pt x="160" y="144"/>
                  </a:lnTo>
                  <a:lnTo>
                    <a:pt x="165" y="154"/>
                  </a:lnTo>
                  <a:lnTo>
                    <a:pt x="177" y="171"/>
                  </a:lnTo>
                  <a:lnTo>
                    <a:pt x="182" y="180"/>
                  </a:lnTo>
                  <a:close/>
                </a:path>
              </a:pathLst>
            </a:custGeom>
            <a:solidFill>
              <a:srgbClr val="00FFFF"/>
            </a:solidFill>
            <a:ln w="1588">
              <a:solidFill>
                <a:srgbClr val="FFFFFF"/>
              </a:solidFill>
              <a:prstDash val="solid"/>
              <a:round/>
              <a:headEnd/>
              <a:tailEnd/>
            </a:ln>
          </p:spPr>
          <p:txBody>
            <a:bodyPr/>
            <a:lstStyle/>
            <a:p>
              <a:endParaRPr lang="en-MY"/>
            </a:p>
          </p:txBody>
        </p:sp>
        <p:sp>
          <p:nvSpPr>
            <p:cNvPr id="44064" name="Freeform 32"/>
            <p:cNvSpPr>
              <a:spLocks/>
            </p:cNvSpPr>
            <p:nvPr/>
          </p:nvSpPr>
          <p:spPr bwMode="auto">
            <a:xfrm>
              <a:off x="2592" y="1872"/>
              <a:ext cx="93" cy="89"/>
            </a:xfrm>
            <a:custGeom>
              <a:avLst/>
              <a:gdLst>
                <a:gd name="T0" fmla="*/ 186 w 186"/>
                <a:gd name="T1" fmla="*/ 178 h 178"/>
                <a:gd name="T2" fmla="*/ 182 w 186"/>
                <a:gd name="T3" fmla="*/ 167 h 178"/>
                <a:gd name="T4" fmla="*/ 178 w 186"/>
                <a:gd name="T5" fmla="*/ 155 h 178"/>
                <a:gd name="T6" fmla="*/ 171 w 186"/>
                <a:gd name="T7" fmla="*/ 146 h 178"/>
                <a:gd name="T8" fmla="*/ 167 w 186"/>
                <a:gd name="T9" fmla="*/ 135 h 178"/>
                <a:gd name="T10" fmla="*/ 163 w 186"/>
                <a:gd name="T11" fmla="*/ 123 h 178"/>
                <a:gd name="T12" fmla="*/ 157 w 186"/>
                <a:gd name="T13" fmla="*/ 112 h 178"/>
                <a:gd name="T14" fmla="*/ 152 w 186"/>
                <a:gd name="T15" fmla="*/ 100 h 178"/>
                <a:gd name="T16" fmla="*/ 142 w 186"/>
                <a:gd name="T17" fmla="*/ 89 h 178"/>
                <a:gd name="T18" fmla="*/ 138 w 186"/>
                <a:gd name="T19" fmla="*/ 79 h 178"/>
                <a:gd name="T20" fmla="*/ 131 w 186"/>
                <a:gd name="T21" fmla="*/ 68 h 178"/>
                <a:gd name="T22" fmla="*/ 123 w 186"/>
                <a:gd name="T23" fmla="*/ 59 h 178"/>
                <a:gd name="T24" fmla="*/ 116 w 186"/>
                <a:gd name="T25" fmla="*/ 49 h 178"/>
                <a:gd name="T26" fmla="*/ 108 w 186"/>
                <a:gd name="T27" fmla="*/ 39 h 178"/>
                <a:gd name="T28" fmla="*/ 97 w 186"/>
                <a:gd name="T29" fmla="*/ 30 h 178"/>
                <a:gd name="T30" fmla="*/ 89 w 186"/>
                <a:gd name="T31" fmla="*/ 22 h 178"/>
                <a:gd name="T32" fmla="*/ 78 w 186"/>
                <a:gd name="T33" fmla="*/ 17 h 178"/>
                <a:gd name="T34" fmla="*/ 47 w 186"/>
                <a:gd name="T35" fmla="*/ 0 h 178"/>
                <a:gd name="T36" fmla="*/ 26 w 186"/>
                <a:gd name="T37" fmla="*/ 1 h 178"/>
                <a:gd name="T38" fmla="*/ 11 w 186"/>
                <a:gd name="T39" fmla="*/ 11 h 178"/>
                <a:gd name="T40" fmla="*/ 2 w 186"/>
                <a:gd name="T41" fmla="*/ 28 h 178"/>
                <a:gd name="T42" fmla="*/ 0 w 186"/>
                <a:gd name="T43" fmla="*/ 47 h 178"/>
                <a:gd name="T44" fmla="*/ 5 w 186"/>
                <a:gd name="T45" fmla="*/ 66 h 178"/>
                <a:gd name="T46" fmla="*/ 21 w 186"/>
                <a:gd name="T47" fmla="*/ 78 h 178"/>
                <a:gd name="T48" fmla="*/ 43 w 186"/>
                <a:gd name="T49" fmla="*/ 83 h 178"/>
                <a:gd name="T50" fmla="*/ 72 w 186"/>
                <a:gd name="T51" fmla="*/ 85 h 178"/>
                <a:gd name="T52" fmla="*/ 97 w 186"/>
                <a:gd name="T53" fmla="*/ 93 h 178"/>
                <a:gd name="T54" fmla="*/ 116 w 186"/>
                <a:gd name="T55" fmla="*/ 102 h 178"/>
                <a:gd name="T56" fmla="*/ 133 w 186"/>
                <a:gd name="T57" fmla="*/ 114 h 178"/>
                <a:gd name="T58" fmla="*/ 148 w 186"/>
                <a:gd name="T59" fmla="*/ 129 h 178"/>
                <a:gd name="T60" fmla="*/ 161 w 186"/>
                <a:gd name="T61" fmla="*/ 146 h 178"/>
                <a:gd name="T62" fmla="*/ 175 w 186"/>
                <a:gd name="T63" fmla="*/ 163 h 178"/>
                <a:gd name="T64" fmla="*/ 186 w 186"/>
                <a:gd name="T65" fmla="*/ 17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6" h="178">
                  <a:moveTo>
                    <a:pt x="186" y="178"/>
                  </a:moveTo>
                  <a:lnTo>
                    <a:pt x="182" y="167"/>
                  </a:lnTo>
                  <a:lnTo>
                    <a:pt x="178" y="155"/>
                  </a:lnTo>
                  <a:lnTo>
                    <a:pt x="171" y="146"/>
                  </a:lnTo>
                  <a:lnTo>
                    <a:pt x="167" y="135"/>
                  </a:lnTo>
                  <a:lnTo>
                    <a:pt x="163" y="123"/>
                  </a:lnTo>
                  <a:lnTo>
                    <a:pt x="157" y="112"/>
                  </a:lnTo>
                  <a:lnTo>
                    <a:pt x="152" y="100"/>
                  </a:lnTo>
                  <a:lnTo>
                    <a:pt x="142" y="89"/>
                  </a:lnTo>
                  <a:lnTo>
                    <a:pt x="138" y="79"/>
                  </a:lnTo>
                  <a:lnTo>
                    <a:pt x="131" y="68"/>
                  </a:lnTo>
                  <a:lnTo>
                    <a:pt x="123" y="59"/>
                  </a:lnTo>
                  <a:lnTo>
                    <a:pt x="116" y="49"/>
                  </a:lnTo>
                  <a:lnTo>
                    <a:pt x="108" y="39"/>
                  </a:lnTo>
                  <a:lnTo>
                    <a:pt x="97" y="30"/>
                  </a:lnTo>
                  <a:lnTo>
                    <a:pt x="89" y="22"/>
                  </a:lnTo>
                  <a:lnTo>
                    <a:pt x="78" y="17"/>
                  </a:lnTo>
                  <a:lnTo>
                    <a:pt x="47" y="0"/>
                  </a:lnTo>
                  <a:lnTo>
                    <a:pt x="26" y="1"/>
                  </a:lnTo>
                  <a:lnTo>
                    <a:pt x="11" y="11"/>
                  </a:lnTo>
                  <a:lnTo>
                    <a:pt x="2" y="28"/>
                  </a:lnTo>
                  <a:lnTo>
                    <a:pt x="0" y="47"/>
                  </a:lnTo>
                  <a:lnTo>
                    <a:pt x="5" y="66"/>
                  </a:lnTo>
                  <a:lnTo>
                    <a:pt x="21" y="78"/>
                  </a:lnTo>
                  <a:lnTo>
                    <a:pt x="43" y="83"/>
                  </a:lnTo>
                  <a:lnTo>
                    <a:pt x="72" y="85"/>
                  </a:lnTo>
                  <a:lnTo>
                    <a:pt x="97" y="93"/>
                  </a:lnTo>
                  <a:lnTo>
                    <a:pt x="116" y="102"/>
                  </a:lnTo>
                  <a:lnTo>
                    <a:pt x="133" y="114"/>
                  </a:lnTo>
                  <a:lnTo>
                    <a:pt x="148" y="129"/>
                  </a:lnTo>
                  <a:lnTo>
                    <a:pt x="161" y="146"/>
                  </a:lnTo>
                  <a:lnTo>
                    <a:pt x="175" y="163"/>
                  </a:lnTo>
                  <a:lnTo>
                    <a:pt x="186" y="178"/>
                  </a:lnTo>
                  <a:close/>
                </a:path>
              </a:pathLst>
            </a:custGeom>
            <a:solidFill>
              <a:srgbClr val="00FFFF"/>
            </a:solidFill>
            <a:ln w="1588">
              <a:solidFill>
                <a:srgbClr val="FFFFFF"/>
              </a:solidFill>
              <a:prstDash val="solid"/>
              <a:round/>
              <a:headEnd/>
              <a:tailEnd/>
            </a:ln>
          </p:spPr>
          <p:txBody>
            <a:bodyPr/>
            <a:lstStyle/>
            <a:p>
              <a:endParaRPr lang="en-MY"/>
            </a:p>
          </p:txBody>
        </p:sp>
        <p:sp>
          <p:nvSpPr>
            <p:cNvPr id="44065" name="Freeform 33"/>
            <p:cNvSpPr>
              <a:spLocks/>
            </p:cNvSpPr>
            <p:nvPr/>
          </p:nvSpPr>
          <p:spPr bwMode="auto">
            <a:xfrm rot="-4287014">
              <a:off x="2928" y="1778"/>
              <a:ext cx="91" cy="87"/>
            </a:xfrm>
            <a:custGeom>
              <a:avLst/>
              <a:gdLst>
                <a:gd name="T0" fmla="*/ 0 w 180"/>
                <a:gd name="T1" fmla="*/ 175 h 175"/>
                <a:gd name="T2" fmla="*/ 4 w 180"/>
                <a:gd name="T3" fmla="*/ 166 h 175"/>
                <a:gd name="T4" fmla="*/ 7 w 180"/>
                <a:gd name="T5" fmla="*/ 154 h 175"/>
                <a:gd name="T6" fmla="*/ 13 w 180"/>
                <a:gd name="T7" fmla="*/ 143 h 175"/>
                <a:gd name="T8" fmla="*/ 17 w 180"/>
                <a:gd name="T9" fmla="*/ 132 h 175"/>
                <a:gd name="T10" fmla="*/ 23 w 180"/>
                <a:gd name="T11" fmla="*/ 120 h 175"/>
                <a:gd name="T12" fmla="*/ 28 w 180"/>
                <a:gd name="T13" fmla="*/ 109 h 175"/>
                <a:gd name="T14" fmla="*/ 34 w 180"/>
                <a:gd name="T15" fmla="*/ 99 h 175"/>
                <a:gd name="T16" fmla="*/ 42 w 180"/>
                <a:gd name="T17" fmla="*/ 86 h 175"/>
                <a:gd name="T18" fmla="*/ 47 w 180"/>
                <a:gd name="T19" fmla="*/ 76 h 175"/>
                <a:gd name="T20" fmla="*/ 55 w 180"/>
                <a:gd name="T21" fmla="*/ 67 h 175"/>
                <a:gd name="T22" fmla="*/ 61 w 180"/>
                <a:gd name="T23" fmla="*/ 57 h 175"/>
                <a:gd name="T24" fmla="*/ 70 w 180"/>
                <a:gd name="T25" fmla="*/ 46 h 175"/>
                <a:gd name="T26" fmla="*/ 78 w 180"/>
                <a:gd name="T27" fmla="*/ 37 h 175"/>
                <a:gd name="T28" fmla="*/ 87 w 180"/>
                <a:gd name="T29" fmla="*/ 29 h 175"/>
                <a:gd name="T30" fmla="*/ 97 w 180"/>
                <a:gd name="T31" fmla="*/ 21 h 175"/>
                <a:gd name="T32" fmla="*/ 106 w 180"/>
                <a:gd name="T33" fmla="*/ 12 h 175"/>
                <a:gd name="T34" fmla="*/ 119 w 180"/>
                <a:gd name="T35" fmla="*/ 6 h 175"/>
                <a:gd name="T36" fmla="*/ 133 w 180"/>
                <a:gd name="T37" fmla="*/ 2 h 175"/>
                <a:gd name="T38" fmla="*/ 144 w 180"/>
                <a:gd name="T39" fmla="*/ 0 h 175"/>
                <a:gd name="T40" fmla="*/ 154 w 180"/>
                <a:gd name="T41" fmla="*/ 2 h 175"/>
                <a:gd name="T42" fmla="*/ 169 w 180"/>
                <a:gd name="T43" fmla="*/ 14 h 175"/>
                <a:gd name="T44" fmla="*/ 178 w 180"/>
                <a:gd name="T45" fmla="*/ 29 h 175"/>
                <a:gd name="T46" fmla="*/ 180 w 180"/>
                <a:gd name="T47" fmla="*/ 38 h 175"/>
                <a:gd name="T48" fmla="*/ 180 w 180"/>
                <a:gd name="T49" fmla="*/ 48 h 175"/>
                <a:gd name="T50" fmla="*/ 177 w 180"/>
                <a:gd name="T51" fmla="*/ 57 h 175"/>
                <a:gd name="T52" fmla="*/ 167 w 180"/>
                <a:gd name="T53" fmla="*/ 73 h 175"/>
                <a:gd name="T54" fmla="*/ 148 w 180"/>
                <a:gd name="T55" fmla="*/ 84 h 175"/>
                <a:gd name="T56" fmla="*/ 135 w 180"/>
                <a:gd name="T57" fmla="*/ 86 h 175"/>
                <a:gd name="T58" fmla="*/ 119 w 180"/>
                <a:gd name="T59" fmla="*/ 84 h 175"/>
                <a:gd name="T60" fmla="*/ 106 w 180"/>
                <a:gd name="T61" fmla="*/ 86 h 175"/>
                <a:gd name="T62" fmla="*/ 95 w 180"/>
                <a:gd name="T63" fmla="*/ 88 h 175"/>
                <a:gd name="T64" fmla="*/ 85 w 180"/>
                <a:gd name="T65" fmla="*/ 92 h 175"/>
                <a:gd name="T66" fmla="*/ 74 w 180"/>
                <a:gd name="T67" fmla="*/ 97 h 175"/>
                <a:gd name="T68" fmla="*/ 66 w 180"/>
                <a:gd name="T69" fmla="*/ 101 h 175"/>
                <a:gd name="T70" fmla="*/ 49 w 180"/>
                <a:gd name="T71" fmla="*/ 113 h 175"/>
                <a:gd name="T72" fmla="*/ 36 w 180"/>
                <a:gd name="T73" fmla="*/ 128 h 175"/>
                <a:gd name="T74" fmla="*/ 23 w 180"/>
                <a:gd name="T75" fmla="*/ 143 h 175"/>
                <a:gd name="T76" fmla="*/ 17 w 180"/>
                <a:gd name="T77" fmla="*/ 152 h 175"/>
                <a:gd name="T78" fmla="*/ 5 w 180"/>
                <a:gd name="T79" fmla="*/ 168 h 175"/>
                <a:gd name="T80" fmla="*/ 0 w 180"/>
                <a:gd name="T81" fmla="*/ 17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0" h="175">
                  <a:moveTo>
                    <a:pt x="0" y="175"/>
                  </a:moveTo>
                  <a:lnTo>
                    <a:pt x="4" y="166"/>
                  </a:lnTo>
                  <a:lnTo>
                    <a:pt x="7" y="154"/>
                  </a:lnTo>
                  <a:lnTo>
                    <a:pt x="13" y="143"/>
                  </a:lnTo>
                  <a:lnTo>
                    <a:pt x="17" y="132"/>
                  </a:lnTo>
                  <a:lnTo>
                    <a:pt x="23" y="120"/>
                  </a:lnTo>
                  <a:lnTo>
                    <a:pt x="28" y="109"/>
                  </a:lnTo>
                  <a:lnTo>
                    <a:pt x="34" y="99"/>
                  </a:lnTo>
                  <a:lnTo>
                    <a:pt x="42" y="86"/>
                  </a:lnTo>
                  <a:lnTo>
                    <a:pt x="47" y="76"/>
                  </a:lnTo>
                  <a:lnTo>
                    <a:pt x="55" y="67"/>
                  </a:lnTo>
                  <a:lnTo>
                    <a:pt x="61" y="57"/>
                  </a:lnTo>
                  <a:lnTo>
                    <a:pt x="70" y="46"/>
                  </a:lnTo>
                  <a:lnTo>
                    <a:pt x="78" y="37"/>
                  </a:lnTo>
                  <a:lnTo>
                    <a:pt x="87" y="29"/>
                  </a:lnTo>
                  <a:lnTo>
                    <a:pt x="97" y="21"/>
                  </a:lnTo>
                  <a:lnTo>
                    <a:pt x="106" y="12"/>
                  </a:lnTo>
                  <a:lnTo>
                    <a:pt x="119" y="6"/>
                  </a:lnTo>
                  <a:lnTo>
                    <a:pt x="133" y="2"/>
                  </a:lnTo>
                  <a:lnTo>
                    <a:pt x="144" y="0"/>
                  </a:lnTo>
                  <a:lnTo>
                    <a:pt x="154" y="2"/>
                  </a:lnTo>
                  <a:lnTo>
                    <a:pt x="169" y="14"/>
                  </a:lnTo>
                  <a:lnTo>
                    <a:pt x="178" y="29"/>
                  </a:lnTo>
                  <a:lnTo>
                    <a:pt x="180" y="38"/>
                  </a:lnTo>
                  <a:lnTo>
                    <a:pt x="180" y="48"/>
                  </a:lnTo>
                  <a:lnTo>
                    <a:pt x="177" y="57"/>
                  </a:lnTo>
                  <a:lnTo>
                    <a:pt x="167" y="73"/>
                  </a:lnTo>
                  <a:lnTo>
                    <a:pt x="148" y="84"/>
                  </a:lnTo>
                  <a:lnTo>
                    <a:pt x="135" y="86"/>
                  </a:lnTo>
                  <a:lnTo>
                    <a:pt x="119" y="84"/>
                  </a:lnTo>
                  <a:lnTo>
                    <a:pt x="106" y="86"/>
                  </a:lnTo>
                  <a:lnTo>
                    <a:pt x="95" y="88"/>
                  </a:lnTo>
                  <a:lnTo>
                    <a:pt x="85" y="92"/>
                  </a:lnTo>
                  <a:lnTo>
                    <a:pt x="74" y="97"/>
                  </a:lnTo>
                  <a:lnTo>
                    <a:pt x="66" y="101"/>
                  </a:lnTo>
                  <a:lnTo>
                    <a:pt x="49" y="113"/>
                  </a:lnTo>
                  <a:lnTo>
                    <a:pt x="36" y="128"/>
                  </a:lnTo>
                  <a:lnTo>
                    <a:pt x="23" y="143"/>
                  </a:lnTo>
                  <a:lnTo>
                    <a:pt x="17" y="152"/>
                  </a:lnTo>
                  <a:lnTo>
                    <a:pt x="5" y="168"/>
                  </a:lnTo>
                  <a:lnTo>
                    <a:pt x="0" y="175"/>
                  </a:lnTo>
                  <a:close/>
                </a:path>
              </a:pathLst>
            </a:custGeom>
            <a:solidFill>
              <a:srgbClr val="00FFFF"/>
            </a:solidFill>
            <a:ln w="1588">
              <a:solidFill>
                <a:srgbClr val="FFFFFF"/>
              </a:solidFill>
              <a:prstDash val="solid"/>
              <a:round/>
              <a:headEnd/>
              <a:tailEnd/>
            </a:ln>
          </p:spPr>
          <p:txBody>
            <a:bodyPr/>
            <a:lstStyle/>
            <a:p>
              <a:endParaRPr lang="en-MY"/>
            </a:p>
          </p:txBody>
        </p:sp>
      </p:grpSp>
      <p:grpSp>
        <p:nvGrpSpPr>
          <p:cNvPr id="44066" name="Group 34"/>
          <p:cNvGrpSpPr>
            <a:grpSpLocks/>
          </p:cNvGrpSpPr>
          <p:nvPr/>
        </p:nvGrpSpPr>
        <p:grpSpPr bwMode="auto">
          <a:xfrm rot="14397189">
            <a:off x="4744243" y="4094957"/>
            <a:ext cx="1160463" cy="742950"/>
            <a:chOff x="2581" y="1776"/>
            <a:chExt cx="731" cy="468"/>
          </a:xfrm>
        </p:grpSpPr>
        <p:sp>
          <p:nvSpPr>
            <p:cNvPr id="44067" name="Freeform 35"/>
            <p:cNvSpPr>
              <a:spLocks/>
            </p:cNvSpPr>
            <p:nvPr/>
          </p:nvSpPr>
          <p:spPr bwMode="auto">
            <a:xfrm>
              <a:off x="2878" y="1911"/>
              <a:ext cx="188" cy="229"/>
            </a:xfrm>
            <a:custGeom>
              <a:avLst/>
              <a:gdLst>
                <a:gd name="T0" fmla="*/ 377 w 377"/>
                <a:gd name="T1" fmla="*/ 458 h 458"/>
                <a:gd name="T2" fmla="*/ 369 w 377"/>
                <a:gd name="T3" fmla="*/ 420 h 458"/>
                <a:gd name="T4" fmla="*/ 362 w 377"/>
                <a:gd name="T5" fmla="*/ 380 h 458"/>
                <a:gd name="T6" fmla="*/ 352 w 377"/>
                <a:gd name="T7" fmla="*/ 342 h 458"/>
                <a:gd name="T8" fmla="*/ 341 w 377"/>
                <a:gd name="T9" fmla="*/ 302 h 458"/>
                <a:gd name="T10" fmla="*/ 329 w 377"/>
                <a:gd name="T11" fmla="*/ 262 h 458"/>
                <a:gd name="T12" fmla="*/ 314 w 377"/>
                <a:gd name="T13" fmla="*/ 226 h 458"/>
                <a:gd name="T14" fmla="*/ 301 w 377"/>
                <a:gd name="T15" fmla="*/ 190 h 458"/>
                <a:gd name="T16" fmla="*/ 285 w 377"/>
                <a:gd name="T17" fmla="*/ 154 h 458"/>
                <a:gd name="T18" fmla="*/ 268 w 377"/>
                <a:gd name="T19" fmla="*/ 124 h 458"/>
                <a:gd name="T20" fmla="*/ 247 w 377"/>
                <a:gd name="T21" fmla="*/ 93 h 458"/>
                <a:gd name="T22" fmla="*/ 228 w 377"/>
                <a:gd name="T23" fmla="*/ 68 h 458"/>
                <a:gd name="T24" fmla="*/ 206 w 377"/>
                <a:gd name="T25" fmla="*/ 46 h 458"/>
                <a:gd name="T26" fmla="*/ 183 w 377"/>
                <a:gd name="T27" fmla="*/ 27 h 458"/>
                <a:gd name="T28" fmla="*/ 156 w 377"/>
                <a:gd name="T29" fmla="*/ 11 h 458"/>
                <a:gd name="T30" fmla="*/ 128 w 377"/>
                <a:gd name="T31" fmla="*/ 4 h 458"/>
                <a:gd name="T32" fmla="*/ 97 w 377"/>
                <a:gd name="T33" fmla="*/ 0 h 458"/>
                <a:gd name="T34" fmla="*/ 71 w 377"/>
                <a:gd name="T35" fmla="*/ 0 h 458"/>
                <a:gd name="T36" fmla="*/ 48 w 377"/>
                <a:gd name="T37" fmla="*/ 6 h 458"/>
                <a:gd name="T38" fmla="*/ 31 w 377"/>
                <a:gd name="T39" fmla="*/ 17 h 458"/>
                <a:gd name="T40" fmla="*/ 17 w 377"/>
                <a:gd name="T41" fmla="*/ 32 h 458"/>
                <a:gd name="T42" fmla="*/ 6 w 377"/>
                <a:gd name="T43" fmla="*/ 51 h 458"/>
                <a:gd name="T44" fmla="*/ 2 w 377"/>
                <a:gd name="T45" fmla="*/ 72 h 458"/>
                <a:gd name="T46" fmla="*/ 0 w 377"/>
                <a:gd name="T47" fmla="*/ 97 h 458"/>
                <a:gd name="T48" fmla="*/ 0 w 377"/>
                <a:gd name="T49" fmla="*/ 122 h 458"/>
                <a:gd name="T50" fmla="*/ 6 w 377"/>
                <a:gd name="T51" fmla="*/ 146 h 458"/>
                <a:gd name="T52" fmla="*/ 14 w 377"/>
                <a:gd name="T53" fmla="*/ 171 h 458"/>
                <a:gd name="T54" fmla="*/ 27 w 377"/>
                <a:gd name="T55" fmla="*/ 194 h 458"/>
                <a:gd name="T56" fmla="*/ 40 w 377"/>
                <a:gd name="T57" fmla="*/ 213 h 458"/>
                <a:gd name="T58" fmla="*/ 57 w 377"/>
                <a:gd name="T59" fmla="*/ 230 h 458"/>
                <a:gd name="T60" fmla="*/ 76 w 377"/>
                <a:gd name="T61" fmla="*/ 241 h 458"/>
                <a:gd name="T62" fmla="*/ 97 w 377"/>
                <a:gd name="T63" fmla="*/ 249 h 458"/>
                <a:gd name="T64" fmla="*/ 120 w 377"/>
                <a:gd name="T65" fmla="*/ 249 h 458"/>
                <a:gd name="T66" fmla="*/ 152 w 377"/>
                <a:gd name="T67" fmla="*/ 253 h 458"/>
                <a:gd name="T68" fmla="*/ 179 w 377"/>
                <a:gd name="T69" fmla="*/ 257 h 458"/>
                <a:gd name="T70" fmla="*/ 206 w 377"/>
                <a:gd name="T71" fmla="*/ 262 h 458"/>
                <a:gd name="T72" fmla="*/ 227 w 377"/>
                <a:gd name="T73" fmla="*/ 272 h 458"/>
                <a:gd name="T74" fmla="*/ 247 w 377"/>
                <a:gd name="T75" fmla="*/ 281 h 458"/>
                <a:gd name="T76" fmla="*/ 266 w 377"/>
                <a:gd name="T77" fmla="*/ 293 h 458"/>
                <a:gd name="T78" fmla="*/ 284 w 377"/>
                <a:gd name="T79" fmla="*/ 304 h 458"/>
                <a:gd name="T80" fmla="*/ 299 w 377"/>
                <a:gd name="T81" fmla="*/ 319 h 458"/>
                <a:gd name="T82" fmla="*/ 312 w 377"/>
                <a:gd name="T83" fmla="*/ 335 h 458"/>
                <a:gd name="T84" fmla="*/ 325 w 377"/>
                <a:gd name="T85" fmla="*/ 350 h 458"/>
                <a:gd name="T86" fmla="*/ 337 w 377"/>
                <a:gd name="T87" fmla="*/ 367 h 458"/>
                <a:gd name="T88" fmla="*/ 344 w 377"/>
                <a:gd name="T89" fmla="*/ 386 h 458"/>
                <a:gd name="T90" fmla="*/ 354 w 377"/>
                <a:gd name="T91" fmla="*/ 403 h 458"/>
                <a:gd name="T92" fmla="*/ 362 w 377"/>
                <a:gd name="T93" fmla="*/ 422 h 458"/>
                <a:gd name="T94" fmla="*/ 369 w 377"/>
                <a:gd name="T95" fmla="*/ 441 h 458"/>
                <a:gd name="T96" fmla="*/ 377 w 377"/>
                <a:gd name="T97" fmla="*/ 458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7" h="458">
                  <a:moveTo>
                    <a:pt x="377" y="458"/>
                  </a:moveTo>
                  <a:lnTo>
                    <a:pt x="369" y="420"/>
                  </a:lnTo>
                  <a:lnTo>
                    <a:pt x="362" y="380"/>
                  </a:lnTo>
                  <a:lnTo>
                    <a:pt x="352" y="342"/>
                  </a:lnTo>
                  <a:lnTo>
                    <a:pt x="341" y="302"/>
                  </a:lnTo>
                  <a:lnTo>
                    <a:pt x="329" y="262"/>
                  </a:lnTo>
                  <a:lnTo>
                    <a:pt x="314" y="226"/>
                  </a:lnTo>
                  <a:lnTo>
                    <a:pt x="301" y="190"/>
                  </a:lnTo>
                  <a:lnTo>
                    <a:pt x="285" y="154"/>
                  </a:lnTo>
                  <a:lnTo>
                    <a:pt x="268" y="124"/>
                  </a:lnTo>
                  <a:lnTo>
                    <a:pt x="247" y="93"/>
                  </a:lnTo>
                  <a:lnTo>
                    <a:pt x="228" y="68"/>
                  </a:lnTo>
                  <a:lnTo>
                    <a:pt x="206" y="46"/>
                  </a:lnTo>
                  <a:lnTo>
                    <a:pt x="183" y="27"/>
                  </a:lnTo>
                  <a:lnTo>
                    <a:pt x="156" y="11"/>
                  </a:lnTo>
                  <a:lnTo>
                    <a:pt x="128" y="4"/>
                  </a:lnTo>
                  <a:lnTo>
                    <a:pt x="97" y="0"/>
                  </a:lnTo>
                  <a:lnTo>
                    <a:pt x="71" y="0"/>
                  </a:lnTo>
                  <a:lnTo>
                    <a:pt x="48" y="6"/>
                  </a:lnTo>
                  <a:lnTo>
                    <a:pt x="31" y="17"/>
                  </a:lnTo>
                  <a:lnTo>
                    <a:pt x="17" y="32"/>
                  </a:lnTo>
                  <a:lnTo>
                    <a:pt x="6" y="51"/>
                  </a:lnTo>
                  <a:lnTo>
                    <a:pt x="2" y="72"/>
                  </a:lnTo>
                  <a:lnTo>
                    <a:pt x="0" y="97"/>
                  </a:lnTo>
                  <a:lnTo>
                    <a:pt x="0" y="122"/>
                  </a:lnTo>
                  <a:lnTo>
                    <a:pt x="6" y="146"/>
                  </a:lnTo>
                  <a:lnTo>
                    <a:pt x="14" y="171"/>
                  </a:lnTo>
                  <a:lnTo>
                    <a:pt x="27" y="194"/>
                  </a:lnTo>
                  <a:lnTo>
                    <a:pt x="40" y="213"/>
                  </a:lnTo>
                  <a:lnTo>
                    <a:pt x="57" y="230"/>
                  </a:lnTo>
                  <a:lnTo>
                    <a:pt x="76" y="241"/>
                  </a:lnTo>
                  <a:lnTo>
                    <a:pt x="97" y="249"/>
                  </a:lnTo>
                  <a:lnTo>
                    <a:pt x="120" y="249"/>
                  </a:lnTo>
                  <a:lnTo>
                    <a:pt x="152" y="253"/>
                  </a:lnTo>
                  <a:lnTo>
                    <a:pt x="179" y="257"/>
                  </a:lnTo>
                  <a:lnTo>
                    <a:pt x="206" y="262"/>
                  </a:lnTo>
                  <a:lnTo>
                    <a:pt x="227" y="272"/>
                  </a:lnTo>
                  <a:lnTo>
                    <a:pt x="247" y="281"/>
                  </a:lnTo>
                  <a:lnTo>
                    <a:pt x="266" y="293"/>
                  </a:lnTo>
                  <a:lnTo>
                    <a:pt x="284" y="304"/>
                  </a:lnTo>
                  <a:lnTo>
                    <a:pt x="299" y="319"/>
                  </a:lnTo>
                  <a:lnTo>
                    <a:pt x="312" y="335"/>
                  </a:lnTo>
                  <a:lnTo>
                    <a:pt x="325" y="350"/>
                  </a:lnTo>
                  <a:lnTo>
                    <a:pt x="337" y="367"/>
                  </a:lnTo>
                  <a:lnTo>
                    <a:pt x="344" y="386"/>
                  </a:lnTo>
                  <a:lnTo>
                    <a:pt x="354" y="403"/>
                  </a:lnTo>
                  <a:lnTo>
                    <a:pt x="362" y="422"/>
                  </a:lnTo>
                  <a:lnTo>
                    <a:pt x="369" y="441"/>
                  </a:lnTo>
                  <a:lnTo>
                    <a:pt x="377" y="458"/>
                  </a:lnTo>
                  <a:close/>
                </a:path>
              </a:pathLst>
            </a:custGeom>
            <a:solidFill>
              <a:srgbClr val="00FFFF"/>
            </a:solidFill>
            <a:ln w="1588">
              <a:solidFill>
                <a:srgbClr val="FFFFFF"/>
              </a:solidFill>
              <a:prstDash val="solid"/>
              <a:round/>
              <a:headEnd/>
              <a:tailEnd/>
            </a:ln>
          </p:spPr>
          <p:txBody>
            <a:bodyPr/>
            <a:lstStyle/>
            <a:p>
              <a:endParaRPr lang="en-MY"/>
            </a:p>
          </p:txBody>
        </p:sp>
        <p:sp>
          <p:nvSpPr>
            <p:cNvPr id="44068" name="Freeform 36"/>
            <p:cNvSpPr>
              <a:spLocks/>
            </p:cNvSpPr>
            <p:nvPr/>
          </p:nvSpPr>
          <p:spPr bwMode="auto">
            <a:xfrm rot="-2649243">
              <a:off x="3024" y="1824"/>
              <a:ext cx="173" cy="167"/>
            </a:xfrm>
            <a:custGeom>
              <a:avLst/>
              <a:gdLst>
                <a:gd name="T0" fmla="*/ 0 w 346"/>
                <a:gd name="T1" fmla="*/ 335 h 335"/>
                <a:gd name="T2" fmla="*/ 17 w 346"/>
                <a:gd name="T3" fmla="*/ 314 h 335"/>
                <a:gd name="T4" fmla="*/ 35 w 346"/>
                <a:gd name="T5" fmla="*/ 293 h 335"/>
                <a:gd name="T6" fmla="*/ 48 w 346"/>
                <a:gd name="T7" fmla="*/ 274 h 335"/>
                <a:gd name="T8" fmla="*/ 63 w 346"/>
                <a:gd name="T9" fmla="*/ 251 h 335"/>
                <a:gd name="T10" fmla="*/ 74 w 346"/>
                <a:gd name="T11" fmla="*/ 230 h 335"/>
                <a:gd name="T12" fmla="*/ 88 w 346"/>
                <a:gd name="T13" fmla="*/ 207 h 335"/>
                <a:gd name="T14" fmla="*/ 101 w 346"/>
                <a:gd name="T15" fmla="*/ 187 h 335"/>
                <a:gd name="T16" fmla="*/ 114 w 346"/>
                <a:gd name="T17" fmla="*/ 166 h 335"/>
                <a:gd name="T18" fmla="*/ 128 w 346"/>
                <a:gd name="T19" fmla="*/ 145 h 335"/>
                <a:gd name="T20" fmla="*/ 143 w 346"/>
                <a:gd name="T21" fmla="*/ 124 h 335"/>
                <a:gd name="T22" fmla="*/ 158 w 346"/>
                <a:gd name="T23" fmla="*/ 103 h 335"/>
                <a:gd name="T24" fmla="*/ 177 w 346"/>
                <a:gd name="T25" fmla="*/ 82 h 335"/>
                <a:gd name="T26" fmla="*/ 196 w 346"/>
                <a:gd name="T27" fmla="*/ 63 h 335"/>
                <a:gd name="T28" fmla="*/ 219 w 346"/>
                <a:gd name="T29" fmla="*/ 44 h 335"/>
                <a:gd name="T30" fmla="*/ 246 w 346"/>
                <a:gd name="T31" fmla="*/ 25 h 335"/>
                <a:gd name="T32" fmla="*/ 274 w 346"/>
                <a:gd name="T33" fmla="*/ 8 h 335"/>
                <a:gd name="T34" fmla="*/ 291 w 346"/>
                <a:gd name="T35" fmla="*/ 2 h 335"/>
                <a:gd name="T36" fmla="*/ 306 w 346"/>
                <a:gd name="T37" fmla="*/ 0 h 335"/>
                <a:gd name="T38" fmla="*/ 320 w 346"/>
                <a:gd name="T39" fmla="*/ 2 h 335"/>
                <a:gd name="T40" fmla="*/ 331 w 346"/>
                <a:gd name="T41" fmla="*/ 10 h 335"/>
                <a:gd name="T42" fmla="*/ 337 w 346"/>
                <a:gd name="T43" fmla="*/ 19 h 335"/>
                <a:gd name="T44" fmla="*/ 342 w 346"/>
                <a:gd name="T45" fmla="*/ 31 h 335"/>
                <a:gd name="T46" fmla="*/ 346 w 346"/>
                <a:gd name="T47" fmla="*/ 44 h 335"/>
                <a:gd name="T48" fmla="*/ 346 w 346"/>
                <a:gd name="T49" fmla="*/ 59 h 335"/>
                <a:gd name="T50" fmla="*/ 342 w 346"/>
                <a:gd name="T51" fmla="*/ 76 h 335"/>
                <a:gd name="T52" fmla="*/ 337 w 346"/>
                <a:gd name="T53" fmla="*/ 91 h 335"/>
                <a:gd name="T54" fmla="*/ 329 w 346"/>
                <a:gd name="T55" fmla="*/ 109 h 335"/>
                <a:gd name="T56" fmla="*/ 320 w 346"/>
                <a:gd name="T57" fmla="*/ 122 h 335"/>
                <a:gd name="T58" fmla="*/ 306 w 346"/>
                <a:gd name="T59" fmla="*/ 135 h 335"/>
                <a:gd name="T60" fmla="*/ 291 w 346"/>
                <a:gd name="T61" fmla="*/ 145 h 335"/>
                <a:gd name="T62" fmla="*/ 272 w 346"/>
                <a:gd name="T63" fmla="*/ 152 h 335"/>
                <a:gd name="T64" fmla="*/ 253 w 346"/>
                <a:gd name="T65" fmla="*/ 156 h 335"/>
                <a:gd name="T66" fmla="*/ 230 w 346"/>
                <a:gd name="T67" fmla="*/ 164 h 335"/>
                <a:gd name="T68" fmla="*/ 211 w 346"/>
                <a:gd name="T69" fmla="*/ 171 h 335"/>
                <a:gd name="T70" fmla="*/ 192 w 346"/>
                <a:gd name="T71" fmla="*/ 179 h 335"/>
                <a:gd name="T72" fmla="*/ 175 w 346"/>
                <a:gd name="T73" fmla="*/ 187 h 335"/>
                <a:gd name="T74" fmla="*/ 156 w 346"/>
                <a:gd name="T75" fmla="*/ 196 h 335"/>
                <a:gd name="T76" fmla="*/ 139 w 346"/>
                <a:gd name="T77" fmla="*/ 204 h 335"/>
                <a:gd name="T78" fmla="*/ 122 w 346"/>
                <a:gd name="T79" fmla="*/ 213 h 335"/>
                <a:gd name="T80" fmla="*/ 107 w 346"/>
                <a:gd name="T81" fmla="*/ 223 h 335"/>
                <a:gd name="T82" fmla="*/ 92 w 346"/>
                <a:gd name="T83" fmla="*/ 236 h 335"/>
                <a:gd name="T84" fmla="*/ 76 w 346"/>
                <a:gd name="T85" fmla="*/ 245 h 335"/>
                <a:gd name="T86" fmla="*/ 61 w 346"/>
                <a:gd name="T87" fmla="*/ 259 h 335"/>
                <a:gd name="T88" fmla="*/ 50 w 346"/>
                <a:gd name="T89" fmla="*/ 272 h 335"/>
                <a:gd name="T90" fmla="*/ 35 w 346"/>
                <a:gd name="T91" fmla="*/ 287 h 335"/>
                <a:gd name="T92" fmla="*/ 23 w 346"/>
                <a:gd name="T93" fmla="*/ 301 h 335"/>
                <a:gd name="T94" fmla="*/ 12 w 346"/>
                <a:gd name="T95" fmla="*/ 318 h 335"/>
                <a:gd name="T96" fmla="*/ 0 w 346"/>
                <a:gd name="T97" fmla="*/ 335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6" h="335">
                  <a:moveTo>
                    <a:pt x="0" y="335"/>
                  </a:moveTo>
                  <a:lnTo>
                    <a:pt x="17" y="314"/>
                  </a:lnTo>
                  <a:lnTo>
                    <a:pt x="35" y="293"/>
                  </a:lnTo>
                  <a:lnTo>
                    <a:pt x="48" y="274"/>
                  </a:lnTo>
                  <a:lnTo>
                    <a:pt x="63" y="251"/>
                  </a:lnTo>
                  <a:lnTo>
                    <a:pt x="74" y="230"/>
                  </a:lnTo>
                  <a:lnTo>
                    <a:pt x="88" y="207"/>
                  </a:lnTo>
                  <a:lnTo>
                    <a:pt x="101" y="187"/>
                  </a:lnTo>
                  <a:lnTo>
                    <a:pt x="114" y="166"/>
                  </a:lnTo>
                  <a:lnTo>
                    <a:pt x="128" y="145"/>
                  </a:lnTo>
                  <a:lnTo>
                    <a:pt x="143" y="124"/>
                  </a:lnTo>
                  <a:lnTo>
                    <a:pt x="158" y="103"/>
                  </a:lnTo>
                  <a:lnTo>
                    <a:pt x="177" y="82"/>
                  </a:lnTo>
                  <a:lnTo>
                    <a:pt x="196" y="63"/>
                  </a:lnTo>
                  <a:lnTo>
                    <a:pt x="219" y="44"/>
                  </a:lnTo>
                  <a:lnTo>
                    <a:pt x="246" y="25"/>
                  </a:lnTo>
                  <a:lnTo>
                    <a:pt x="274" y="8"/>
                  </a:lnTo>
                  <a:lnTo>
                    <a:pt x="291" y="2"/>
                  </a:lnTo>
                  <a:lnTo>
                    <a:pt x="306" y="0"/>
                  </a:lnTo>
                  <a:lnTo>
                    <a:pt x="320" y="2"/>
                  </a:lnTo>
                  <a:lnTo>
                    <a:pt x="331" y="10"/>
                  </a:lnTo>
                  <a:lnTo>
                    <a:pt x="337" y="19"/>
                  </a:lnTo>
                  <a:lnTo>
                    <a:pt x="342" y="31"/>
                  </a:lnTo>
                  <a:lnTo>
                    <a:pt x="346" y="44"/>
                  </a:lnTo>
                  <a:lnTo>
                    <a:pt x="346" y="59"/>
                  </a:lnTo>
                  <a:lnTo>
                    <a:pt x="342" y="76"/>
                  </a:lnTo>
                  <a:lnTo>
                    <a:pt x="337" y="91"/>
                  </a:lnTo>
                  <a:lnTo>
                    <a:pt x="329" y="109"/>
                  </a:lnTo>
                  <a:lnTo>
                    <a:pt x="320" y="122"/>
                  </a:lnTo>
                  <a:lnTo>
                    <a:pt x="306" y="135"/>
                  </a:lnTo>
                  <a:lnTo>
                    <a:pt x="291" y="145"/>
                  </a:lnTo>
                  <a:lnTo>
                    <a:pt x="272" y="152"/>
                  </a:lnTo>
                  <a:lnTo>
                    <a:pt x="253" y="156"/>
                  </a:lnTo>
                  <a:lnTo>
                    <a:pt x="230" y="164"/>
                  </a:lnTo>
                  <a:lnTo>
                    <a:pt x="211" y="171"/>
                  </a:lnTo>
                  <a:lnTo>
                    <a:pt x="192" y="179"/>
                  </a:lnTo>
                  <a:lnTo>
                    <a:pt x="175" y="187"/>
                  </a:lnTo>
                  <a:lnTo>
                    <a:pt x="156" y="196"/>
                  </a:lnTo>
                  <a:lnTo>
                    <a:pt x="139" y="204"/>
                  </a:lnTo>
                  <a:lnTo>
                    <a:pt x="122" y="213"/>
                  </a:lnTo>
                  <a:lnTo>
                    <a:pt x="107" y="223"/>
                  </a:lnTo>
                  <a:lnTo>
                    <a:pt x="92" y="236"/>
                  </a:lnTo>
                  <a:lnTo>
                    <a:pt x="76" y="245"/>
                  </a:lnTo>
                  <a:lnTo>
                    <a:pt x="61" y="259"/>
                  </a:lnTo>
                  <a:lnTo>
                    <a:pt x="50" y="272"/>
                  </a:lnTo>
                  <a:lnTo>
                    <a:pt x="35" y="287"/>
                  </a:lnTo>
                  <a:lnTo>
                    <a:pt x="23" y="301"/>
                  </a:lnTo>
                  <a:lnTo>
                    <a:pt x="12" y="318"/>
                  </a:lnTo>
                  <a:lnTo>
                    <a:pt x="0" y="335"/>
                  </a:lnTo>
                  <a:close/>
                </a:path>
              </a:pathLst>
            </a:custGeom>
            <a:solidFill>
              <a:srgbClr val="00FFFF"/>
            </a:solidFill>
            <a:ln w="1588">
              <a:solidFill>
                <a:srgbClr val="FFFFFF"/>
              </a:solidFill>
              <a:prstDash val="solid"/>
              <a:round/>
              <a:headEnd/>
              <a:tailEnd/>
            </a:ln>
          </p:spPr>
          <p:txBody>
            <a:bodyPr/>
            <a:lstStyle/>
            <a:p>
              <a:endParaRPr lang="en-MY"/>
            </a:p>
          </p:txBody>
        </p:sp>
        <p:sp>
          <p:nvSpPr>
            <p:cNvPr id="44069" name="Freeform 37"/>
            <p:cNvSpPr>
              <a:spLocks/>
            </p:cNvSpPr>
            <p:nvPr/>
          </p:nvSpPr>
          <p:spPr bwMode="auto">
            <a:xfrm>
              <a:off x="2767" y="2079"/>
              <a:ext cx="186" cy="111"/>
            </a:xfrm>
            <a:custGeom>
              <a:avLst/>
              <a:gdLst>
                <a:gd name="T0" fmla="*/ 370 w 370"/>
                <a:gd name="T1" fmla="*/ 221 h 221"/>
                <a:gd name="T2" fmla="*/ 342 w 370"/>
                <a:gd name="T3" fmla="*/ 172 h 221"/>
                <a:gd name="T4" fmla="*/ 313 w 370"/>
                <a:gd name="T5" fmla="*/ 130 h 221"/>
                <a:gd name="T6" fmla="*/ 279 w 370"/>
                <a:gd name="T7" fmla="*/ 92 h 221"/>
                <a:gd name="T8" fmla="*/ 239 w 370"/>
                <a:gd name="T9" fmla="*/ 59 h 221"/>
                <a:gd name="T10" fmla="*/ 197 w 370"/>
                <a:gd name="T11" fmla="*/ 33 h 221"/>
                <a:gd name="T12" fmla="*/ 154 w 370"/>
                <a:gd name="T13" fmla="*/ 16 h 221"/>
                <a:gd name="T14" fmla="*/ 104 w 370"/>
                <a:gd name="T15" fmla="*/ 4 h 221"/>
                <a:gd name="T16" fmla="*/ 49 w 370"/>
                <a:gd name="T17" fmla="*/ 0 h 221"/>
                <a:gd name="T18" fmla="*/ 32 w 370"/>
                <a:gd name="T19" fmla="*/ 14 h 221"/>
                <a:gd name="T20" fmla="*/ 19 w 370"/>
                <a:gd name="T21" fmla="*/ 18 h 221"/>
                <a:gd name="T22" fmla="*/ 9 w 370"/>
                <a:gd name="T23" fmla="*/ 25 h 221"/>
                <a:gd name="T24" fmla="*/ 2 w 370"/>
                <a:gd name="T25" fmla="*/ 37 h 221"/>
                <a:gd name="T26" fmla="*/ 0 w 370"/>
                <a:gd name="T27" fmla="*/ 48 h 221"/>
                <a:gd name="T28" fmla="*/ 0 w 370"/>
                <a:gd name="T29" fmla="*/ 61 h 221"/>
                <a:gd name="T30" fmla="*/ 2 w 370"/>
                <a:gd name="T31" fmla="*/ 75 h 221"/>
                <a:gd name="T32" fmla="*/ 5 w 370"/>
                <a:gd name="T33" fmla="*/ 90 h 221"/>
                <a:gd name="T34" fmla="*/ 13 w 370"/>
                <a:gd name="T35" fmla="*/ 105 h 221"/>
                <a:gd name="T36" fmla="*/ 24 w 370"/>
                <a:gd name="T37" fmla="*/ 118 h 221"/>
                <a:gd name="T38" fmla="*/ 36 w 370"/>
                <a:gd name="T39" fmla="*/ 128 h 221"/>
                <a:gd name="T40" fmla="*/ 49 w 370"/>
                <a:gd name="T41" fmla="*/ 137 h 221"/>
                <a:gd name="T42" fmla="*/ 66 w 370"/>
                <a:gd name="T43" fmla="*/ 145 h 221"/>
                <a:gd name="T44" fmla="*/ 83 w 370"/>
                <a:gd name="T45" fmla="*/ 147 h 221"/>
                <a:gd name="T46" fmla="*/ 102 w 370"/>
                <a:gd name="T47" fmla="*/ 145 h 221"/>
                <a:gd name="T48" fmla="*/ 123 w 370"/>
                <a:gd name="T49" fmla="*/ 139 h 221"/>
                <a:gd name="T50" fmla="*/ 146 w 370"/>
                <a:gd name="T51" fmla="*/ 132 h 221"/>
                <a:gd name="T52" fmla="*/ 167 w 370"/>
                <a:gd name="T53" fmla="*/ 128 h 221"/>
                <a:gd name="T54" fmla="*/ 188 w 370"/>
                <a:gd name="T55" fmla="*/ 124 h 221"/>
                <a:gd name="T56" fmla="*/ 207 w 370"/>
                <a:gd name="T57" fmla="*/ 122 h 221"/>
                <a:gd name="T58" fmla="*/ 226 w 370"/>
                <a:gd name="T59" fmla="*/ 124 h 221"/>
                <a:gd name="T60" fmla="*/ 243 w 370"/>
                <a:gd name="T61" fmla="*/ 128 h 221"/>
                <a:gd name="T62" fmla="*/ 258 w 370"/>
                <a:gd name="T63" fmla="*/ 132 h 221"/>
                <a:gd name="T64" fmla="*/ 274 w 370"/>
                <a:gd name="T65" fmla="*/ 137 h 221"/>
                <a:gd name="T66" fmla="*/ 289 w 370"/>
                <a:gd name="T67" fmla="*/ 145 h 221"/>
                <a:gd name="T68" fmla="*/ 302 w 370"/>
                <a:gd name="T69" fmla="*/ 153 h 221"/>
                <a:gd name="T70" fmla="*/ 315 w 370"/>
                <a:gd name="T71" fmla="*/ 162 h 221"/>
                <a:gd name="T72" fmla="*/ 327 w 370"/>
                <a:gd name="T73" fmla="*/ 172 h 221"/>
                <a:gd name="T74" fmla="*/ 340 w 370"/>
                <a:gd name="T75" fmla="*/ 183 h 221"/>
                <a:gd name="T76" fmla="*/ 350 w 370"/>
                <a:gd name="T77" fmla="*/ 194 h 221"/>
                <a:gd name="T78" fmla="*/ 359 w 370"/>
                <a:gd name="T79" fmla="*/ 208 h 221"/>
                <a:gd name="T80" fmla="*/ 370 w 370"/>
                <a:gd name="T81" fmla="*/ 22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0" h="221">
                  <a:moveTo>
                    <a:pt x="370" y="221"/>
                  </a:moveTo>
                  <a:lnTo>
                    <a:pt x="342" y="172"/>
                  </a:lnTo>
                  <a:lnTo>
                    <a:pt x="313" y="130"/>
                  </a:lnTo>
                  <a:lnTo>
                    <a:pt x="279" y="92"/>
                  </a:lnTo>
                  <a:lnTo>
                    <a:pt x="239" y="59"/>
                  </a:lnTo>
                  <a:lnTo>
                    <a:pt x="197" y="33"/>
                  </a:lnTo>
                  <a:lnTo>
                    <a:pt x="154" y="16"/>
                  </a:lnTo>
                  <a:lnTo>
                    <a:pt x="104" y="4"/>
                  </a:lnTo>
                  <a:lnTo>
                    <a:pt x="49" y="0"/>
                  </a:lnTo>
                  <a:lnTo>
                    <a:pt x="32" y="14"/>
                  </a:lnTo>
                  <a:lnTo>
                    <a:pt x="19" y="18"/>
                  </a:lnTo>
                  <a:lnTo>
                    <a:pt x="9" y="25"/>
                  </a:lnTo>
                  <a:lnTo>
                    <a:pt x="2" y="37"/>
                  </a:lnTo>
                  <a:lnTo>
                    <a:pt x="0" y="48"/>
                  </a:lnTo>
                  <a:lnTo>
                    <a:pt x="0" y="61"/>
                  </a:lnTo>
                  <a:lnTo>
                    <a:pt x="2" y="75"/>
                  </a:lnTo>
                  <a:lnTo>
                    <a:pt x="5" y="90"/>
                  </a:lnTo>
                  <a:lnTo>
                    <a:pt x="13" y="105"/>
                  </a:lnTo>
                  <a:lnTo>
                    <a:pt x="24" y="118"/>
                  </a:lnTo>
                  <a:lnTo>
                    <a:pt x="36" y="128"/>
                  </a:lnTo>
                  <a:lnTo>
                    <a:pt x="49" y="137"/>
                  </a:lnTo>
                  <a:lnTo>
                    <a:pt x="66" y="145"/>
                  </a:lnTo>
                  <a:lnTo>
                    <a:pt x="83" y="147"/>
                  </a:lnTo>
                  <a:lnTo>
                    <a:pt x="102" y="145"/>
                  </a:lnTo>
                  <a:lnTo>
                    <a:pt x="123" y="139"/>
                  </a:lnTo>
                  <a:lnTo>
                    <a:pt x="146" y="132"/>
                  </a:lnTo>
                  <a:lnTo>
                    <a:pt x="167" y="128"/>
                  </a:lnTo>
                  <a:lnTo>
                    <a:pt x="188" y="124"/>
                  </a:lnTo>
                  <a:lnTo>
                    <a:pt x="207" y="122"/>
                  </a:lnTo>
                  <a:lnTo>
                    <a:pt x="226" y="124"/>
                  </a:lnTo>
                  <a:lnTo>
                    <a:pt x="243" y="128"/>
                  </a:lnTo>
                  <a:lnTo>
                    <a:pt x="258" y="132"/>
                  </a:lnTo>
                  <a:lnTo>
                    <a:pt x="274" y="137"/>
                  </a:lnTo>
                  <a:lnTo>
                    <a:pt x="289" y="145"/>
                  </a:lnTo>
                  <a:lnTo>
                    <a:pt x="302" y="153"/>
                  </a:lnTo>
                  <a:lnTo>
                    <a:pt x="315" y="162"/>
                  </a:lnTo>
                  <a:lnTo>
                    <a:pt x="327" y="172"/>
                  </a:lnTo>
                  <a:lnTo>
                    <a:pt x="340" y="183"/>
                  </a:lnTo>
                  <a:lnTo>
                    <a:pt x="350" y="194"/>
                  </a:lnTo>
                  <a:lnTo>
                    <a:pt x="359" y="208"/>
                  </a:lnTo>
                  <a:lnTo>
                    <a:pt x="370" y="221"/>
                  </a:lnTo>
                  <a:close/>
                </a:path>
              </a:pathLst>
            </a:custGeom>
            <a:solidFill>
              <a:srgbClr val="00FFFF"/>
            </a:solidFill>
            <a:ln w="1588">
              <a:solidFill>
                <a:srgbClr val="FFFFFF"/>
              </a:solidFill>
              <a:prstDash val="solid"/>
              <a:round/>
              <a:headEnd/>
              <a:tailEnd/>
            </a:ln>
          </p:spPr>
          <p:txBody>
            <a:bodyPr/>
            <a:lstStyle/>
            <a:p>
              <a:endParaRPr lang="en-MY"/>
            </a:p>
          </p:txBody>
        </p:sp>
        <p:sp>
          <p:nvSpPr>
            <p:cNvPr id="44070" name="Freeform 38"/>
            <p:cNvSpPr>
              <a:spLocks/>
            </p:cNvSpPr>
            <p:nvPr/>
          </p:nvSpPr>
          <p:spPr bwMode="auto">
            <a:xfrm rot="-14088149">
              <a:off x="2619" y="1989"/>
              <a:ext cx="53" cy="108"/>
            </a:xfrm>
            <a:custGeom>
              <a:avLst/>
              <a:gdLst>
                <a:gd name="T0" fmla="*/ 0 w 106"/>
                <a:gd name="T1" fmla="*/ 0 h 215"/>
                <a:gd name="T2" fmla="*/ 4 w 106"/>
                <a:gd name="T3" fmla="*/ 12 h 215"/>
                <a:gd name="T4" fmla="*/ 9 w 106"/>
                <a:gd name="T5" fmla="*/ 21 h 215"/>
                <a:gd name="T6" fmla="*/ 15 w 106"/>
                <a:gd name="T7" fmla="*/ 31 h 215"/>
                <a:gd name="T8" fmla="*/ 21 w 106"/>
                <a:gd name="T9" fmla="*/ 40 h 215"/>
                <a:gd name="T10" fmla="*/ 32 w 106"/>
                <a:gd name="T11" fmla="*/ 57 h 215"/>
                <a:gd name="T12" fmla="*/ 44 w 106"/>
                <a:gd name="T13" fmla="*/ 73 h 215"/>
                <a:gd name="T14" fmla="*/ 53 w 106"/>
                <a:gd name="T15" fmla="*/ 88 h 215"/>
                <a:gd name="T16" fmla="*/ 68 w 106"/>
                <a:gd name="T17" fmla="*/ 103 h 215"/>
                <a:gd name="T18" fmla="*/ 82 w 106"/>
                <a:gd name="T19" fmla="*/ 116 h 215"/>
                <a:gd name="T20" fmla="*/ 97 w 106"/>
                <a:gd name="T21" fmla="*/ 135 h 215"/>
                <a:gd name="T22" fmla="*/ 102 w 106"/>
                <a:gd name="T23" fmla="*/ 147 h 215"/>
                <a:gd name="T24" fmla="*/ 106 w 106"/>
                <a:gd name="T25" fmla="*/ 158 h 215"/>
                <a:gd name="T26" fmla="*/ 106 w 106"/>
                <a:gd name="T27" fmla="*/ 170 h 215"/>
                <a:gd name="T28" fmla="*/ 104 w 106"/>
                <a:gd name="T29" fmla="*/ 179 h 215"/>
                <a:gd name="T30" fmla="*/ 93 w 106"/>
                <a:gd name="T31" fmla="*/ 196 h 215"/>
                <a:gd name="T32" fmla="*/ 76 w 106"/>
                <a:gd name="T33" fmla="*/ 210 h 215"/>
                <a:gd name="T34" fmla="*/ 66 w 106"/>
                <a:gd name="T35" fmla="*/ 211 h 215"/>
                <a:gd name="T36" fmla="*/ 55 w 106"/>
                <a:gd name="T37" fmla="*/ 215 h 215"/>
                <a:gd name="T38" fmla="*/ 45 w 106"/>
                <a:gd name="T39" fmla="*/ 215 h 215"/>
                <a:gd name="T40" fmla="*/ 36 w 106"/>
                <a:gd name="T41" fmla="*/ 211 h 215"/>
                <a:gd name="T42" fmla="*/ 26 w 106"/>
                <a:gd name="T43" fmla="*/ 208 h 215"/>
                <a:gd name="T44" fmla="*/ 13 w 106"/>
                <a:gd name="T45" fmla="*/ 191 h 215"/>
                <a:gd name="T46" fmla="*/ 9 w 106"/>
                <a:gd name="T47" fmla="*/ 179 h 215"/>
                <a:gd name="T48" fmla="*/ 7 w 106"/>
                <a:gd name="T49" fmla="*/ 154 h 215"/>
                <a:gd name="T50" fmla="*/ 9 w 106"/>
                <a:gd name="T51" fmla="*/ 132 h 215"/>
                <a:gd name="T52" fmla="*/ 9 w 106"/>
                <a:gd name="T53" fmla="*/ 111 h 215"/>
                <a:gd name="T54" fmla="*/ 11 w 106"/>
                <a:gd name="T55" fmla="*/ 90 h 215"/>
                <a:gd name="T56" fmla="*/ 9 w 106"/>
                <a:gd name="T57" fmla="*/ 69 h 215"/>
                <a:gd name="T58" fmla="*/ 9 w 106"/>
                <a:gd name="T59" fmla="*/ 48 h 215"/>
                <a:gd name="T60" fmla="*/ 6 w 106"/>
                <a:gd name="T61" fmla="*/ 25 h 215"/>
                <a:gd name="T62" fmla="*/ 0 w 106"/>
                <a:gd name="T63"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6" h="215">
                  <a:moveTo>
                    <a:pt x="0" y="0"/>
                  </a:moveTo>
                  <a:lnTo>
                    <a:pt x="4" y="12"/>
                  </a:lnTo>
                  <a:lnTo>
                    <a:pt x="9" y="21"/>
                  </a:lnTo>
                  <a:lnTo>
                    <a:pt x="15" y="31"/>
                  </a:lnTo>
                  <a:lnTo>
                    <a:pt x="21" y="40"/>
                  </a:lnTo>
                  <a:lnTo>
                    <a:pt x="32" y="57"/>
                  </a:lnTo>
                  <a:lnTo>
                    <a:pt x="44" y="73"/>
                  </a:lnTo>
                  <a:lnTo>
                    <a:pt x="53" y="88"/>
                  </a:lnTo>
                  <a:lnTo>
                    <a:pt x="68" y="103"/>
                  </a:lnTo>
                  <a:lnTo>
                    <a:pt x="82" y="116"/>
                  </a:lnTo>
                  <a:lnTo>
                    <a:pt x="97" y="135"/>
                  </a:lnTo>
                  <a:lnTo>
                    <a:pt x="102" y="147"/>
                  </a:lnTo>
                  <a:lnTo>
                    <a:pt x="106" y="158"/>
                  </a:lnTo>
                  <a:lnTo>
                    <a:pt x="106" y="170"/>
                  </a:lnTo>
                  <a:lnTo>
                    <a:pt x="104" y="179"/>
                  </a:lnTo>
                  <a:lnTo>
                    <a:pt x="93" y="196"/>
                  </a:lnTo>
                  <a:lnTo>
                    <a:pt x="76" y="210"/>
                  </a:lnTo>
                  <a:lnTo>
                    <a:pt x="66" y="211"/>
                  </a:lnTo>
                  <a:lnTo>
                    <a:pt x="55" y="215"/>
                  </a:lnTo>
                  <a:lnTo>
                    <a:pt x="45" y="215"/>
                  </a:lnTo>
                  <a:lnTo>
                    <a:pt x="36" y="211"/>
                  </a:lnTo>
                  <a:lnTo>
                    <a:pt x="26" y="208"/>
                  </a:lnTo>
                  <a:lnTo>
                    <a:pt x="13" y="191"/>
                  </a:lnTo>
                  <a:lnTo>
                    <a:pt x="9" y="179"/>
                  </a:lnTo>
                  <a:lnTo>
                    <a:pt x="7" y="154"/>
                  </a:lnTo>
                  <a:lnTo>
                    <a:pt x="9" y="132"/>
                  </a:lnTo>
                  <a:lnTo>
                    <a:pt x="9" y="111"/>
                  </a:lnTo>
                  <a:lnTo>
                    <a:pt x="11" y="90"/>
                  </a:lnTo>
                  <a:lnTo>
                    <a:pt x="9" y="69"/>
                  </a:lnTo>
                  <a:lnTo>
                    <a:pt x="9" y="48"/>
                  </a:lnTo>
                  <a:lnTo>
                    <a:pt x="6" y="25"/>
                  </a:lnTo>
                  <a:lnTo>
                    <a:pt x="0" y="0"/>
                  </a:lnTo>
                  <a:close/>
                </a:path>
              </a:pathLst>
            </a:custGeom>
            <a:solidFill>
              <a:srgbClr val="00FFFF"/>
            </a:solidFill>
            <a:ln w="1588">
              <a:solidFill>
                <a:srgbClr val="FFFFFF"/>
              </a:solidFill>
              <a:prstDash val="solid"/>
              <a:round/>
              <a:headEnd/>
              <a:tailEnd/>
            </a:ln>
          </p:spPr>
          <p:txBody>
            <a:bodyPr/>
            <a:lstStyle/>
            <a:p>
              <a:endParaRPr lang="en-MY"/>
            </a:p>
          </p:txBody>
        </p:sp>
        <p:sp>
          <p:nvSpPr>
            <p:cNvPr id="44071" name="Freeform 39"/>
            <p:cNvSpPr>
              <a:spLocks/>
            </p:cNvSpPr>
            <p:nvPr/>
          </p:nvSpPr>
          <p:spPr bwMode="auto">
            <a:xfrm rot="11423332">
              <a:off x="3141" y="2065"/>
              <a:ext cx="171" cy="143"/>
            </a:xfrm>
            <a:custGeom>
              <a:avLst/>
              <a:gdLst>
                <a:gd name="T0" fmla="*/ 0 w 340"/>
                <a:gd name="T1" fmla="*/ 0 h 285"/>
                <a:gd name="T2" fmla="*/ 30 w 340"/>
                <a:gd name="T3" fmla="*/ 0 h 285"/>
                <a:gd name="T4" fmla="*/ 61 w 340"/>
                <a:gd name="T5" fmla="*/ 0 h 285"/>
                <a:gd name="T6" fmla="*/ 89 w 340"/>
                <a:gd name="T7" fmla="*/ 3 h 285"/>
                <a:gd name="T8" fmla="*/ 121 w 340"/>
                <a:gd name="T9" fmla="*/ 11 h 285"/>
                <a:gd name="T10" fmla="*/ 150 w 340"/>
                <a:gd name="T11" fmla="*/ 19 h 285"/>
                <a:gd name="T12" fmla="*/ 179 w 340"/>
                <a:gd name="T13" fmla="*/ 32 h 285"/>
                <a:gd name="T14" fmla="*/ 203 w 340"/>
                <a:gd name="T15" fmla="*/ 45 h 285"/>
                <a:gd name="T16" fmla="*/ 230 w 340"/>
                <a:gd name="T17" fmla="*/ 62 h 285"/>
                <a:gd name="T18" fmla="*/ 253 w 340"/>
                <a:gd name="T19" fmla="*/ 80 h 285"/>
                <a:gd name="T20" fmla="*/ 275 w 340"/>
                <a:gd name="T21" fmla="*/ 99 h 285"/>
                <a:gd name="T22" fmla="*/ 293 w 340"/>
                <a:gd name="T23" fmla="*/ 119 h 285"/>
                <a:gd name="T24" fmla="*/ 310 w 340"/>
                <a:gd name="T25" fmla="*/ 140 h 285"/>
                <a:gd name="T26" fmla="*/ 323 w 340"/>
                <a:gd name="T27" fmla="*/ 161 h 285"/>
                <a:gd name="T28" fmla="*/ 333 w 340"/>
                <a:gd name="T29" fmla="*/ 184 h 285"/>
                <a:gd name="T30" fmla="*/ 336 w 340"/>
                <a:gd name="T31" fmla="*/ 205 h 285"/>
                <a:gd name="T32" fmla="*/ 340 w 340"/>
                <a:gd name="T33" fmla="*/ 228 h 285"/>
                <a:gd name="T34" fmla="*/ 338 w 340"/>
                <a:gd name="T35" fmla="*/ 239 h 285"/>
                <a:gd name="T36" fmla="*/ 336 w 340"/>
                <a:gd name="T37" fmla="*/ 251 h 285"/>
                <a:gd name="T38" fmla="*/ 334 w 340"/>
                <a:gd name="T39" fmla="*/ 258 h 285"/>
                <a:gd name="T40" fmla="*/ 331 w 340"/>
                <a:gd name="T41" fmla="*/ 268 h 285"/>
                <a:gd name="T42" fmla="*/ 319 w 340"/>
                <a:gd name="T43" fmla="*/ 281 h 285"/>
                <a:gd name="T44" fmla="*/ 302 w 340"/>
                <a:gd name="T45" fmla="*/ 285 h 285"/>
                <a:gd name="T46" fmla="*/ 294 w 340"/>
                <a:gd name="T47" fmla="*/ 283 h 285"/>
                <a:gd name="T48" fmla="*/ 283 w 340"/>
                <a:gd name="T49" fmla="*/ 277 h 285"/>
                <a:gd name="T50" fmla="*/ 274 w 340"/>
                <a:gd name="T51" fmla="*/ 270 h 285"/>
                <a:gd name="T52" fmla="*/ 262 w 340"/>
                <a:gd name="T53" fmla="*/ 258 h 285"/>
                <a:gd name="T54" fmla="*/ 251 w 340"/>
                <a:gd name="T55" fmla="*/ 243 h 285"/>
                <a:gd name="T56" fmla="*/ 239 w 340"/>
                <a:gd name="T57" fmla="*/ 226 h 285"/>
                <a:gd name="T58" fmla="*/ 226 w 340"/>
                <a:gd name="T59" fmla="*/ 203 h 285"/>
                <a:gd name="T60" fmla="*/ 213 w 340"/>
                <a:gd name="T61" fmla="*/ 176 h 285"/>
                <a:gd name="T62" fmla="*/ 199 w 340"/>
                <a:gd name="T63" fmla="*/ 148 h 285"/>
                <a:gd name="T64" fmla="*/ 186 w 340"/>
                <a:gd name="T65" fmla="*/ 123 h 285"/>
                <a:gd name="T66" fmla="*/ 177 w 340"/>
                <a:gd name="T67" fmla="*/ 102 h 285"/>
                <a:gd name="T68" fmla="*/ 163 w 340"/>
                <a:gd name="T69" fmla="*/ 83 h 285"/>
                <a:gd name="T70" fmla="*/ 152 w 340"/>
                <a:gd name="T71" fmla="*/ 66 h 285"/>
                <a:gd name="T72" fmla="*/ 142 w 340"/>
                <a:gd name="T73" fmla="*/ 55 h 285"/>
                <a:gd name="T74" fmla="*/ 129 w 340"/>
                <a:gd name="T75" fmla="*/ 43 h 285"/>
                <a:gd name="T76" fmla="*/ 118 w 340"/>
                <a:gd name="T77" fmla="*/ 34 h 285"/>
                <a:gd name="T78" fmla="*/ 104 w 340"/>
                <a:gd name="T79" fmla="*/ 26 h 285"/>
                <a:gd name="T80" fmla="*/ 91 w 340"/>
                <a:gd name="T81" fmla="*/ 21 h 285"/>
                <a:gd name="T82" fmla="*/ 78 w 340"/>
                <a:gd name="T83" fmla="*/ 15 h 285"/>
                <a:gd name="T84" fmla="*/ 64 w 340"/>
                <a:gd name="T85" fmla="*/ 11 h 285"/>
                <a:gd name="T86" fmla="*/ 49 w 340"/>
                <a:gd name="T87" fmla="*/ 7 h 285"/>
                <a:gd name="T88" fmla="*/ 34 w 340"/>
                <a:gd name="T89" fmla="*/ 3 h 285"/>
                <a:gd name="T90" fmla="*/ 17 w 340"/>
                <a:gd name="T91" fmla="*/ 3 h 285"/>
                <a:gd name="T92" fmla="*/ 0 w 340"/>
                <a:gd name="T93" fmla="*/ 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285">
                  <a:moveTo>
                    <a:pt x="0" y="0"/>
                  </a:moveTo>
                  <a:lnTo>
                    <a:pt x="30" y="0"/>
                  </a:lnTo>
                  <a:lnTo>
                    <a:pt x="61" y="0"/>
                  </a:lnTo>
                  <a:lnTo>
                    <a:pt x="89" y="3"/>
                  </a:lnTo>
                  <a:lnTo>
                    <a:pt x="121" y="11"/>
                  </a:lnTo>
                  <a:lnTo>
                    <a:pt x="150" y="19"/>
                  </a:lnTo>
                  <a:lnTo>
                    <a:pt x="179" y="32"/>
                  </a:lnTo>
                  <a:lnTo>
                    <a:pt x="203" y="45"/>
                  </a:lnTo>
                  <a:lnTo>
                    <a:pt x="230" y="62"/>
                  </a:lnTo>
                  <a:lnTo>
                    <a:pt x="253" y="80"/>
                  </a:lnTo>
                  <a:lnTo>
                    <a:pt x="275" y="99"/>
                  </a:lnTo>
                  <a:lnTo>
                    <a:pt x="293" y="119"/>
                  </a:lnTo>
                  <a:lnTo>
                    <a:pt x="310" y="140"/>
                  </a:lnTo>
                  <a:lnTo>
                    <a:pt x="323" y="161"/>
                  </a:lnTo>
                  <a:lnTo>
                    <a:pt x="333" y="184"/>
                  </a:lnTo>
                  <a:lnTo>
                    <a:pt x="336" y="205"/>
                  </a:lnTo>
                  <a:lnTo>
                    <a:pt x="340" y="228"/>
                  </a:lnTo>
                  <a:lnTo>
                    <a:pt x="338" y="239"/>
                  </a:lnTo>
                  <a:lnTo>
                    <a:pt x="336" y="251"/>
                  </a:lnTo>
                  <a:lnTo>
                    <a:pt x="334" y="258"/>
                  </a:lnTo>
                  <a:lnTo>
                    <a:pt x="331" y="268"/>
                  </a:lnTo>
                  <a:lnTo>
                    <a:pt x="319" y="281"/>
                  </a:lnTo>
                  <a:lnTo>
                    <a:pt x="302" y="285"/>
                  </a:lnTo>
                  <a:lnTo>
                    <a:pt x="294" y="283"/>
                  </a:lnTo>
                  <a:lnTo>
                    <a:pt x="283" y="277"/>
                  </a:lnTo>
                  <a:lnTo>
                    <a:pt x="274" y="270"/>
                  </a:lnTo>
                  <a:lnTo>
                    <a:pt x="262" y="258"/>
                  </a:lnTo>
                  <a:lnTo>
                    <a:pt x="251" y="243"/>
                  </a:lnTo>
                  <a:lnTo>
                    <a:pt x="239" y="226"/>
                  </a:lnTo>
                  <a:lnTo>
                    <a:pt x="226" y="203"/>
                  </a:lnTo>
                  <a:lnTo>
                    <a:pt x="213" y="176"/>
                  </a:lnTo>
                  <a:lnTo>
                    <a:pt x="199" y="148"/>
                  </a:lnTo>
                  <a:lnTo>
                    <a:pt x="186" y="123"/>
                  </a:lnTo>
                  <a:lnTo>
                    <a:pt x="177" y="102"/>
                  </a:lnTo>
                  <a:lnTo>
                    <a:pt x="163" y="83"/>
                  </a:lnTo>
                  <a:lnTo>
                    <a:pt x="152" y="66"/>
                  </a:lnTo>
                  <a:lnTo>
                    <a:pt x="142" y="55"/>
                  </a:lnTo>
                  <a:lnTo>
                    <a:pt x="129" y="43"/>
                  </a:lnTo>
                  <a:lnTo>
                    <a:pt x="118" y="34"/>
                  </a:lnTo>
                  <a:lnTo>
                    <a:pt x="104" y="26"/>
                  </a:lnTo>
                  <a:lnTo>
                    <a:pt x="91" y="21"/>
                  </a:lnTo>
                  <a:lnTo>
                    <a:pt x="78" y="15"/>
                  </a:lnTo>
                  <a:lnTo>
                    <a:pt x="64" y="11"/>
                  </a:lnTo>
                  <a:lnTo>
                    <a:pt x="49" y="7"/>
                  </a:lnTo>
                  <a:lnTo>
                    <a:pt x="34" y="3"/>
                  </a:lnTo>
                  <a:lnTo>
                    <a:pt x="17" y="3"/>
                  </a:lnTo>
                  <a:lnTo>
                    <a:pt x="0" y="0"/>
                  </a:lnTo>
                  <a:close/>
                </a:path>
              </a:pathLst>
            </a:custGeom>
            <a:solidFill>
              <a:srgbClr val="00FFFF"/>
            </a:solidFill>
            <a:ln w="1588">
              <a:solidFill>
                <a:srgbClr val="FFFFFF"/>
              </a:solidFill>
              <a:prstDash val="solid"/>
              <a:round/>
              <a:headEnd/>
              <a:tailEnd/>
            </a:ln>
          </p:spPr>
          <p:txBody>
            <a:bodyPr/>
            <a:lstStyle/>
            <a:p>
              <a:endParaRPr lang="en-MY"/>
            </a:p>
          </p:txBody>
        </p:sp>
        <p:sp>
          <p:nvSpPr>
            <p:cNvPr id="44072" name="Freeform 40"/>
            <p:cNvSpPr>
              <a:spLocks/>
            </p:cNvSpPr>
            <p:nvPr/>
          </p:nvSpPr>
          <p:spPr bwMode="auto">
            <a:xfrm>
              <a:off x="2692" y="2182"/>
              <a:ext cx="189" cy="62"/>
            </a:xfrm>
            <a:custGeom>
              <a:avLst/>
              <a:gdLst>
                <a:gd name="T0" fmla="*/ 378 w 378"/>
                <a:gd name="T1" fmla="*/ 66 h 123"/>
                <a:gd name="T2" fmla="*/ 338 w 378"/>
                <a:gd name="T3" fmla="*/ 57 h 123"/>
                <a:gd name="T4" fmla="*/ 298 w 378"/>
                <a:gd name="T5" fmla="*/ 44 h 123"/>
                <a:gd name="T6" fmla="*/ 256 w 378"/>
                <a:gd name="T7" fmla="*/ 30 h 123"/>
                <a:gd name="T8" fmla="*/ 216 w 378"/>
                <a:gd name="T9" fmla="*/ 15 h 123"/>
                <a:gd name="T10" fmla="*/ 176 w 378"/>
                <a:gd name="T11" fmla="*/ 6 h 123"/>
                <a:gd name="T12" fmla="*/ 135 w 378"/>
                <a:gd name="T13" fmla="*/ 0 h 123"/>
                <a:gd name="T14" fmla="*/ 95 w 378"/>
                <a:gd name="T15" fmla="*/ 2 h 123"/>
                <a:gd name="T16" fmla="*/ 53 w 378"/>
                <a:gd name="T17" fmla="*/ 13 h 123"/>
                <a:gd name="T18" fmla="*/ 40 w 378"/>
                <a:gd name="T19" fmla="*/ 19 h 123"/>
                <a:gd name="T20" fmla="*/ 28 w 378"/>
                <a:gd name="T21" fmla="*/ 26 h 123"/>
                <a:gd name="T22" fmla="*/ 17 w 378"/>
                <a:gd name="T23" fmla="*/ 34 h 123"/>
                <a:gd name="T24" fmla="*/ 9 w 378"/>
                <a:gd name="T25" fmla="*/ 44 h 123"/>
                <a:gd name="T26" fmla="*/ 5 w 378"/>
                <a:gd name="T27" fmla="*/ 53 h 123"/>
                <a:gd name="T28" fmla="*/ 1 w 378"/>
                <a:gd name="T29" fmla="*/ 64 h 123"/>
                <a:gd name="T30" fmla="*/ 0 w 378"/>
                <a:gd name="T31" fmla="*/ 74 h 123"/>
                <a:gd name="T32" fmla="*/ 0 w 378"/>
                <a:gd name="T33" fmla="*/ 85 h 123"/>
                <a:gd name="T34" fmla="*/ 3 w 378"/>
                <a:gd name="T35" fmla="*/ 95 h 123"/>
                <a:gd name="T36" fmla="*/ 7 w 378"/>
                <a:gd name="T37" fmla="*/ 104 h 123"/>
                <a:gd name="T38" fmla="*/ 21 w 378"/>
                <a:gd name="T39" fmla="*/ 120 h 123"/>
                <a:gd name="T40" fmla="*/ 30 w 378"/>
                <a:gd name="T41" fmla="*/ 122 h 123"/>
                <a:gd name="T42" fmla="*/ 40 w 378"/>
                <a:gd name="T43" fmla="*/ 123 h 123"/>
                <a:gd name="T44" fmla="*/ 51 w 378"/>
                <a:gd name="T45" fmla="*/ 123 h 123"/>
                <a:gd name="T46" fmla="*/ 62 w 378"/>
                <a:gd name="T47" fmla="*/ 120 h 123"/>
                <a:gd name="T48" fmla="*/ 95 w 378"/>
                <a:gd name="T49" fmla="*/ 91 h 123"/>
                <a:gd name="T50" fmla="*/ 127 w 378"/>
                <a:gd name="T51" fmla="*/ 72 h 123"/>
                <a:gd name="T52" fmla="*/ 161 w 378"/>
                <a:gd name="T53" fmla="*/ 59 h 123"/>
                <a:gd name="T54" fmla="*/ 197 w 378"/>
                <a:gd name="T55" fmla="*/ 47 h 123"/>
                <a:gd name="T56" fmla="*/ 237 w 378"/>
                <a:gd name="T57" fmla="*/ 45 h 123"/>
                <a:gd name="T58" fmla="*/ 279 w 378"/>
                <a:gd name="T59" fmla="*/ 47 h 123"/>
                <a:gd name="T60" fmla="*/ 327 w 378"/>
                <a:gd name="T61" fmla="*/ 53 h 123"/>
                <a:gd name="T62" fmla="*/ 378 w 378"/>
                <a:gd name="T63" fmla="*/ 6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8" h="123">
                  <a:moveTo>
                    <a:pt x="378" y="66"/>
                  </a:moveTo>
                  <a:lnTo>
                    <a:pt x="338" y="57"/>
                  </a:lnTo>
                  <a:lnTo>
                    <a:pt x="298" y="44"/>
                  </a:lnTo>
                  <a:lnTo>
                    <a:pt x="256" y="30"/>
                  </a:lnTo>
                  <a:lnTo>
                    <a:pt x="216" y="15"/>
                  </a:lnTo>
                  <a:lnTo>
                    <a:pt x="176" y="6"/>
                  </a:lnTo>
                  <a:lnTo>
                    <a:pt x="135" y="0"/>
                  </a:lnTo>
                  <a:lnTo>
                    <a:pt x="95" y="2"/>
                  </a:lnTo>
                  <a:lnTo>
                    <a:pt x="53" y="13"/>
                  </a:lnTo>
                  <a:lnTo>
                    <a:pt x="40" y="19"/>
                  </a:lnTo>
                  <a:lnTo>
                    <a:pt x="28" y="26"/>
                  </a:lnTo>
                  <a:lnTo>
                    <a:pt x="17" y="34"/>
                  </a:lnTo>
                  <a:lnTo>
                    <a:pt x="9" y="44"/>
                  </a:lnTo>
                  <a:lnTo>
                    <a:pt x="5" y="53"/>
                  </a:lnTo>
                  <a:lnTo>
                    <a:pt x="1" y="64"/>
                  </a:lnTo>
                  <a:lnTo>
                    <a:pt x="0" y="74"/>
                  </a:lnTo>
                  <a:lnTo>
                    <a:pt x="0" y="85"/>
                  </a:lnTo>
                  <a:lnTo>
                    <a:pt x="3" y="95"/>
                  </a:lnTo>
                  <a:lnTo>
                    <a:pt x="7" y="104"/>
                  </a:lnTo>
                  <a:lnTo>
                    <a:pt x="21" y="120"/>
                  </a:lnTo>
                  <a:lnTo>
                    <a:pt x="30" y="122"/>
                  </a:lnTo>
                  <a:lnTo>
                    <a:pt x="40" y="123"/>
                  </a:lnTo>
                  <a:lnTo>
                    <a:pt x="51" y="123"/>
                  </a:lnTo>
                  <a:lnTo>
                    <a:pt x="62" y="120"/>
                  </a:lnTo>
                  <a:lnTo>
                    <a:pt x="95" y="91"/>
                  </a:lnTo>
                  <a:lnTo>
                    <a:pt x="127" y="72"/>
                  </a:lnTo>
                  <a:lnTo>
                    <a:pt x="161" y="59"/>
                  </a:lnTo>
                  <a:lnTo>
                    <a:pt x="197" y="47"/>
                  </a:lnTo>
                  <a:lnTo>
                    <a:pt x="237" y="45"/>
                  </a:lnTo>
                  <a:lnTo>
                    <a:pt x="279" y="47"/>
                  </a:lnTo>
                  <a:lnTo>
                    <a:pt x="327" y="53"/>
                  </a:lnTo>
                  <a:lnTo>
                    <a:pt x="378" y="66"/>
                  </a:lnTo>
                  <a:close/>
                </a:path>
              </a:pathLst>
            </a:custGeom>
            <a:solidFill>
              <a:srgbClr val="00FFFF"/>
            </a:solidFill>
            <a:ln w="1588">
              <a:solidFill>
                <a:srgbClr val="FFFFFF"/>
              </a:solidFill>
              <a:prstDash val="solid"/>
              <a:round/>
              <a:headEnd/>
              <a:tailEnd/>
            </a:ln>
          </p:spPr>
          <p:txBody>
            <a:bodyPr/>
            <a:lstStyle/>
            <a:p>
              <a:endParaRPr lang="en-MY"/>
            </a:p>
          </p:txBody>
        </p:sp>
        <p:sp>
          <p:nvSpPr>
            <p:cNvPr id="44073" name="Freeform 41"/>
            <p:cNvSpPr>
              <a:spLocks/>
            </p:cNvSpPr>
            <p:nvPr/>
          </p:nvSpPr>
          <p:spPr bwMode="auto">
            <a:xfrm rot="1615963">
              <a:off x="2720" y="1920"/>
              <a:ext cx="112" cy="37"/>
            </a:xfrm>
            <a:custGeom>
              <a:avLst/>
              <a:gdLst>
                <a:gd name="T0" fmla="*/ 224 w 224"/>
                <a:gd name="T1" fmla="*/ 42 h 74"/>
                <a:gd name="T2" fmla="*/ 213 w 224"/>
                <a:gd name="T3" fmla="*/ 40 h 74"/>
                <a:gd name="T4" fmla="*/ 205 w 224"/>
                <a:gd name="T5" fmla="*/ 38 h 74"/>
                <a:gd name="T6" fmla="*/ 199 w 224"/>
                <a:gd name="T7" fmla="*/ 36 h 74"/>
                <a:gd name="T8" fmla="*/ 188 w 224"/>
                <a:gd name="T9" fmla="*/ 35 h 74"/>
                <a:gd name="T10" fmla="*/ 180 w 224"/>
                <a:gd name="T11" fmla="*/ 31 h 74"/>
                <a:gd name="T12" fmla="*/ 174 w 224"/>
                <a:gd name="T13" fmla="*/ 29 h 74"/>
                <a:gd name="T14" fmla="*/ 165 w 224"/>
                <a:gd name="T15" fmla="*/ 27 h 74"/>
                <a:gd name="T16" fmla="*/ 155 w 224"/>
                <a:gd name="T17" fmla="*/ 23 h 74"/>
                <a:gd name="T18" fmla="*/ 150 w 224"/>
                <a:gd name="T19" fmla="*/ 21 h 74"/>
                <a:gd name="T20" fmla="*/ 140 w 224"/>
                <a:gd name="T21" fmla="*/ 17 h 74"/>
                <a:gd name="T22" fmla="*/ 131 w 224"/>
                <a:gd name="T23" fmla="*/ 14 h 74"/>
                <a:gd name="T24" fmla="*/ 125 w 224"/>
                <a:gd name="T25" fmla="*/ 10 h 74"/>
                <a:gd name="T26" fmla="*/ 114 w 224"/>
                <a:gd name="T27" fmla="*/ 8 h 74"/>
                <a:gd name="T28" fmla="*/ 106 w 224"/>
                <a:gd name="T29" fmla="*/ 6 h 74"/>
                <a:gd name="T30" fmla="*/ 98 w 224"/>
                <a:gd name="T31" fmla="*/ 4 h 74"/>
                <a:gd name="T32" fmla="*/ 91 w 224"/>
                <a:gd name="T33" fmla="*/ 2 h 74"/>
                <a:gd name="T34" fmla="*/ 81 w 224"/>
                <a:gd name="T35" fmla="*/ 2 h 74"/>
                <a:gd name="T36" fmla="*/ 74 w 224"/>
                <a:gd name="T37" fmla="*/ 0 h 74"/>
                <a:gd name="T38" fmla="*/ 64 w 224"/>
                <a:gd name="T39" fmla="*/ 0 h 74"/>
                <a:gd name="T40" fmla="*/ 55 w 224"/>
                <a:gd name="T41" fmla="*/ 2 h 74"/>
                <a:gd name="T42" fmla="*/ 49 w 224"/>
                <a:gd name="T43" fmla="*/ 2 h 74"/>
                <a:gd name="T44" fmla="*/ 38 w 224"/>
                <a:gd name="T45" fmla="*/ 4 h 74"/>
                <a:gd name="T46" fmla="*/ 24 w 224"/>
                <a:gd name="T47" fmla="*/ 10 h 74"/>
                <a:gd name="T48" fmla="*/ 9 w 224"/>
                <a:gd name="T49" fmla="*/ 23 h 74"/>
                <a:gd name="T50" fmla="*/ 0 w 224"/>
                <a:gd name="T51" fmla="*/ 36 h 74"/>
                <a:gd name="T52" fmla="*/ 0 w 224"/>
                <a:gd name="T53" fmla="*/ 50 h 74"/>
                <a:gd name="T54" fmla="*/ 3 w 224"/>
                <a:gd name="T55" fmla="*/ 59 h 74"/>
                <a:gd name="T56" fmla="*/ 17 w 224"/>
                <a:gd name="T57" fmla="*/ 71 h 74"/>
                <a:gd name="T58" fmla="*/ 28 w 224"/>
                <a:gd name="T59" fmla="*/ 74 h 74"/>
                <a:gd name="T60" fmla="*/ 41 w 224"/>
                <a:gd name="T61" fmla="*/ 73 h 74"/>
                <a:gd name="T62" fmla="*/ 49 w 224"/>
                <a:gd name="T63" fmla="*/ 69 h 74"/>
                <a:gd name="T64" fmla="*/ 60 w 224"/>
                <a:gd name="T65" fmla="*/ 59 h 74"/>
                <a:gd name="T66" fmla="*/ 70 w 224"/>
                <a:gd name="T67" fmla="*/ 52 h 74"/>
                <a:gd name="T68" fmla="*/ 78 w 224"/>
                <a:gd name="T69" fmla="*/ 48 h 74"/>
                <a:gd name="T70" fmla="*/ 87 w 224"/>
                <a:gd name="T71" fmla="*/ 42 h 74"/>
                <a:gd name="T72" fmla="*/ 97 w 224"/>
                <a:gd name="T73" fmla="*/ 38 h 74"/>
                <a:gd name="T74" fmla="*/ 106 w 224"/>
                <a:gd name="T75" fmla="*/ 36 h 74"/>
                <a:gd name="T76" fmla="*/ 114 w 224"/>
                <a:gd name="T77" fmla="*/ 35 h 74"/>
                <a:gd name="T78" fmla="*/ 125 w 224"/>
                <a:gd name="T79" fmla="*/ 33 h 74"/>
                <a:gd name="T80" fmla="*/ 136 w 224"/>
                <a:gd name="T81" fmla="*/ 33 h 74"/>
                <a:gd name="T82" fmla="*/ 146 w 224"/>
                <a:gd name="T83" fmla="*/ 33 h 74"/>
                <a:gd name="T84" fmla="*/ 157 w 224"/>
                <a:gd name="T85" fmla="*/ 33 h 74"/>
                <a:gd name="T86" fmla="*/ 169 w 224"/>
                <a:gd name="T87" fmla="*/ 33 h 74"/>
                <a:gd name="T88" fmla="*/ 180 w 224"/>
                <a:gd name="T89" fmla="*/ 35 h 74"/>
                <a:gd name="T90" fmla="*/ 193 w 224"/>
                <a:gd name="T91" fmla="*/ 36 h 74"/>
                <a:gd name="T92" fmla="*/ 209 w 224"/>
                <a:gd name="T93" fmla="*/ 40 h 74"/>
                <a:gd name="T94" fmla="*/ 224 w 224"/>
                <a:gd name="T95" fmla="*/ 4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4" h="74">
                  <a:moveTo>
                    <a:pt x="224" y="42"/>
                  </a:moveTo>
                  <a:lnTo>
                    <a:pt x="213" y="40"/>
                  </a:lnTo>
                  <a:lnTo>
                    <a:pt x="205" y="38"/>
                  </a:lnTo>
                  <a:lnTo>
                    <a:pt x="199" y="36"/>
                  </a:lnTo>
                  <a:lnTo>
                    <a:pt x="188" y="35"/>
                  </a:lnTo>
                  <a:lnTo>
                    <a:pt x="180" y="31"/>
                  </a:lnTo>
                  <a:lnTo>
                    <a:pt x="174" y="29"/>
                  </a:lnTo>
                  <a:lnTo>
                    <a:pt x="165" y="27"/>
                  </a:lnTo>
                  <a:lnTo>
                    <a:pt x="155" y="23"/>
                  </a:lnTo>
                  <a:lnTo>
                    <a:pt x="150" y="21"/>
                  </a:lnTo>
                  <a:lnTo>
                    <a:pt x="140" y="17"/>
                  </a:lnTo>
                  <a:lnTo>
                    <a:pt x="131" y="14"/>
                  </a:lnTo>
                  <a:lnTo>
                    <a:pt x="125" y="10"/>
                  </a:lnTo>
                  <a:lnTo>
                    <a:pt x="114" y="8"/>
                  </a:lnTo>
                  <a:lnTo>
                    <a:pt x="106" y="6"/>
                  </a:lnTo>
                  <a:lnTo>
                    <a:pt x="98" y="4"/>
                  </a:lnTo>
                  <a:lnTo>
                    <a:pt x="91" y="2"/>
                  </a:lnTo>
                  <a:lnTo>
                    <a:pt x="81" y="2"/>
                  </a:lnTo>
                  <a:lnTo>
                    <a:pt x="74" y="0"/>
                  </a:lnTo>
                  <a:lnTo>
                    <a:pt x="64" y="0"/>
                  </a:lnTo>
                  <a:lnTo>
                    <a:pt x="55" y="2"/>
                  </a:lnTo>
                  <a:lnTo>
                    <a:pt x="49" y="2"/>
                  </a:lnTo>
                  <a:lnTo>
                    <a:pt x="38" y="4"/>
                  </a:lnTo>
                  <a:lnTo>
                    <a:pt x="24" y="10"/>
                  </a:lnTo>
                  <a:lnTo>
                    <a:pt x="9" y="23"/>
                  </a:lnTo>
                  <a:lnTo>
                    <a:pt x="0" y="36"/>
                  </a:lnTo>
                  <a:lnTo>
                    <a:pt x="0" y="50"/>
                  </a:lnTo>
                  <a:lnTo>
                    <a:pt x="3" y="59"/>
                  </a:lnTo>
                  <a:lnTo>
                    <a:pt x="17" y="71"/>
                  </a:lnTo>
                  <a:lnTo>
                    <a:pt x="28" y="74"/>
                  </a:lnTo>
                  <a:lnTo>
                    <a:pt x="41" y="73"/>
                  </a:lnTo>
                  <a:lnTo>
                    <a:pt x="49" y="69"/>
                  </a:lnTo>
                  <a:lnTo>
                    <a:pt x="60" y="59"/>
                  </a:lnTo>
                  <a:lnTo>
                    <a:pt x="70" y="52"/>
                  </a:lnTo>
                  <a:lnTo>
                    <a:pt x="78" y="48"/>
                  </a:lnTo>
                  <a:lnTo>
                    <a:pt x="87" y="42"/>
                  </a:lnTo>
                  <a:lnTo>
                    <a:pt x="97" y="38"/>
                  </a:lnTo>
                  <a:lnTo>
                    <a:pt x="106" y="36"/>
                  </a:lnTo>
                  <a:lnTo>
                    <a:pt x="114" y="35"/>
                  </a:lnTo>
                  <a:lnTo>
                    <a:pt x="125" y="33"/>
                  </a:lnTo>
                  <a:lnTo>
                    <a:pt x="136" y="33"/>
                  </a:lnTo>
                  <a:lnTo>
                    <a:pt x="146" y="33"/>
                  </a:lnTo>
                  <a:lnTo>
                    <a:pt x="157" y="33"/>
                  </a:lnTo>
                  <a:lnTo>
                    <a:pt x="169" y="33"/>
                  </a:lnTo>
                  <a:lnTo>
                    <a:pt x="180" y="35"/>
                  </a:lnTo>
                  <a:lnTo>
                    <a:pt x="193" y="36"/>
                  </a:lnTo>
                  <a:lnTo>
                    <a:pt x="209" y="40"/>
                  </a:lnTo>
                  <a:lnTo>
                    <a:pt x="224" y="42"/>
                  </a:lnTo>
                  <a:close/>
                </a:path>
              </a:pathLst>
            </a:custGeom>
            <a:solidFill>
              <a:srgbClr val="00FFFF"/>
            </a:solidFill>
            <a:ln w="1588">
              <a:solidFill>
                <a:srgbClr val="FFFFFF"/>
              </a:solidFill>
              <a:prstDash val="solid"/>
              <a:round/>
              <a:headEnd/>
              <a:tailEnd/>
            </a:ln>
          </p:spPr>
          <p:txBody>
            <a:bodyPr/>
            <a:lstStyle/>
            <a:p>
              <a:endParaRPr lang="en-MY"/>
            </a:p>
          </p:txBody>
        </p:sp>
        <p:sp>
          <p:nvSpPr>
            <p:cNvPr id="44074" name="Freeform 42"/>
            <p:cNvSpPr>
              <a:spLocks/>
            </p:cNvSpPr>
            <p:nvPr/>
          </p:nvSpPr>
          <p:spPr bwMode="auto">
            <a:xfrm rot="-16830575">
              <a:off x="2610" y="2083"/>
              <a:ext cx="50" cy="107"/>
            </a:xfrm>
            <a:custGeom>
              <a:avLst/>
              <a:gdLst>
                <a:gd name="T0" fmla="*/ 101 w 101"/>
                <a:gd name="T1" fmla="*/ 0 h 215"/>
                <a:gd name="T2" fmla="*/ 95 w 101"/>
                <a:gd name="T3" fmla="*/ 11 h 215"/>
                <a:gd name="T4" fmla="*/ 88 w 101"/>
                <a:gd name="T5" fmla="*/ 23 h 215"/>
                <a:gd name="T6" fmla="*/ 80 w 101"/>
                <a:gd name="T7" fmla="*/ 32 h 215"/>
                <a:gd name="T8" fmla="*/ 72 w 101"/>
                <a:gd name="T9" fmla="*/ 42 h 215"/>
                <a:gd name="T10" fmla="*/ 63 w 101"/>
                <a:gd name="T11" fmla="*/ 53 h 215"/>
                <a:gd name="T12" fmla="*/ 55 w 101"/>
                <a:gd name="T13" fmla="*/ 63 h 215"/>
                <a:gd name="T14" fmla="*/ 46 w 101"/>
                <a:gd name="T15" fmla="*/ 72 h 215"/>
                <a:gd name="T16" fmla="*/ 38 w 101"/>
                <a:gd name="T17" fmla="*/ 82 h 215"/>
                <a:gd name="T18" fmla="*/ 31 w 101"/>
                <a:gd name="T19" fmla="*/ 93 h 215"/>
                <a:gd name="T20" fmla="*/ 23 w 101"/>
                <a:gd name="T21" fmla="*/ 103 h 215"/>
                <a:gd name="T22" fmla="*/ 17 w 101"/>
                <a:gd name="T23" fmla="*/ 114 h 215"/>
                <a:gd name="T24" fmla="*/ 12 w 101"/>
                <a:gd name="T25" fmla="*/ 126 h 215"/>
                <a:gd name="T26" fmla="*/ 6 w 101"/>
                <a:gd name="T27" fmla="*/ 139 h 215"/>
                <a:gd name="T28" fmla="*/ 2 w 101"/>
                <a:gd name="T29" fmla="*/ 150 h 215"/>
                <a:gd name="T30" fmla="*/ 0 w 101"/>
                <a:gd name="T31" fmla="*/ 162 h 215"/>
                <a:gd name="T32" fmla="*/ 0 w 101"/>
                <a:gd name="T33" fmla="*/ 177 h 215"/>
                <a:gd name="T34" fmla="*/ 4 w 101"/>
                <a:gd name="T35" fmla="*/ 188 h 215"/>
                <a:gd name="T36" fmla="*/ 13 w 101"/>
                <a:gd name="T37" fmla="*/ 202 h 215"/>
                <a:gd name="T38" fmla="*/ 25 w 101"/>
                <a:gd name="T39" fmla="*/ 211 h 215"/>
                <a:gd name="T40" fmla="*/ 34 w 101"/>
                <a:gd name="T41" fmla="*/ 215 h 215"/>
                <a:gd name="T42" fmla="*/ 46 w 101"/>
                <a:gd name="T43" fmla="*/ 213 h 215"/>
                <a:gd name="T44" fmla="*/ 55 w 101"/>
                <a:gd name="T45" fmla="*/ 205 h 215"/>
                <a:gd name="T46" fmla="*/ 63 w 101"/>
                <a:gd name="T47" fmla="*/ 194 h 215"/>
                <a:gd name="T48" fmla="*/ 67 w 101"/>
                <a:gd name="T49" fmla="*/ 181 h 215"/>
                <a:gd name="T50" fmla="*/ 61 w 101"/>
                <a:gd name="T51" fmla="*/ 162 h 215"/>
                <a:gd name="T52" fmla="*/ 57 w 101"/>
                <a:gd name="T53" fmla="*/ 150 h 215"/>
                <a:gd name="T54" fmla="*/ 55 w 101"/>
                <a:gd name="T55" fmla="*/ 139 h 215"/>
                <a:gd name="T56" fmla="*/ 53 w 101"/>
                <a:gd name="T57" fmla="*/ 129 h 215"/>
                <a:gd name="T58" fmla="*/ 53 w 101"/>
                <a:gd name="T59" fmla="*/ 120 h 215"/>
                <a:gd name="T60" fmla="*/ 51 w 101"/>
                <a:gd name="T61" fmla="*/ 110 h 215"/>
                <a:gd name="T62" fmla="*/ 53 w 101"/>
                <a:gd name="T63" fmla="*/ 101 h 215"/>
                <a:gd name="T64" fmla="*/ 53 w 101"/>
                <a:gd name="T65" fmla="*/ 91 h 215"/>
                <a:gd name="T66" fmla="*/ 57 w 101"/>
                <a:gd name="T67" fmla="*/ 80 h 215"/>
                <a:gd name="T68" fmla="*/ 61 w 101"/>
                <a:gd name="T69" fmla="*/ 72 h 215"/>
                <a:gd name="T70" fmla="*/ 65 w 101"/>
                <a:gd name="T71" fmla="*/ 61 h 215"/>
                <a:gd name="T72" fmla="*/ 69 w 101"/>
                <a:gd name="T73" fmla="*/ 51 h 215"/>
                <a:gd name="T74" fmla="*/ 76 w 101"/>
                <a:gd name="T75" fmla="*/ 40 h 215"/>
                <a:gd name="T76" fmla="*/ 84 w 101"/>
                <a:gd name="T77" fmla="*/ 27 h 215"/>
                <a:gd name="T78" fmla="*/ 91 w 101"/>
                <a:gd name="T79" fmla="*/ 13 h 215"/>
                <a:gd name="T80" fmla="*/ 101 w 101"/>
                <a:gd name="T81"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1" h="215">
                  <a:moveTo>
                    <a:pt x="101" y="0"/>
                  </a:moveTo>
                  <a:lnTo>
                    <a:pt x="95" y="11"/>
                  </a:lnTo>
                  <a:lnTo>
                    <a:pt x="88" y="23"/>
                  </a:lnTo>
                  <a:lnTo>
                    <a:pt x="80" y="32"/>
                  </a:lnTo>
                  <a:lnTo>
                    <a:pt x="72" y="42"/>
                  </a:lnTo>
                  <a:lnTo>
                    <a:pt x="63" y="53"/>
                  </a:lnTo>
                  <a:lnTo>
                    <a:pt x="55" y="63"/>
                  </a:lnTo>
                  <a:lnTo>
                    <a:pt x="46" y="72"/>
                  </a:lnTo>
                  <a:lnTo>
                    <a:pt x="38" y="82"/>
                  </a:lnTo>
                  <a:lnTo>
                    <a:pt x="31" y="93"/>
                  </a:lnTo>
                  <a:lnTo>
                    <a:pt x="23" y="103"/>
                  </a:lnTo>
                  <a:lnTo>
                    <a:pt x="17" y="114"/>
                  </a:lnTo>
                  <a:lnTo>
                    <a:pt x="12" y="126"/>
                  </a:lnTo>
                  <a:lnTo>
                    <a:pt x="6" y="139"/>
                  </a:lnTo>
                  <a:lnTo>
                    <a:pt x="2" y="150"/>
                  </a:lnTo>
                  <a:lnTo>
                    <a:pt x="0" y="162"/>
                  </a:lnTo>
                  <a:lnTo>
                    <a:pt x="0" y="177"/>
                  </a:lnTo>
                  <a:lnTo>
                    <a:pt x="4" y="188"/>
                  </a:lnTo>
                  <a:lnTo>
                    <a:pt x="13" y="202"/>
                  </a:lnTo>
                  <a:lnTo>
                    <a:pt x="25" y="211"/>
                  </a:lnTo>
                  <a:lnTo>
                    <a:pt x="34" y="215"/>
                  </a:lnTo>
                  <a:lnTo>
                    <a:pt x="46" y="213"/>
                  </a:lnTo>
                  <a:lnTo>
                    <a:pt x="55" y="205"/>
                  </a:lnTo>
                  <a:lnTo>
                    <a:pt x="63" y="194"/>
                  </a:lnTo>
                  <a:lnTo>
                    <a:pt x="67" y="181"/>
                  </a:lnTo>
                  <a:lnTo>
                    <a:pt x="61" y="162"/>
                  </a:lnTo>
                  <a:lnTo>
                    <a:pt x="57" y="150"/>
                  </a:lnTo>
                  <a:lnTo>
                    <a:pt x="55" y="139"/>
                  </a:lnTo>
                  <a:lnTo>
                    <a:pt x="53" y="129"/>
                  </a:lnTo>
                  <a:lnTo>
                    <a:pt x="53" y="120"/>
                  </a:lnTo>
                  <a:lnTo>
                    <a:pt x="51" y="110"/>
                  </a:lnTo>
                  <a:lnTo>
                    <a:pt x="53" y="101"/>
                  </a:lnTo>
                  <a:lnTo>
                    <a:pt x="53" y="91"/>
                  </a:lnTo>
                  <a:lnTo>
                    <a:pt x="57" y="80"/>
                  </a:lnTo>
                  <a:lnTo>
                    <a:pt x="61" y="72"/>
                  </a:lnTo>
                  <a:lnTo>
                    <a:pt x="65" y="61"/>
                  </a:lnTo>
                  <a:lnTo>
                    <a:pt x="69" y="51"/>
                  </a:lnTo>
                  <a:lnTo>
                    <a:pt x="76" y="40"/>
                  </a:lnTo>
                  <a:lnTo>
                    <a:pt x="84" y="27"/>
                  </a:lnTo>
                  <a:lnTo>
                    <a:pt x="91" y="13"/>
                  </a:lnTo>
                  <a:lnTo>
                    <a:pt x="101" y="0"/>
                  </a:lnTo>
                  <a:close/>
                </a:path>
              </a:pathLst>
            </a:custGeom>
            <a:solidFill>
              <a:srgbClr val="00FFFF"/>
            </a:solidFill>
            <a:ln w="1588">
              <a:solidFill>
                <a:srgbClr val="FFFFFF"/>
              </a:solidFill>
              <a:prstDash val="solid"/>
              <a:round/>
              <a:headEnd/>
              <a:tailEnd/>
            </a:ln>
          </p:spPr>
          <p:txBody>
            <a:bodyPr/>
            <a:lstStyle/>
            <a:p>
              <a:endParaRPr lang="en-MY"/>
            </a:p>
          </p:txBody>
        </p:sp>
        <p:sp>
          <p:nvSpPr>
            <p:cNvPr id="44075" name="Freeform 43"/>
            <p:cNvSpPr>
              <a:spLocks/>
            </p:cNvSpPr>
            <p:nvPr/>
          </p:nvSpPr>
          <p:spPr bwMode="auto">
            <a:xfrm>
              <a:off x="2736" y="1776"/>
              <a:ext cx="92" cy="90"/>
            </a:xfrm>
            <a:custGeom>
              <a:avLst/>
              <a:gdLst>
                <a:gd name="T0" fmla="*/ 182 w 182"/>
                <a:gd name="T1" fmla="*/ 180 h 180"/>
                <a:gd name="T2" fmla="*/ 175 w 182"/>
                <a:gd name="T3" fmla="*/ 159 h 180"/>
                <a:gd name="T4" fmla="*/ 163 w 182"/>
                <a:gd name="T5" fmla="*/ 135 h 180"/>
                <a:gd name="T6" fmla="*/ 154 w 182"/>
                <a:gd name="T7" fmla="*/ 114 h 180"/>
                <a:gd name="T8" fmla="*/ 141 w 182"/>
                <a:gd name="T9" fmla="*/ 91 h 180"/>
                <a:gd name="T10" fmla="*/ 127 w 182"/>
                <a:gd name="T11" fmla="*/ 70 h 180"/>
                <a:gd name="T12" fmla="*/ 112 w 182"/>
                <a:gd name="T13" fmla="*/ 51 h 180"/>
                <a:gd name="T14" fmla="*/ 95 w 182"/>
                <a:gd name="T15" fmla="*/ 32 h 180"/>
                <a:gd name="T16" fmla="*/ 74 w 182"/>
                <a:gd name="T17" fmla="*/ 15 h 180"/>
                <a:gd name="T18" fmla="*/ 63 w 182"/>
                <a:gd name="T19" fmla="*/ 7 h 180"/>
                <a:gd name="T20" fmla="*/ 49 w 182"/>
                <a:gd name="T21" fmla="*/ 2 h 180"/>
                <a:gd name="T22" fmla="*/ 38 w 182"/>
                <a:gd name="T23" fmla="*/ 0 h 180"/>
                <a:gd name="T24" fmla="*/ 26 w 182"/>
                <a:gd name="T25" fmla="*/ 0 h 180"/>
                <a:gd name="T26" fmla="*/ 11 w 182"/>
                <a:gd name="T27" fmla="*/ 7 h 180"/>
                <a:gd name="T28" fmla="*/ 2 w 182"/>
                <a:gd name="T29" fmla="*/ 23 h 180"/>
                <a:gd name="T30" fmla="*/ 0 w 182"/>
                <a:gd name="T31" fmla="*/ 32 h 180"/>
                <a:gd name="T32" fmla="*/ 0 w 182"/>
                <a:gd name="T33" fmla="*/ 42 h 180"/>
                <a:gd name="T34" fmla="*/ 2 w 182"/>
                <a:gd name="T35" fmla="*/ 51 h 180"/>
                <a:gd name="T36" fmla="*/ 11 w 182"/>
                <a:gd name="T37" fmla="*/ 66 h 180"/>
                <a:gd name="T38" fmla="*/ 30 w 182"/>
                <a:gd name="T39" fmla="*/ 76 h 180"/>
                <a:gd name="T40" fmla="*/ 44 w 182"/>
                <a:gd name="T41" fmla="*/ 78 h 180"/>
                <a:gd name="T42" fmla="*/ 59 w 182"/>
                <a:gd name="T43" fmla="*/ 78 h 180"/>
                <a:gd name="T44" fmla="*/ 72 w 182"/>
                <a:gd name="T45" fmla="*/ 80 h 180"/>
                <a:gd name="T46" fmla="*/ 85 w 182"/>
                <a:gd name="T47" fmla="*/ 83 h 180"/>
                <a:gd name="T48" fmla="*/ 95 w 182"/>
                <a:gd name="T49" fmla="*/ 87 h 180"/>
                <a:gd name="T50" fmla="*/ 104 w 182"/>
                <a:gd name="T51" fmla="*/ 93 h 180"/>
                <a:gd name="T52" fmla="*/ 116 w 182"/>
                <a:gd name="T53" fmla="*/ 99 h 180"/>
                <a:gd name="T54" fmla="*/ 131 w 182"/>
                <a:gd name="T55" fmla="*/ 112 h 180"/>
                <a:gd name="T56" fmla="*/ 146 w 182"/>
                <a:gd name="T57" fmla="*/ 127 h 180"/>
                <a:gd name="T58" fmla="*/ 160 w 182"/>
                <a:gd name="T59" fmla="*/ 144 h 180"/>
                <a:gd name="T60" fmla="*/ 165 w 182"/>
                <a:gd name="T61" fmla="*/ 154 h 180"/>
                <a:gd name="T62" fmla="*/ 177 w 182"/>
                <a:gd name="T63" fmla="*/ 171 h 180"/>
                <a:gd name="T64" fmla="*/ 182 w 182"/>
                <a:gd name="T65"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2" h="180">
                  <a:moveTo>
                    <a:pt x="182" y="180"/>
                  </a:moveTo>
                  <a:lnTo>
                    <a:pt x="175" y="159"/>
                  </a:lnTo>
                  <a:lnTo>
                    <a:pt x="163" y="135"/>
                  </a:lnTo>
                  <a:lnTo>
                    <a:pt x="154" y="114"/>
                  </a:lnTo>
                  <a:lnTo>
                    <a:pt x="141" y="91"/>
                  </a:lnTo>
                  <a:lnTo>
                    <a:pt x="127" y="70"/>
                  </a:lnTo>
                  <a:lnTo>
                    <a:pt x="112" y="51"/>
                  </a:lnTo>
                  <a:lnTo>
                    <a:pt x="95" y="32"/>
                  </a:lnTo>
                  <a:lnTo>
                    <a:pt x="74" y="15"/>
                  </a:lnTo>
                  <a:lnTo>
                    <a:pt x="63" y="7"/>
                  </a:lnTo>
                  <a:lnTo>
                    <a:pt x="49" y="2"/>
                  </a:lnTo>
                  <a:lnTo>
                    <a:pt x="38" y="0"/>
                  </a:lnTo>
                  <a:lnTo>
                    <a:pt x="26" y="0"/>
                  </a:lnTo>
                  <a:lnTo>
                    <a:pt x="11" y="7"/>
                  </a:lnTo>
                  <a:lnTo>
                    <a:pt x="2" y="23"/>
                  </a:lnTo>
                  <a:lnTo>
                    <a:pt x="0" y="32"/>
                  </a:lnTo>
                  <a:lnTo>
                    <a:pt x="0" y="42"/>
                  </a:lnTo>
                  <a:lnTo>
                    <a:pt x="2" y="51"/>
                  </a:lnTo>
                  <a:lnTo>
                    <a:pt x="11" y="66"/>
                  </a:lnTo>
                  <a:lnTo>
                    <a:pt x="30" y="76"/>
                  </a:lnTo>
                  <a:lnTo>
                    <a:pt x="44" y="78"/>
                  </a:lnTo>
                  <a:lnTo>
                    <a:pt x="59" y="78"/>
                  </a:lnTo>
                  <a:lnTo>
                    <a:pt x="72" y="80"/>
                  </a:lnTo>
                  <a:lnTo>
                    <a:pt x="85" y="83"/>
                  </a:lnTo>
                  <a:lnTo>
                    <a:pt x="95" y="87"/>
                  </a:lnTo>
                  <a:lnTo>
                    <a:pt x="104" y="93"/>
                  </a:lnTo>
                  <a:lnTo>
                    <a:pt x="116" y="99"/>
                  </a:lnTo>
                  <a:lnTo>
                    <a:pt x="131" y="112"/>
                  </a:lnTo>
                  <a:lnTo>
                    <a:pt x="146" y="127"/>
                  </a:lnTo>
                  <a:lnTo>
                    <a:pt x="160" y="144"/>
                  </a:lnTo>
                  <a:lnTo>
                    <a:pt x="165" y="154"/>
                  </a:lnTo>
                  <a:lnTo>
                    <a:pt x="177" y="171"/>
                  </a:lnTo>
                  <a:lnTo>
                    <a:pt x="182" y="180"/>
                  </a:lnTo>
                  <a:close/>
                </a:path>
              </a:pathLst>
            </a:custGeom>
            <a:solidFill>
              <a:srgbClr val="00FFFF"/>
            </a:solidFill>
            <a:ln w="1588">
              <a:solidFill>
                <a:srgbClr val="FFFFFF"/>
              </a:solidFill>
              <a:prstDash val="solid"/>
              <a:round/>
              <a:headEnd/>
              <a:tailEnd/>
            </a:ln>
          </p:spPr>
          <p:txBody>
            <a:bodyPr/>
            <a:lstStyle/>
            <a:p>
              <a:endParaRPr lang="en-MY"/>
            </a:p>
          </p:txBody>
        </p:sp>
        <p:sp>
          <p:nvSpPr>
            <p:cNvPr id="44076" name="Freeform 44"/>
            <p:cNvSpPr>
              <a:spLocks/>
            </p:cNvSpPr>
            <p:nvPr/>
          </p:nvSpPr>
          <p:spPr bwMode="auto">
            <a:xfrm>
              <a:off x="2592" y="1872"/>
              <a:ext cx="93" cy="89"/>
            </a:xfrm>
            <a:custGeom>
              <a:avLst/>
              <a:gdLst>
                <a:gd name="T0" fmla="*/ 186 w 186"/>
                <a:gd name="T1" fmla="*/ 178 h 178"/>
                <a:gd name="T2" fmla="*/ 182 w 186"/>
                <a:gd name="T3" fmla="*/ 167 h 178"/>
                <a:gd name="T4" fmla="*/ 178 w 186"/>
                <a:gd name="T5" fmla="*/ 155 h 178"/>
                <a:gd name="T6" fmla="*/ 171 w 186"/>
                <a:gd name="T7" fmla="*/ 146 h 178"/>
                <a:gd name="T8" fmla="*/ 167 w 186"/>
                <a:gd name="T9" fmla="*/ 135 h 178"/>
                <a:gd name="T10" fmla="*/ 163 w 186"/>
                <a:gd name="T11" fmla="*/ 123 h 178"/>
                <a:gd name="T12" fmla="*/ 157 w 186"/>
                <a:gd name="T13" fmla="*/ 112 h 178"/>
                <a:gd name="T14" fmla="*/ 152 w 186"/>
                <a:gd name="T15" fmla="*/ 100 h 178"/>
                <a:gd name="T16" fmla="*/ 142 w 186"/>
                <a:gd name="T17" fmla="*/ 89 h 178"/>
                <a:gd name="T18" fmla="*/ 138 w 186"/>
                <a:gd name="T19" fmla="*/ 79 h 178"/>
                <a:gd name="T20" fmla="*/ 131 w 186"/>
                <a:gd name="T21" fmla="*/ 68 h 178"/>
                <a:gd name="T22" fmla="*/ 123 w 186"/>
                <a:gd name="T23" fmla="*/ 59 h 178"/>
                <a:gd name="T24" fmla="*/ 116 w 186"/>
                <a:gd name="T25" fmla="*/ 49 h 178"/>
                <a:gd name="T26" fmla="*/ 108 w 186"/>
                <a:gd name="T27" fmla="*/ 39 h 178"/>
                <a:gd name="T28" fmla="*/ 97 w 186"/>
                <a:gd name="T29" fmla="*/ 30 h 178"/>
                <a:gd name="T30" fmla="*/ 89 w 186"/>
                <a:gd name="T31" fmla="*/ 22 h 178"/>
                <a:gd name="T32" fmla="*/ 78 w 186"/>
                <a:gd name="T33" fmla="*/ 17 h 178"/>
                <a:gd name="T34" fmla="*/ 47 w 186"/>
                <a:gd name="T35" fmla="*/ 0 h 178"/>
                <a:gd name="T36" fmla="*/ 26 w 186"/>
                <a:gd name="T37" fmla="*/ 1 h 178"/>
                <a:gd name="T38" fmla="*/ 11 w 186"/>
                <a:gd name="T39" fmla="*/ 11 h 178"/>
                <a:gd name="T40" fmla="*/ 2 w 186"/>
                <a:gd name="T41" fmla="*/ 28 h 178"/>
                <a:gd name="T42" fmla="*/ 0 w 186"/>
                <a:gd name="T43" fmla="*/ 47 h 178"/>
                <a:gd name="T44" fmla="*/ 5 w 186"/>
                <a:gd name="T45" fmla="*/ 66 h 178"/>
                <a:gd name="T46" fmla="*/ 21 w 186"/>
                <a:gd name="T47" fmla="*/ 78 h 178"/>
                <a:gd name="T48" fmla="*/ 43 w 186"/>
                <a:gd name="T49" fmla="*/ 83 h 178"/>
                <a:gd name="T50" fmla="*/ 72 w 186"/>
                <a:gd name="T51" fmla="*/ 85 h 178"/>
                <a:gd name="T52" fmla="*/ 97 w 186"/>
                <a:gd name="T53" fmla="*/ 93 h 178"/>
                <a:gd name="T54" fmla="*/ 116 w 186"/>
                <a:gd name="T55" fmla="*/ 102 h 178"/>
                <a:gd name="T56" fmla="*/ 133 w 186"/>
                <a:gd name="T57" fmla="*/ 114 h 178"/>
                <a:gd name="T58" fmla="*/ 148 w 186"/>
                <a:gd name="T59" fmla="*/ 129 h 178"/>
                <a:gd name="T60" fmla="*/ 161 w 186"/>
                <a:gd name="T61" fmla="*/ 146 h 178"/>
                <a:gd name="T62" fmla="*/ 175 w 186"/>
                <a:gd name="T63" fmla="*/ 163 h 178"/>
                <a:gd name="T64" fmla="*/ 186 w 186"/>
                <a:gd name="T65" fmla="*/ 17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6" h="178">
                  <a:moveTo>
                    <a:pt x="186" y="178"/>
                  </a:moveTo>
                  <a:lnTo>
                    <a:pt x="182" y="167"/>
                  </a:lnTo>
                  <a:lnTo>
                    <a:pt x="178" y="155"/>
                  </a:lnTo>
                  <a:lnTo>
                    <a:pt x="171" y="146"/>
                  </a:lnTo>
                  <a:lnTo>
                    <a:pt x="167" y="135"/>
                  </a:lnTo>
                  <a:lnTo>
                    <a:pt x="163" y="123"/>
                  </a:lnTo>
                  <a:lnTo>
                    <a:pt x="157" y="112"/>
                  </a:lnTo>
                  <a:lnTo>
                    <a:pt x="152" y="100"/>
                  </a:lnTo>
                  <a:lnTo>
                    <a:pt x="142" y="89"/>
                  </a:lnTo>
                  <a:lnTo>
                    <a:pt x="138" y="79"/>
                  </a:lnTo>
                  <a:lnTo>
                    <a:pt x="131" y="68"/>
                  </a:lnTo>
                  <a:lnTo>
                    <a:pt x="123" y="59"/>
                  </a:lnTo>
                  <a:lnTo>
                    <a:pt x="116" y="49"/>
                  </a:lnTo>
                  <a:lnTo>
                    <a:pt x="108" y="39"/>
                  </a:lnTo>
                  <a:lnTo>
                    <a:pt x="97" y="30"/>
                  </a:lnTo>
                  <a:lnTo>
                    <a:pt x="89" y="22"/>
                  </a:lnTo>
                  <a:lnTo>
                    <a:pt x="78" y="17"/>
                  </a:lnTo>
                  <a:lnTo>
                    <a:pt x="47" y="0"/>
                  </a:lnTo>
                  <a:lnTo>
                    <a:pt x="26" y="1"/>
                  </a:lnTo>
                  <a:lnTo>
                    <a:pt x="11" y="11"/>
                  </a:lnTo>
                  <a:lnTo>
                    <a:pt x="2" y="28"/>
                  </a:lnTo>
                  <a:lnTo>
                    <a:pt x="0" y="47"/>
                  </a:lnTo>
                  <a:lnTo>
                    <a:pt x="5" y="66"/>
                  </a:lnTo>
                  <a:lnTo>
                    <a:pt x="21" y="78"/>
                  </a:lnTo>
                  <a:lnTo>
                    <a:pt x="43" y="83"/>
                  </a:lnTo>
                  <a:lnTo>
                    <a:pt x="72" y="85"/>
                  </a:lnTo>
                  <a:lnTo>
                    <a:pt x="97" y="93"/>
                  </a:lnTo>
                  <a:lnTo>
                    <a:pt x="116" y="102"/>
                  </a:lnTo>
                  <a:lnTo>
                    <a:pt x="133" y="114"/>
                  </a:lnTo>
                  <a:lnTo>
                    <a:pt x="148" y="129"/>
                  </a:lnTo>
                  <a:lnTo>
                    <a:pt x="161" y="146"/>
                  </a:lnTo>
                  <a:lnTo>
                    <a:pt x="175" y="163"/>
                  </a:lnTo>
                  <a:lnTo>
                    <a:pt x="186" y="178"/>
                  </a:lnTo>
                  <a:close/>
                </a:path>
              </a:pathLst>
            </a:custGeom>
            <a:solidFill>
              <a:srgbClr val="00FFFF"/>
            </a:solidFill>
            <a:ln w="1588">
              <a:solidFill>
                <a:srgbClr val="FFFFFF"/>
              </a:solidFill>
              <a:prstDash val="solid"/>
              <a:round/>
              <a:headEnd/>
              <a:tailEnd/>
            </a:ln>
          </p:spPr>
          <p:txBody>
            <a:bodyPr/>
            <a:lstStyle/>
            <a:p>
              <a:endParaRPr lang="en-MY"/>
            </a:p>
          </p:txBody>
        </p:sp>
        <p:sp>
          <p:nvSpPr>
            <p:cNvPr id="44077" name="Freeform 45"/>
            <p:cNvSpPr>
              <a:spLocks/>
            </p:cNvSpPr>
            <p:nvPr/>
          </p:nvSpPr>
          <p:spPr bwMode="auto">
            <a:xfrm rot="-4287014">
              <a:off x="2928" y="1778"/>
              <a:ext cx="91" cy="87"/>
            </a:xfrm>
            <a:custGeom>
              <a:avLst/>
              <a:gdLst>
                <a:gd name="T0" fmla="*/ 0 w 180"/>
                <a:gd name="T1" fmla="*/ 175 h 175"/>
                <a:gd name="T2" fmla="*/ 4 w 180"/>
                <a:gd name="T3" fmla="*/ 166 h 175"/>
                <a:gd name="T4" fmla="*/ 7 w 180"/>
                <a:gd name="T5" fmla="*/ 154 h 175"/>
                <a:gd name="T6" fmla="*/ 13 w 180"/>
                <a:gd name="T7" fmla="*/ 143 h 175"/>
                <a:gd name="T8" fmla="*/ 17 w 180"/>
                <a:gd name="T9" fmla="*/ 132 h 175"/>
                <a:gd name="T10" fmla="*/ 23 w 180"/>
                <a:gd name="T11" fmla="*/ 120 h 175"/>
                <a:gd name="T12" fmla="*/ 28 w 180"/>
                <a:gd name="T13" fmla="*/ 109 h 175"/>
                <a:gd name="T14" fmla="*/ 34 w 180"/>
                <a:gd name="T15" fmla="*/ 99 h 175"/>
                <a:gd name="T16" fmla="*/ 42 w 180"/>
                <a:gd name="T17" fmla="*/ 86 h 175"/>
                <a:gd name="T18" fmla="*/ 47 w 180"/>
                <a:gd name="T19" fmla="*/ 76 h 175"/>
                <a:gd name="T20" fmla="*/ 55 w 180"/>
                <a:gd name="T21" fmla="*/ 67 h 175"/>
                <a:gd name="T22" fmla="*/ 61 w 180"/>
                <a:gd name="T23" fmla="*/ 57 h 175"/>
                <a:gd name="T24" fmla="*/ 70 w 180"/>
                <a:gd name="T25" fmla="*/ 46 h 175"/>
                <a:gd name="T26" fmla="*/ 78 w 180"/>
                <a:gd name="T27" fmla="*/ 37 h 175"/>
                <a:gd name="T28" fmla="*/ 87 w 180"/>
                <a:gd name="T29" fmla="*/ 29 h 175"/>
                <a:gd name="T30" fmla="*/ 97 w 180"/>
                <a:gd name="T31" fmla="*/ 21 h 175"/>
                <a:gd name="T32" fmla="*/ 106 w 180"/>
                <a:gd name="T33" fmla="*/ 12 h 175"/>
                <a:gd name="T34" fmla="*/ 119 w 180"/>
                <a:gd name="T35" fmla="*/ 6 h 175"/>
                <a:gd name="T36" fmla="*/ 133 w 180"/>
                <a:gd name="T37" fmla="*/ 2 h 175"/>
                <a:gd name="T38" fmla="*/ 144 w 180"/>
                <a:gd name="T39" fmla="*/ 0 h 175"/>
                <a:gd name="T40" fmla="*/ 154 w 180"/>
                <a:gd name="T41" fmla="*/ 2 h 175"/>
                <a:gd name="T42" fmla="*/ 169 w 180"/>
                <a:gd name="T43" fmla="*/ 14 h 175"/>
                <a:gd name="T44" fmla="*/ 178 w 180"/>
                <a:gd name="T45" fmla="*/ 29 h 175"/>
                <a:gd name="T46" fmla="*/ 180 w 180"/>
                <a:gd name="T47" fmla="*/ 38 h 175"/>
                <a:gd name="T48" fmla="*/ 180 w 180"/>
                <a:gd name="T49" fmla="*/ 48 h 175"/>
                <a:gd name="T50" fmla="*/ 177 w 180"/>
                <a:gd name="T51" fmla="*/ 57 h 175"/>
                <a:gd name="T52" fmla="*/ 167 w 180"/>
                <a:gd name="T53" fmla="*/ 73 h 175"/>
                <a:gd name="T54" fmla="*/ 148 w 180"/>
                <a:gd name="T55" fmla="*/ 84 h 175"/>
                <a:gd name="T56" fmla="*/ 135 w 180"/>
                <a:gd name="T57" fmla="*/ 86 h 175"/>
                <a:gd name="T58" fmla="*/ 119 w 180"/>
                <a:gd name="T59" fmla="*/ 84 h 175"/>
                <a:gd name="T60" fmla="*/ 106 w 180"/>
                <a:gd name="T61" fmla="*/ 86 h 175"/>
                <a:gd name="T62" fmla="*/ 95 w 180"/>
                <a:gd name="T63" fmla="*/ 88 h 175"/>
                <a:gd name="T64" fmla="*/ 85 w 180"/>
                <a:gd name="T65" fmla="*/ 92 h 175"/>
                <a:gd name="T66" fmla="*/ 74 w 180"/>
                <a:gd name="T67" fmla="*/ 97 h 175"/>
                <a:gd name="T68" fmla="*/ 66 w 180"/>
                <a:gd name="T69" fmla="*/ 101 h 175"/>
                <a:gd name="T70" fmla="*/ 49 w 180"/>
                <a:gd name="T71" fmla="*/ 113 h 175"/>
                <a:gd name="T72" fmla="*/ 36 w 180"/>
                <a:gd name="T73" fmla="*/ 128 h 175"/>
                <a:gd name="T74" fmla="*/ 23 w 180"/>
                <a:gd name="T75" fmla="*/ 143 h 175"/>
                <a:gd name="T76" fmla="*/ 17 w 180"/>
                <a:gd name="T77" fmla="*/ 152 h 175"/>
                <a:gd name="T78" fmla="*/ 5 w 180"/>
                <a:gd name="T79" fmla="*/ 168 h 175"/>
                <a:gd name="T80" fmla="*/ 0 w 180"/>
                <a:gd name="T81" fmla="*/ 17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0" h="175">
                  <a:moveTo>
                    <a:pt x="0" y="175"/>
                  </a:moveTo>
                  <a:lnTo>
                    <a:pt x="4" y="166"/>
                  </a:lnTo>
                  <a:lnTo>
                    <a:pt x="7" y="154"/>
                  </a:lnTo>
                  <a:lnTo>
                    <a:pt x="13" y="143"/>
                  </a:lnTo>
                  <a:lnTo>
                    <a:pt x="17" y="132"/>
                  </a:lnTo>
                  <a:lnTo>
                    <a:pt x="23" y="120"/>
                  </a:lnTo>
                  <a:lnTo>
                    <a:pt x="28" y="109"/>
                  </a:lnTo>
                  <a:lnTo>
                    <a:pt x="34" y="99"/>
                  </a:lnTo>
                  <a:lnTo>
                    <a:pt x="42" y="86"/>
                  </a:lnTo>
                  <a:lnTo>
                    <a:pt x="47" y="76"/>
                  </a:lnTo>
                  <a:lnTo>
                    <a:pt x="55" y="67"/>
                  </a:lnTo>
                  <a:lnTo>
                    <a:pt x="61" y="57"/>
                  </a:lnTo>
                  <a:lnTo>
                    <a:pt x="70" y="46"/>
                  </a:lnTo>
                  <a:lnTo>
                    <a:pt x="78" y="37"/>
                  </a:lnTo>
                  <a:lnTo>
                    <a:pt x="87" y="29"/>
                  </a:lnTo>
                  <a:lnTo>
                    <a:pt x="97" y="21"/>
                  </a:lnTo>
                  <a:lnTo>
                    <a:pt x="106" y="12"/>
                  </a:lnTo>
                  <a:lnTo>
                    <a:pt x="119" y="6"/>
                  </a:lnTo>
                  <a:lnTo>
                    <a:pt x="133" y="2"/>
                  </a:lnTo>
                  <a:lnTo>
                    <a:pt x="144" y="0"/>
                  </a:lnTo>
                  <a:lnTo>
                    <a:pt x="154" y="2"/>
                  </a:lnTo>
                  <a:lnTo>
                    <a:pt x="169" y="14"/>
                  </a:lnTo>
                  <a:lnTo>
                    <a:pt x="178" y="29"/>
                  </a:lnTo>
                  <a:lnTo>
                    <a:pt x="180" y="38"/>
                  </a:lnTo>
                  <a:lnTo>
                    <a:pt x="180" y="48"/>
                  </a:lnTo>
                  <a:lnTo>
                    <a:pt x="177" y="57"/>
                  </a:lnTo>
                  <a:lnTo>
                    <a:pt x="167" y="73"/>
                  </a:lnTo>
                  <a:lnTo>
                    <a:pt x="148" y="84"/>
                  </a:lnTo>
                  <a:lnTo>
                    <a:pt x="135" y="86"/>
                  </a:lnTo>
                  <a:lnTo>
                    <a:pt x="119" y="84"/>
                  </a:lnTo>
                  <a:lnTo>
                    <a:pt x="106" y="86"/>
                  </a:lnTo>
                  <a:lnTo>
                    <a:pt x="95" y="88"/>
                  </a:lnTo>
                  <a:lnTo>
                    <a:pt x="85" y="92"/>
                  </a:lnTo>
                  <a:lnTo>
                    <a:pt x="74" y="97"/>
                  </a:lnTo>
                  <a:lnTo>
                    <a:pt x="66" y="101"/>
                  </a:lnTo>
                  <a:lnTo>
                    <a:pt x="49" y="113"/>
                  </a:lnTo>
                  <a:lnTo>
                    <a:pt x="36" y="128"/>
                  </a:lnTo>
                  <a:lnTo>
                    <a:pt x="23" y="143"/>
                  </a:lnTo>
                  <a:lnTo>
                    <a:pt x="17" y="152"/>
                  </a:lnTo>
                  <a:lnTo>
                    <a:pt x="5" y="168"/>
                  </a:lnTo>
                  <a:lnTo>
                    <a:pt x="0" y="175"/>
                  </a:lnTo>
                  <a:close/>
                </a:path>
              </a:pathLst>
            </a:custGeom>
            <a:solidFill>
              <a:srgbClr val="00FFFF"/>
            </a:solidFill>
            <a:ln w="1588">
              <a:solidFill>
                <a:srgbClr val="FFFFFF"/>
              </a:solidFill>
              <a:prstDash val="solid"/>
              <a:round/>
              <a:headEnd/>
              <a:tailEnd/>
            </a:ln>
          </p:spPr>
          <p:txBody>
            <a:bodyPr/>
            <a:lstStyle/>
            <a:p>
              <a:endParaRPr lang="en-MY"/>
            </a:p>
          </p:txBody>
        </p:sp>
      </p:grpSp>
      <p:pic>
        <p:nvPicPr>
          <p:cNvPr id="44078" name="Picture 46" descr="WATRSPG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334000" y="2514600"/>
            <a:ext cx="13970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756048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5"/>
          <p:cNvSpPr>
            <a:spLocks noGrp="1"/>
          </p:cNvSpPr>
          <p:nvPr>
            <p:ph type="sldNum" sz="quarter" idx="12"/>
          </p:nvPr>
        </p:nvSpPr>
        <p:spPr/>
        <p:txBody>
          <a:bodyPr/>
          <a:lstStyle/>
          <a:p>
            <a:fld id="{A9CE46CA-6D2F-4A67-AE0B-293E9FE0CDE9}" type="slidenum">
              <a:rPr lang="en-US" altLang="en-US"/>
              <a:pPr/>
              <a:t>51</a:t>
            </a:fld>
            <a:endParaRPr lang="en-US" altLang="en-US"/>
          </a:p>
        </p:txBody>
      </p:sp>
      <p:sp>
        <p:nvSpPr>
          <p:cNvPr id="45058" name="Text Box 2"/>
          <p:cNvSpPr txBox="1">
            <a:spLocks noChangeArrowheads="1"/>
          </p:cNvSpPr>
          <p:nvPr/>
        </p:nvSpPr>
        <p:spPr bwMode="auto">
          <a:xfrm>
            <a:off x="1857375" y="333375"/>
            <a:ext cx="5410200" cy="609600"/>
          </a:xfrm>
          <a:prstGeom prst="rect">
            <a:avLst/>
          </a:prstGeom>
          <a:noFill/>
          <a:ln>
            <a:noFill/>
          </a:ln>
          <a:effectLst/>
          <a:extLst>
            <a:ext uri="{909E8E84-426E-40DD-AFC4-6F175D3DCCD1}">
              <a14:hiddenFill xmlns:a14="http://schemas.microsoft.com/office/drawing/2010/main">
                <a:gradFill rotWithShape="0">
                  <a:gsLst>
                    <a:gs pos="0">
                      <a:srgbClr val="FF0066"/>
                    </a:gs>
                    <a:gs pos="100000">
                      <a:srgbClr val="FF0066">
                        <a:gamma/>
                        <a:shade val="46275"/>
                        <a:invGamma/>
                      </a:srgb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1593903" algn="ctr" rotWithShape="0">
                    <a:schemeClr val="tx1">
                      <a:alpha val="50000"/>
                    </a:schemeClr>
                  </a:outerShdw>
                </a:effectLst>
              </a14:hiddenEffects>
            </a:ext>
          </a:extLst>
        </p:spPr>
        <p:txBody>
          <a:bodyPr>
            <a:spAutoFit/>
          </a:bodyPr>
          <a:lstStyle/>
          <a:p>
            <a:pPr algn="ctr" eaLnBrk="0" hangingPunct="0">
              <a:spcBef>
                <a:spcPct val="50000"/>
              </a:spcBef>
            </a:pPr>
            <a:r>
              <a:rPr lang="en-US" sz="3400" b="1">
                <a:solidFill>
                  <a:srgbClr val="FF0000"/>
                </a:solidFill>
                <a:ea typeface="SimSun" pitchFamily="2" charset="-122"/>
                <a:cs typeface="Arial" pitchFamily="34" charset="0"/>
              </a:rPr>
              <a:t>Safety Rule 4</a:t>
            </a:r>
          </a:p>
        </p:txBody>
      </p:sp>
      <p:sp>
        <p:nvSpPr>
          <p:cNvPr id="45059" name="Text Box 3"/>
          <p:cNvSpPr txBox="1">
            <a:spLocks noChangeArrowheads="1"/>
          </p:cNvSpPr>
          <p:nvPr/>
        </p:nvSpPr>
        <p:spPr bwMode="auto">
          <a:xfrm>
            <a:off x="114300" y="1844675"/>
            <a:ext cx="3440113" cy="2835275"/>
          </a:xfrm>
          <a:prstGeom prst="rect">
            <a:avLst/>
          </a:prstGeom>
          <a:noFill/>
          <a:ln>
            <a:noFill/>
          </a:ln>
          <a:effectLst/>
          <a:extLst>
            <a:ext uri="{909E8E84-426E-40DD-AFC4-6F175D3DCCD1}">
              <a14:hiddenFill xmlns:a14="http://schemas.microsoft.com/office/drawing/2010/main">
                <a:gradFill rotWithShape="0">
                  <a:gsLst>
                    <a:gs pos="0">
                      <a:srgbClr val="FF0066"/>
                    </a:gs>
                    <a:gs pos="100000">
                      <a:srgbClr val="FF0066">
                        <a:gamma/>
                        <a:shade val="46275"/>
                        <a:invGamma/>
                      </a:srgb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lgn="ctr" eaLnBrk="0" hangingPunct="0">
              <a:spcBef>
                <a:spcPct val="50000"/>
              </a:spcBef>
            </a:pPr>
            <a:r>
              <a:rPr lang="en-US" sz="3000" b="1">
                <a:solidFill>
                  <a:srgbClr val="0000FF"/>
                </a:solidFill>
                <a:ea typeface="SimSun" pitchFamily="2" charset="-122"/>
                <a:cs typeface="Arial" pitchFamily="34" charset="0"/>
              </a:rPr>
              <a:t>Do not sniff chemicals. Ensure you are wearing personal protective equipment (PPE)</a:t>
            </a:r>
          </a:p>
        </p:txBody>
      </p:sp>
      <p:pic>
        <p:nvPicPr>
          <p:cNvPr id="45060" name="Picture 4" descr="SURPRI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4413" y="685800"/>
            <a:ext cx="3709987" cy="3540125"/>
          </a:xfrm>
          <a:prstGeom prst="rect">
            <a:avLst/>
          </a:prstGeom>
          <a:noFill/>
          <a:extLst>
            <a:ext uri="{909E8E84-426E-40DD-AFC4-6F175D3DCCD1}">
              <a14:hiddenFill xmlns:a14="http://schemas.microsoft.com/office/drawing/2010/main">
                <a:solidFill>
                  <a:srgbClr val="FFFFFF"/>
                </a:solidFill>
              </a14:hiddenFill>
            </a:ext>
          </a:extLst>
        </p:spPr>
      </p:pic>
      <p:grpSp>
        <p:nvGrpSpPr>
          <p:cNvPr id="45061" name="Group 5"/>
          <p:cNvGrpSpPr>
            <a:grpSpLocks/>
          </p:cNvGrpSpPr>
          <p:nvPr/>
        </p:nvGrpSpPr>
        <p:grpSpPr bwMode="auto">
          <a:xfrm>
            <a:off x="3605213" y="2514600"/>
            <a:ext cx="3387725" cy="2363788"/>
            <a:chOff x="960" y="1068"/>
            <a:chExt cx="2134" cy="1489"/>
          </a:xfrm>
        </p:grpSpPr>
        <p:sp>
          <p:nvSpPr>
            <p:cNvPr id="45062" name="Freeform 6"/>
            <p:cNvSpPr>
              <a:spLocks/>
            </p:cNvSpPr>
            <p:nvPr/>
          </p:nvSpPr>
          <p:spPr bwMode="auto">
            <a:xfrm>
              <a:off x="960" y="1068"/>
              <a:ext cx="2134" cy="1489"/>
            </a:xfrm>
            <a:custGeom>
              <a:avLst/>
              <a:gdLst>
                <a:gd name="T0" fmla="*/ 1529 w 2134"/>
                <a:gd name="T1" fmla="*/ 24 h 1489"/>
                <a:gd name="T2" fmla="*/ 1847 w 2134"/>
                <a:gd name="T3" fmla="*/ 0 h 1489"/>
                <a:gd name="T4" fmla="*/ 1973 w 2134"/>
                <a:gd name="T5" fmla="*/ 30 h 1489"/>
                <a:gd name="T6" fmla="*/ 2063 w 2134"/>
                <a:gd name="T7" fmla="*/ 96 h 1489"/>
                <a:gd name="T8" fmla="*/ 2122 w 2134"/>
                <a:gd name="T9" fmla="*/ 180 h 1489"/>
                <a:gd name="T10" fmla="*/ 2134 w 2134"/>
                <a:gd name="T11" fmla="*/ 312 h 1489"/>
                <a:gd name="T12" fmla="*/ 2099 w 2134"/>
                <a:gd name="T13" fmla="*/ 360 h 1489"/>
                <a:gd name="T14" fmla="*/ 2009 w 2134"/>
                <a:gd name="T15" fmla="*/ 414 h 1489"/>
                <a:gd name="T16" fmla="*/ 1991 w 2134"/>
                <a:gd name="T17" fmla="*/ 504 h 1489"/>
                <a:gd name="T18" fmla="*/ 1937 w 2134"/>
                <a:gd name="T19" fmla="*/ 570 h 1489"/>
                <a:gd name="T20" fmla="*/ 1775 w 2134"/>
                <a:gd name="T21" fmla="*/ 654 h 1489"/>
                <a:gd name="T22" fmla="*/ 1535 w 2134"/>
                <a:gd name="T23" fmla="*/ 720 h 1489"/>
                <a:gd name="T24" fmla="*/ 1499 w 2134"/>
                <a:gd name="T25" fmla="*/ 756 h 1489"/>
                <a:gd name="T26" fmla="*/ 1517 w 2134"/>
                <a:gd name="T27" fmla="*/ 804 h 1489"/>
                <a:gd name="T28" fmla="*/ 1463 w 2134"/>
                <a:gd name="T29" fmla="*/ 858 h 1489"/>
                <a:gd name="T30" fmla="*/ 1247 w 2134"/>
                <a:gd name="T31" fmla="*/ 942 h 1489"/>
                <a:gd name="T32" fmla="*/ 1103 w 2134"/>
                <a:gd name="T33" fmla="*/ 954 h 1489"/>
                <a:gd name="T34" fmla="*/ 1049 w 2134"/>
                <a:gd name="T35" fmla="*/ 984 h 1489"/>
                <a:gd name="T36" fmla="*/ 1073 w 2134"/>
                <a:gd name="T37" fmla="*/ 1014 h 1489"/>
                <a:gd name="T38" fmla="*/ 1085 w 2134"/>
                <a:gd name="T39" fmla="*/ 1074 h 1489"/>
                <a:gd name="T40" fmla="*/ 1013 w 2134"/>
                <a:gd name="T41" fmla="*/ 1134 h 1489"/>
                <a:gd name="T42" fmla="*/ 887 w 2134"/>
                <a:gd name="T43" fmla="*/ 1182 h 1489"/>
                <a:gd name="T44" fmla="*/ 809 w 2134"/>
                <a:gd name="T45" fmla="*/ 1248 h 1489"/>
                <a:gd name="T46" fmla="*/ 749 w 2134"/>
                <a:gd name="T47" fmla="*/ 1368 h 1489"/>
                <a:gd name="T48" fmla="*/ 725 w 2134"/>
                <a:gd name="T49" fmla="*/ 1471 h 1489"/>
                <a:gd name="T50" fmla="*/ 690 w 2134"/>
                <a:gd name="T51" fmla="*/ 1483 h 1489"/>
                <a:gd name="T52" fmla="*/ 672 w 2134"/>
                <a:gd name="T53" fmla="*/ 1453 h 1489"/>
                <a:gd name="T54" fmla="*/ 678 w 2134"/>
                <a:gd name="T55" fmla="*/ 1405 h 1489"/>
                <a:gd name="T56" fmla="*/ 648 w 2134"/>
                <a:gd name="T57" fmla="*/ 1308 h 1489"/>
                <a:gd name="T58" fmla="*/ 576 w 2134"/>
                <a:gd name="T59" fmla="*/ 1242 h 1489"/>
                <a:gd name="T60" fmla="*/ 486 w 2134"/>
                <a:gd name="T61" fmla="*/ 1194 h 1489"/>
                <a:gd name="T62" fmla="*/ 390 w 2134"/>
                <a:gd name="T63" fmla="*/ 1140 h 1489"/>
                <a:gd name="T64" fmla="*/ 348 w 2134"/>
                <a:gd name="T65" fmla="*/ 1092 h 1489"/>
                <a:gd name="T66" fmla="*/ 330 w 2134"/>
                <a:gd name="T67" fmla="*/ 990 h 1489"/>
                <a:gd name="T68" fmla="*/ 282 w 2134"/>
                <a:gd name="T69" fmla="*/ 948 h 1489"/>
                <a:gd name="T70" fmla="*/ 174 w 2134"/>
                <a:gd name="T71" fmla="*/ 888 h 1489"/>
                <a:gd name="T72" fmla="*/ 48 w 2134"/>
                <a:gd name="T73" fmla="*/ 756 h 1489"/>
                <a:gd name="T74" fmla="*/ 6 w 2134"/>
                <a:gd name="T75" fmla="*/ 642 h 1489"/>
                <a:gd name="T76" fmla="*/ 6 w 2134"/>
                <a:gd name="T77" fmla="*/ 522 h 1489"/>
                <a:gd name="T78" fmla="*/ 66 w 2134"/>
                <a:gd name="T79" fmla="*/ 384 h 1489"/>
                <a:gd name="T80" fmla="*/ 156 w 2134"/>
                <a:gd name="T81" fmla="*/ 276 h 1489"/>
                <a:gd name="T82" fmla="*/ 294 w 2134"/>
                <a:gd name="T83" fmla="*/ 198 h 1489"/>
                <a:gd name="T84" fmla="*/ 414 w 2134"/>
                <a:gd name="T85" fmla="*/ 150 h 1489"/>
                <a:gd name="T86" fmla="*/ 546 w 2134"/>
                <a:gd name="T87" fmla="*/ 144 h 1489"/>
                <a:gd name="T88" fmla="*/ 690 w 2134"/>
                <a:gd name="T89" fmla="*/ 168 h 1489"/>
                <a:gd name="T90" fmla="*/ 791 w 2134"/>
                <a:gd name="T91" fmla="*/ 162 h 1489"/>
                <a:gd name="T92" fmla="*/ 851 w 2134"/>
                <a:gd name="T93" fmla="*/ 96 h 1489"/>
                <a:gd name="T94" fmla="*/ 923 w 2134"/>
                <a:gd name="T95" fmla="*/ 36 h 1489"/>
                <a:gd name="T96" fmla="*/ 1133 w 2134"/>
                <a:gd name="T97" fmla="*/ 0 h 1489"/>
                <a:gd name="T98" fmla="*/ 1307 w 2134"/>
                <a:gd name="T99" fmla="*/ 18 h 1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34" h="1489">
                  <a:moveTo>
                    <a:pt x="1403" y="30"/>
                  </a:moveTo>
                  <a:lnTo>
                    <a:pt x="1469" y="30"/>
                  </a:lnTo>
                  <a:lnTo>
                    <a:pt x="1529" y="24"/>
                  </a:lnTo>
                  <a:lnTo>
                    <a:pt x="1655" y="6"/>
                  </a:lnTo>
                  <a:lnTo>
                    <a:pt x="1781" y="0"/>
                  </a:lnTo>
                  <a:lnTo>
                    <a:pt x="1847" y="0"/>
                  </a:lnTo>
                  <a:lnTo>
                    <a:pt x="1907" y="12"/>
                  </a:lnTo>
                  <a:lnTo>
                    <a:pt x="1943" y="18"/>
                  </a:lnTo>
                  <a:lnTo>
                    <a:pt x="1973" y="30"/>
                  </a:lnTo>
                  <a:lnTo>
                    <a:pt x="2009" y="48"/>
                  </a:lnTo>
                  <a:lnTo>
                    <a:pt x="2033" y="72"/>
                  </a:lnTo>
                  <a:lnTo>
                    <a:pt x="2063" y="96"/>
                  </a:lnTo>
                  <a:lnTo>
                    <a:pt x="2087" y="120"/>
                  </a:lnTo>
                  <a:lnTo>
                    <a:pt x="2104" y="150"/>
                  </a:lnTo>
                  <a:lnTo>
                    <a:pt x="2122" y="180"/>
                  </a:lnTo>
                  <a:lnTo>
                    <a:pt x="2134" y="252"/>
                  </a:lnTo>
                  <a:lnTo>
                    <a:pt x="2134" y="294"/>
                  </a:lnTo>
                  <a:lnTo>
                    <a:pt x="2134" y="312"/>
                  </a:lnTo>
                  <a:lnTo>
                    <a:pt x="2128" y="330"/>
                  </a:lnTo>
                  <a:lnTo>
                    <a:pt x="2110" y="348"/>
                  </a:lnTo>
                  <a:lnTo>
                    <a:pt x="2099" y="360"/>
                  </a:lnTo>
                  <a:lnTo>
                    <a:pt x="2063" y="384"/>
                  </a:lnTo>
                  <a:lnTo>
                    <a:pt x="2027" y="402"/>
                  </a:lnTo>
                  <a:lnTo>
                    <a:pt x="2009" y="414"/>
                  </a:lnTo>
                  <a:lnTo>
                    <a:pt x="1991" y="432"/>
                  </a:lnTo>
                  <a:lnTo>
                    <a:pt x="1997" y="480"/>
                  </a:lnTo>
                  <a:lnTo>
                    <a:pt x="1991" y="504"/>
                  </a:lnTo>
                  <a:lnTo>
                    <a:pt x="1985" y="522"/>
                  </a:lnTo>
                  <a:lnTo>
                    <a:pt x="1961" y="546"/>
                  </a:lnTo>
                  <a:lnTo>
                    <a:pt x="1937" y="570"/>
                  </a:lnTo>
                  <a:lnTo>
                    <a:pt x="1883" y="606"/>
                  </a:lnTo>
                  <a:lnTo>
                    <a:pt x="1829" y="630"/>
                  </a:lnTo>
                  <a:lnTo>
                    <a:pt x="1775" y="654"/>
                  </a:lnTo>
                  <a:lnTo>
                    <a:pt x="1715" y="678"/>
                  </a:lnTo>
                  <a:lnTo>
                    <a:pt x="1655" y="690"/>
                  </a:lnTo>
                  <a:lnTo>
                    <a:pt x="1535" y="720"/>
                  </a:lnTo>
                  <a:lnTo>
                    <a:pt x="1511" y="726"/>
                  </a:lnTo>
                  <a:lnTo>
                    <a:pt x="1493" y="738"/>
                  </a:lnTo>
                  <a:lnTo>
                    <a:pt x="1499" y="756"/>
                  </a:lnTo>
                  <a:lnTo>
                    <a:pt x="1511" y="774"/>
                  </a:lnTo>
                  <a:lnTo>
                    <a:pt x="1517" y="798"/>
                  </a:lnTo>
                  <a:lnTo>
                    <a:pt x="1517" y="804"/>
                  </a:lnTo>
                  <a:lnTo>
                    <a:pt x="1511" y="816"/>
                  </a:lnTo>
                  <a:lnTo>
                    <a:pt x="1487" y="840"/>
                  </a:lnTo>
                  <a:lnTo>
                    <a:pt x="1463" y="858"/>
                  </a:lnTo>
                  <a:lnTo>
                    <a:pt x="1397" y="888"/>
                  </a:lnTo>
                  <a:lnTo>
                    <a:pt x="1271" y="930"/>
                  </a:lnTo>
                  <a:lnTo>
                    <a:pt x="1247" y="942"/>
                  </a:lnTo>
                  <a:lnTo>
                    <a:pt x="1217" y="948"/>
                  </a:lnTo>
                  <a:lnTo>
                    <a:pt x="1163" y="948"/>
                  </a:lnTo>
                  <a:lnTo>
                    <a:pt x="1103" y="954"/>
                  </a:lnTo>
                  <a:lnTo>
                    <a:pt x="1079" y="966"/>
                  </a:lnTo>
                  <a:lnTo>
                    <a:pt x="1055" y="978"/>
                  </a:lnTo>
                  <a:lnTo>
                    <a:pt x="1049" y="984"/>
                  </a:lnTo>
                  <a:lnTo>
                    <a:pt x="1055" y="984"/>
                  </a:lnTo>
                  <a:lnTo>
                    <a:pt x="1061" y="996"/>
                  </a:lnTo>
                  <a:lnTo>
                    <a:pt x="1073" y="1014"/>
                  </a:lnTo>
                  <a:lnTo>
                    <a:pt x="1079" y="1032"/>
                  </a:lnTo>
                  <a:lnTo>
                    <a:pt x="1085" y="1050"/>
                  </a:lnTo>
                  <a:lnTo>
                    <a:pt x="1085" y="1074"/>
                  </a:lnTo>
                  <a:lnTo>
                    <a:pt x="1067" y="1098"/>
                  </a:lnTo>
                  <a:lnTo>
                    <a:pt x="1043" y="1122"/>
                  </a:lnTo>
                  <a:lnTo>
                    <a:pt x="1013" y="1134"/>
                  </a:lnTo>
                  <a:lnTo>
                    <a:pt x="983" y="1146"/>
                  </a:lnTo>
                  <a:lnTo>
                    <a:pt x="923" y="1170"/>
                  </a:lnTo>
                  <a:lnTo>
                    <a:pt x="887" y="1182"/>
                  </a:lnTo>
                  <a:lnTo>
                    <a:pt x="863" y="1194"/>
                  </a:lnTo>
                  <a:lnTo>
                    <a:pt x="833" y="1218"/>
                  </a:lnTo>
                  <a:lnTo>
                    <a:pt x="809" y="1248"/>
                  </a:lnTo>
                  <a:lnTo>
                    <a:pt x="791" y="1278"/>
                  </a:lnTo>
                  <a:lnTo>
                    <a:pt x="773" y="1308"/>
                  </a:lnTo>
                  <a:lnTo>
                    <a:pt x="749" y="1368"/>
                  </a:lnTo>
                  <a:lnTo>
                    <a:pt x="725" y="1435"/>
                  </a:lnTo>
                  <a:lnTo>
                    <a:pt x="731" y="1459"/>
                  </a:lnTo>
                  <a:lnTo>
                    <a:pt x="725" y="1471"/>
                  </a:lnTo>
                  <a:lnTo>
                    <a:pt x="719" y="1483"/>
                  </a:lnTo>
                  <a:lnTo>
                    <a:pt x="707" y="1489"/>
                  </a:lnTo>
                  <a:lnTo>
                    <a:pt x="690" y="1483"/>
                  </a:lnTo>
                  <a:lnTo>
                    <a:pt x="684" y="1477"/>
                  </a:lnTo>
                  <a:lnTo>
                    <a:pt x="672" y="1471"/>
                  </a:lnTo>
                  <a:lnTo>
                    <a:pt x="672" y="1453"/>
                  </a:lnTo>
                  <a:lnTo>
                    <a:pt x="678" y="1429"/>
                  </a:lnTo>
                  <a:lnTo>
                    <a:pt x="684" y="1417"/>
                  </a:lnTo>
                  <a:lnTo>
                    <a:pt x="678" y="1405"/>
                  </a:lnTo>
                  <a:lnTo>
                    <a:pt x="678" y="1368"/>
                  </a:lnTo>
                  <a:lnTo>
                    <a:pt x="666" y="1338"/>
                  </a:lnTo>
                  <a:lnTo>
                    <a:pt x="648" y="1308"/>
                  </a:lnTo>
                  <a:lnTo>
                    <a:pt x="624" y="1284"/>
                  </a:lnTo>
                  <a:lnTo>
                    <a:pt x="600" y="1266"/>
                  </a:lnTo>
                  <a:lnTo>
                    <a:pt x="576" y="1242"/>
                  </a:lnTo>
                  <a:lnTo>
                    <a:pt x="546" y="1230"/>
                  </a:lnTo>
                  <a:lnTo>
                    <a:pt x="516" y="1218"/>
                  </a:lnTo>
                  <a:lnTo>
                    <a:pt x="486" y="1194"/>
                  </a:lnTo>
                  <a:lnTo>
                    <a:pt x="450" y="1176"/>
                  </a:lnTo>
                  <a:lnTo>
                    <a:pt x="420" y="1158"/>
                  </a:lnTo>
                  <a:lnTo>
                    <a:pt x="390" y="1140"/>
                  </a:lnTo>
                  <a:lnTo>
                    <a:pt x="372" y="1122"/>
                  </a:lnTo>
                  <a:lnTo>
                    <a:pt x="360" y="1110"/>
                  </a:lnTo>
                  <a:lnTo>
                    <a:pt x="348" y="1092"/>
                  </a:lnTo>
                  <a:lnTo>
                    <a:pt x="342" y="1074"/>
                  </a:lnTo>
                  <a:lnTo>
                    <a:pt x="330" y="1032"/>
                  </a:lnTo>
                  <a:lnTo>
                    <a:pt x="330" y="990"/>
                  </a:lnTo>
                  <a:lnTo>
                    <a:pt x="324" y="978"/>
                  </a:lnTo>
                  <a:lnTo>
                    <a:pt x="306" y="966"/>
                  </a:lnTo>
                  <a:lnTo>
                    <a:pt x="282" y="948"/>
                  </a:lnTo>
                  <a:lnTo>
                    <a:pt x="252" y="936"/>
                  </a:lnTo>
                  <a:lnTo>
                    <a:pt x="222" y="918"/>
                  </a:lnTo>
                  <a:lnTo>
                    <a:pt x="174" y="888"/>
                  </a:lnTo>
                  <a:lnTo>
                    <a:pt x="126" y="846"/>
                  </a:lnTo>
                  <a:lnTo>
                    <a:pt x="84" y="798"/>
                  </a:lnTo>
                  <a:lnTo>
                    <a:pt x="48" y="756"/>
                  </a:lnTo>
                  <a:lnTo>
                    <a:pt x="30" y="720"/>
                  </a:lnTo>
                  <a:lnTo>
                    <a:pt x="18" y="684"/>
                  </a:lnTo>
                  <a:lnTo>
                    <a:pt x="6" y="642"/>
                  </a:lnTo>
                  <a:lnTo>
                    <a:pt x="0" y="600"/>
                  </a:lnTo>
                  <a:lnTo>
                    <a:pt x="0" y="558"/>
                  </a:lnTo>
                  <a:lnTo>
                    <a:pt x="6" y="522"/>
                  </a:lnTo>
                  <a:lnTo>
                    <a:pt x="18" y="480"/>
                  </a:lnTo>
                  <a:lnTo>
                    <a:pt x="36" y="444"/>
                  </a:lnTo>
                  <a:lnTo>
                    <a:pt x="66" y="384"/>
                  </a:lnTo>
                  <a:lnTo>
                    <a:pt x="108" y="330"/>
                  </a:lnTo>
                  <a:lnTo>
                    <a:pt x="132" y="300"/>
                  </a:lnTo>
                  <a:lnTo>
                    <a:pt x="156" y="276"/>
                  </a:lnTo>
                  <a:lnTo>
                    <a:pt x="186" y="258"/>
                  </a:lnTo>
                  <a:lnTo>
                    <a:pt x="216" y="240"/>
                  </a:lnTo>
                  <a:lnTo>
                    <a:pt x="294" y="198"/>
                  </a:lnTo>
                  <a:lnTo>
                    <a:pt x="330" y="180"/>
                  </a:lnTo>
                  <a:lnTo>
                    <a:pt x="372" y="162"/>
                  </a:lnTo>
                  <a:lnTo>
                    <a:pt x="414" y="150"/>
                  </a:lnTo>
                  <a:lnTo>
                    <a:pt x="456" y="138"/>
                  </a:lnTo>
                  <a:lnTo>
                    <a:pt x="498" y="138"/>
                  </a:lnTo>
                  <a:lnTo>
                    <a:pt x="546" y="144"/>
                  </a:lnTo>
                  <a:lnTo>
                    <a:pt x="594" y="156"/>
                  </a:lnTo>
                  <a:lnTo>
                    <a:pt x="642" y="162"/>
                  </a:lnTo>
                  <a:lnTo>
                    <a:pt x="690" y="168"/>
                  </a:lnTo>
                  <a:lnTo>
                    <a:pt x="731" y="180"/>
                  </a:lnTo>
                  <a:lnTo>
                    <a:pt x="767" y="174"/>
                  </a:lnTo>
                  <a:lnTo>
                    <a:pt x="791" y="162"/>
                  </a:lnTo>
                  <a:lnTo>
                    <a:pt x="815" y="144"/>
                  </a:lnTo>
                  <a:lnTo>
                    <a:pt x="833" y="120"/>
                  </a:lnTo>
                  <a:lnTo>
                    <a:pt x="851" y="96"/>
                  </a:lnTo>
                  <a:lnTo>
                    <a:pt x="869" y="72"/>
                  </a:lnTo>
                  <a:lnTo>
                    <a:pt x="893" y="48"/>
                  </a:lnTo>
                  <a:lnTo>
                    <a:pt x="923" y="36"/>
                  </a:lnTo>
                  <a:lnTo>
                    <a:pt x="989" y="18"/>
                  </a:lnTo>
                  <a:lnTo>
                    <a:pt x="1061" y="6"/>
                  </a:lnTo>
                  <a:lnTo>
                    <a:pt x="1133" y="0"/>
                  </a:lnTo>
                  <a:lnTo>
                    <a:pt x="1205" y="0"/>
                  </a:lnTo>
                  <a:lnTo>
                    <a:pt x="1259" y="6"/>
                  </a:lnTo>
                  <a:lnTo>
                    <a:pt x="1307" y="18"/>
                  </a:lnTo>
                  <a:lnTo>
                    <a:pt x="1355" y="24"/>
                  </a:lnTo>
                  <a:lnTo>
                    <a:pt x="1403" y="30"/>
                  </a:lnTo>
                  <a:close/>
                </a:path>
              </a:pathLst>
            </a:custGeom>
            <a:solidFill>
              <a:srgbClr val="009900">
                <a:alpha val="49001"/>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MY"/>
            </a:p>
          </p:txBody>
        </p:sp>
        <p:sp>
          <p:nvSpPr>
            <p:cNvPr id="45063" name="Freeform 7"/>
            <p:cNvSpPr>
              <a:spLocks/>
            </p:cNvSpPr>
            <p:nvPr/>
          </p:nvSpPr>
          <p:spPr bwMode="auto">
            <a:xfrm>
              <a:off x="1008" y="1104"/>
              <a:ext cx="2045" cy="1308"/>
            </a:xfrm>
            <a:custGeom>
              <a:avLst/>
              <a:gdLst>
                <a:gd name="T0" fmla="*/ 1571 w 2045"/>
                <a:gd name="T1" fmla="*/ 18 h 1308"/>
                <a:gd name="T2" fmla="*/ 1805 w 2045"/>
                <a:gd name="T3" fmla="*/ 12 h 1308"/>
                <a:gd name="T4" fmla="*/ 1937 w 2045"/>
                <a:gd name="T5" fmla="*/ 48 h 1308"/>
                <a:gd name="T6" fmla="*/ 1997 w 2045"/>
                <a:gd name="T7" fmla="*/ 96 h 1308"/>
                <a:gd name="T8" fmla="*/ 2033 w 2045"/>
                <a:gd name="T9" fmla="*/ 186 h 1308"/>
                <a:gd name="T10" fmla="*/ 2039 w 2045"/>
                <a:gd name="T11" fmla="*/ 264 h 1308"/>
                <a:gd name="T12" fmla="*/ 2003 w 2045"/>
                <a:gd name="T13" fmla="*/ 312 h 1308"/>
                <a:gd name="T14" fmla="*/ 1925 w 2045"/>
                <a:gd name="T15" fmla="*/ 360 h 1308"/>
                <a:gd name="T16" fmla="*/ 1895 w 2045"/>
                <a:gd name="T17" fmla="*/ 408 h 1308"/>
                <a:gd name="T18" fmla="*/ 1901 w 2045"/>
                <a:gd name="T19" fmla="*/ 456 h 1308"/>
                <a:gd name="T20" fmla="*/ 1853 w 2045"/>
                <a:gd name="T21" fmla="*/ 510 h 1308"/>
                <a:gd name="T22" fmla="*/ 1703 w 2045"/>
                <a:gd name="T23" fmla="*/ 588 h 1308"/>
                <a:gd name="T24" fmla="*/ 1475 w 2045"/>
                <a:gd name="T25" fmla="*/ 642 h 1308"/>
                <a:gd name="T26" fmla="*/ 1397 w 2045"/>
                <a:gd name="T27" fmla="*/ 696 h 1308"/>
                <a:gd name="T28" fmla="*/ 1415 w 2045"/>
                <a:gd name="T29" fmla="*/ 744 h 1308"/>
                <a:gd name="T30" fmla="*/ 1409 w 2045"/>
                <a:gd name="T31" fmla="*/ 780 h 1308"/>
                <a:gd name="T32" fmla="*/ 1223 w 2045"/>
                <a:gd name="T33" fmla="*/ 852 h 1308"/>
                <a:gd name="T34" fmla="*/ 1043 w 2045"/>
                <a:gd name="T35" fmla="*/ 882 h 1308"/>
                <a:gd name="T36" fmla="*/ 971 w 2045"/>
                <a:gd name="T37" fmla="*/ 918 h 1308"/>
                <a:gd name="T38" fmla="*/ 959 w 2045"/>
                <a:gd name="T39" fmla="*/ 972 h 1308"/>
                <a:gd name="T40" fmla="*/ 995 w 2045"/>
                <a:gd name="T41" fmla="*/ 1026 h 1308"/>
                <a:gd name="T42" fmla="*/ 941 w 2045"/>
                <a:gd name="T43" fmla="*/ 1068 h 1308"/>
                <a:gd name="T44" fmla="*/ 809 w 2045"/>
                <a:gd name="T45" fmla="*/ 1116 h 1308"/>
                <a:gd name="T46" fmla="*/ 731 w 2045"/>
                <a:gd name="T47" fmla="*/ 1182 h 1308"/>
                <a:gd name="T48" fmla="*/ 689 w 2045"/>
                <a:gd name="T49" fmla="*/ 1248 h 1308"/>
                <a:gd name="T50" fmla="*/ 648 w 2045"/>
                <a:gd name="T51" fmla="*/ 1284 h 1308"/>
                <a:gd name="T52" fmla="*/ 600 w 2045"/>
                <a:gd name="T53" fmla="*/ 1218 h 1308"/>
                <a:gd name="T54" fmla="*/ 498 w 2045"/>
                <a:gd name="T55" fmla="*/ 1158 h 1308"/>
                <a:gd name="T56" fmla="*/ 378 w 2045"/>
                <a:gd name="T57" fmla="*/ 1080 h 1308"/>
                <a:gd name="T58" fmla="*/ 330 w 2045"/>
                <a:gd name="T59" fmla="*/ 990 h 1308"/>
                <a:gd name="T60" fmla="*/ 294 w 2045"/>
                <a:gd name="T61" fmla="*/ 900 h 1308"/>
                <a:gd name="T62" fmla="*/ 186 w 2045"/>
                <a:gd name="T63" fmla="*/ 846 h 1308"/>
                <a:gd name="T64" fmla="*/ 102 w 2045"/>
                <a:gd name="T65" fmla="*/ 774 h 1308"/>
                <a:gd name="T66" fmla="*/ 24 w 2045"/>
                <a:gd name="T67" fmla="*/ 666 h 1308"/>
                <a:gd name="T68" fmla="*/ 0 w 2045"/>
                <a:gd name="T69" fmla="*/ 534 h 1308"/>
                <a:gd name="T70" fmla="*/ 66 w 2045"/>
                <a:gd name="T71" fmla="*/ 354 h 1308"/>
                <a:gd name="T72" fmla="*/ 144 w 2045"/>
                <a:gd name="T73" fmla="*/ 270 h 1308"/>
                <a:gd name="T74" fmla="*/ 300 w 2045"/>
                <a:gd name="T75" fmla="*/ 180 h 1308"/>
                <a:gd name="T76" fmla="*/ 438 w 2045"/>
                <a:gd name="T77" fmla="*/ 138 h 1308"/>
                <a:gd name="T78" fmla="*/ 618 w 2045"/>
                <a:gd name="T79" fmla="*/ 168 h 1308"/>
                <a:gd name="T80" fmla="*/ 773 w 2045"/>
                <a:gd name="T81" fmla="*/ 168 h 1308"/>
                <a:gd name="T82" fmla="*/ 815 w 2045"/>
                <a:gd name="T83" fmla="*/ 132 h 1308"/>
                <a:gd name="T84" fmla="*/ 869 w 2045"/>
                <a:gd name="T85" fmla="*/ 54 h 1308"/>
                <a:gd name="T86" fmla="*/ 995 w 2045"/>
                <a:gd name="T87" fmla="*/ 12 h 1308"/>
                <a:gd name="T88" fmla="*/ 1145 w 2045"/>
                <a:gd name="T89" fmla="*/ 0 h 1308"/>
                <a:gd name="T90" fmla="*/ 1325 w 2045"/>
                <a:gd name="T91" fmla="*/ 36 h 1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45" h="1308">
                  <a:moveTo>
                    <a:pt x="1361" y="36"/>
                  </a:moveTo>
                  <a:lnTo>
                    <a:pt x="1499" y="24"/>
                  </a:lnTo>
                  <a:lnTo>
                    <a:pt x="1571" y="18"/>
                  </a:lnTo>
                  <a:lnTo>
                    <a:pt x="1637" y="12"/>
                  </a:lnTo>
                  <a:lnTo>
                    <a:pt x="1751" y="6"/>
                  </a:lnTo>
                  <a:lnTo>
                    <a:pt x="1805" y="12"/>
                  </a:lnTo>
                  <a:lnTo>
                    <a:pt x="1859" y="18"/>
                  </a:lnTo>
                  <a:lnTo>
                    <a:pt x="1913" y="36"/>
                  </a:lnTo>
                  <a:lnTo>
                    <a:pt x="1937" y="48"/>
                  </a:lnTo>
                  <a:lnTo>
                    <a:pt x="1961" y="60"/>
                  </a:lnTo>
                  <a:lnTo>
                    <a:pt x="1979" y="78"/>
                  </a:lnTo>
                  <a:lnTo>
                    <a:pt x="1997" y="96"/>
                  </a:lnTo>
                  <a:lnTo>
                    <a:pt x="2015" y="120"/>
                  </a:lnTo>
                  <a:lnTo>
                    <a:pt x="2027" y="150"/>
                  </a:lnTo>
                  <a:lnTo>
                    <a:pt x="2033" y="186"/>
                  </a:lnTo>
                  <a:lnTo>
                    <a:pt x="2045" y="228"/>
                  </a:lnTo>
                  <a:lnTo>
                    <a:pt x="2045" y="246"/>
                  </a:lnTo>
                  <a:lnTo>
                    <a:pt x="2039" y="264"/>
                  </a:lnTo>
                  <a:lnTo>
                    <a:pt x="2033" y="282"/>
                  </a:lnTo>
                  <a:lnTo>
                    <a:pt x="2015" y="300"/>
                  </a:lnTo>
                  <a:lnTo>
                    <a:pt x="2003" y="312"/>
                  </a:lnTo>
                  <a:lnTo>
                    <a:pt x="1985" y="318"/>
                  </a:lnTo>
                  <a:lnTo>
                    <a:pt x="1955" y="336"/>
                  </a:lnTo>
                  <a:lnTo>
                    <a:pt x="1925" y="360"/>
                  </a:lnTo>
                  <a:lnTo>
                    <a:pt x="1907" y="372"/>
                  </a:lnTo>
                  <a:lnTo>
                    <a:pt x="1901" y="384"/>
                  </a:lnTo>
                  <a:lnTo>
                    <a:pt x="1895" y="408"/>
                  </a:lnTo>
                  <a:lnTo>
                    <a:pt x="1901" y="426"/>
                  </a:lnTo>
                  <a:lnTo>
                    <a:pt x="1907" y="444"/>
                  </a:lnTo>
                  <a:lnTo>
                    <a:pt x="1901" y="456"/>
                  </a:lnTo>
                  <a:lnTo>
                    <a:pt x="1901" y="468"/>
                  </a:lnTo>
                  <a:lnTo>
                    <a:pt x="1877" y="486"/>
                  </a:lnTo>
                  <a:lnTo>
                    <a:pt x="1853" y="510"/>
                  </a:lnTo>
                  <a:lnTo>
                    <a:pt x="1805" y="540"/>
                  </a:lnTo>
                  <a:lnTo>
                    <a:pt x="1757" y="564"/>
                  </a:lnTo>
                  <a:lnTo>
                    <a:pt x="1703" y="588"/>
                  </a:lnTo>
                  <a:lnTo>
                    <a:pt x="1649" y="606"/>
                  </a:lnTo>
                  <a:lnTo>
                    <a:pt x="1589" y="618"/>
                  </a:lnTo>
                  <a:lnTo>
                    <a:pt x="1475" y="642"/>
                  </a:lnTo>
                  <a:lnTo>
                    <a:pt x="1433" y="666"/>
                  </a:lnTo>
                  <a:lnTo>
                    <a:pt x="1415" y="678"/>
                  </a:lnTo>
                  <a:lnTo>
                    <a:pt x="1397" y="696"/>
                  </a:lnTo>
                  <a:lnTo>
                    <a:pt x="1391" y="714"/>
                  </a:lnTo>
                  <a:lnTo>
                    <a:pt x="1403" y="732"/>
                  </a:lnTo>
                  <a:lnTo>
                    <a:pt x="1415" y="744"/>
                  </a:lnTo>
                  <a:lnTo>
                    <a:pt x="1421" y="762"/>
                  </a:lnTo>
                  <a:lnTo>
                    <a:pt x="1415" y="774"/>
                  </a:lnTo>
                  <a:lnTo>
                    <a:pt x="1409" y="780"/>
                  </a:lnTo>
                  <a:lnTo>
                    <a:pt x="1385" y="792"/>
                  </a:lnTo>
                  <a:lnTo>
                    <a:pt x="1301" y="828"/>
                  </a:lnTo>
                  <a:lnTo>
                    <a:pt x="1223" y="852"/>
                  </a:lnTo>
                  <a:lnTo>
                    <a:pt x="1133" y="876"/>
                  </a:lnTo>
                  <a:lnTo>
                    <a:pt x="1091" y="882"/>
                  </a:lnTo>
                  <a:lnTo>
                    <a:pt x="1043" y="882"/>
                  </a:lnTo>
                  <a:lnTo>
                    <a:pt x="1019" y="888"/>
                  </a:lnTo>
                  <a:lnTo>
                    <a:pt x="989" y="900"/>
                  </a:lnTo>
                  <a:lnTo>
                    <a:pt x="971" y="918"/>
                  </a:lnTo>
                  <a:lnTo>
                    <a:pt x="953" y="942"/>
                  </a:lnTo>
                  <a:lnTo>
                    <a:pt x="953" y="960"/>
                  </a:lnTo>
                  <a:lnTo>
                    <a:pt x="959" y="972"/>
                  </a:lnTo>
                  <a:lnTo>
                    <a:pt x="983" y="996"/>
                  </a:lnTo>
                  <a:lnTo>
                    <a:pt x="989" y="1014"/>
                  </a:lnTo>
                  <a:lnTo>
                    <a:pt x="995" y="1026"/>
                  </a:lnTo>
                  <a:lnTo>
                    <a:pt x="989" y="1038"/>
                  </a:lnTo>
                  <a:lnTo>
                    <a:pt x="971" y="1056"/>
                  </a:lnTo>
                  <a:lnTo>
                    <a:pt x="941" y="1068"/>
                  </a:lnTo>
                  <a:lnTo>
                    <a:pt x="911" y="1080"/>
                  </a:lnTo>
                  <a:lnTo>
                    <a:pt x="845" y="1104"/>
                  </a:lnTo>
                  <a:lnTo>
                    <a:pt x="809" y="1116"/>
                  </a:lnTo>
                  <a:lnTo>
                    <a:pt x="779" y="1134"/>
                  </a:lnTo>
                  <a:lnTo>
                    <a:pt x="755" y="1152"/>
                  </a:lnTo>
                  <a:lnTo>
                    <a:pt x="731" y="1182"/>
                  </a:lnTo>
                  <a:lnTo>
                    <a:pt x="719" y="1200"/>
                  </a:lnTo>
                  <a:lnTo>
                    <a:pt x="707" y="1212"/>
                  </a:lnTo>
                  <a:lnTo>
                    <a:pt x="689" y="1248"/>
                  </a:lnTo>
                  <a:lnTo>
                    <a:pt x="677" y="1278"/>
                  </a:lnTo>
                  <a:lnTo>
                    <a:pt x="659" y="1308"/>
                  </a:lnTo>
                  <a:lnTo>
                    <a:pt x="648" y="1284"/>
                  </a:lnTo>
                  <a:lnTo>
                    <a:pt x="636" y="1260"/>
                  </a:lnTo>
                  <a:lnTo>
                    <a:pt x="618" y="1236"/>
                  </a:lnTo>
                  <a:lnTo>
                    <a:pt x="600" y="1218"/>
                  </a:lnTo>
                  <a:lnTo>
                    <a:pt x="576" y="1200"/>
                  </a:lnTo>
                  <a:lnTo>
                    <a:pt x="552" y="1182"/>
                  </a:lnTo>
                  <a:lnTo>
                    <a:pt x="498" y="1158"/>
                  </a:lnTo>
                  <a:lnTo>
                    <a:pt x="438" y="1122"/>
                  </a:lnTo>
                  <a:lnTo>
                    <a:pt x="408" y="1104"/>
                  </a:lnTo>
                  <a:lnTo>
                    <a:pt x="378" y="1080"/>
                  </a:lnTo>
                  <a:lnTo>
                    <a:pt x="354" y="1056"/>
                  </a:lnTo>
                  <a:lnTo>
                    <a:pt x="336" y="1026"/>
                  </a:lnTo>
                  <a:lnTo>
                    <a:pt x="330" y="990"/>
                  </a:lnTo>
                  <a:lnTo>
                    <a:pt x="330" y="954"/>
                  </a:lnTo>
                  <a:lnTo>
                    <a:pt x="312" y="924"/>
                  </a:lnTo>
                  <a:lnTo>
                    <a:pt x="294" y="900"/>
                  </a:lnTo>
                  <a:lnTo>
                    <a:pt x="270" y="888"/>
                  </a:lnTo>
                  <a:lnTo>
                    <a:pt x="240" y="870"/>
                  </a:lnTo>
                  <a:lnTo>
                    <a:pt x="186" y="846"/>
                  </a:lnTo>
                  <a:lnTo>
                    <a:pt x="156" y="828"/>
                  </a:lnTo>
                  <a:lnTo>
                    <a:pt x="138" y="804"/>
                  </a:lnTo>
                  <a:lnTo>
                    <a:pt x="102" y="774"/>
                  </a:lnTo>
                  <a:lnTo>
                    <a:pt x="72" y="744"/>
                  </a:lnTo>
                  <a:lnTo>
                    <a:pt x="42" y="702"/>
                  </a:lnTo>
                  <a:lnTo>
                    <a:pt x="24" y="666"/>
                  </a:lnTo>
                  <a:lnTo>
                    <a:pt x="12" y="624"/>
                  </a:lnTo>
                  <a:lnTo>
                    <a:pt x="0" y="582"/>
                  </a:lnTo>
                  <a:lnTo>
                    <a:pt x="0" y="534"/>
                  </a:lnTo>
                  <a:lnTo>
                    <a:pt x="6" y="486"/>
                  </a:lnTo>
                  <a:lnTo>
                    <a:pt x="30" y="420"/>
                  </a:lnTo>
                  <a:lnTo>
                    <a:pt x="66" y="354"/>
                  </a:lnTo>
                  <a:lnTo>
                    <a:pt x="90" y="324"/>
                  </a:lnTo>
                  <a:lnTo>
                    <a:pt x="114" y="294"/>
                  </a:lnTo>
                  <a:lnTo>
                    <a:pt x="144" y="270"/>
                  </a:lnTo>
                  <a:lnTo>
                    <a:pt x="174" y="252"/>
                  </a:lnTo>
                  <a:lnTo>
                    <a:pt x="258" y="204"/>
                  </a:lnTo>
                  <a:lnTo>
                    <a:pt x="300" y="180"/>
                  </a:lnTo>
                  <a:lnTo>
                    <a:pt x="348" y="162"/>
                  </a:lnTo>
                  <a:lnTo>
                    <a:pt x="390" y="144"/>
                  </a:lnTo>
                  <a:lnTo>
                    <a:pt x="438" y="138"/>
                  </a:lnTo>
                  <a:lnTo>
                    <a:pt x="492" y="144"/>
                  </a:lnTo>
                  <a:lnTo>
                    <a:pt x="540" y="156"/>
                  </a:lnTo>
                  <a:lnTo>
                    <a:pt x="618" y="168"/>
                  </a:lnTo>
                  <a:lnTo>
                    <a:pt x="695" y="180"/>
                  </a:lnTo>
                  <a:lnTo>
                    <a:pt x="737" y="180"/>
                  </a:lnTo>
                  <a:lnTo>
                    <a:pt x="773" y="168"/>
                  </a:lnTo>
                  <a:lnTo>
                    <a:pt x="785" y="156"/>
                  </a:lnTo>
                  <a:lnTo>
                    <a:pt x="803" y="144"/>
                  </a:lnTo>
                  <a:lnTo>
                    <a:pt x="815" y="132"/>
                  </a:lnTo>
                  <a:lnTo>
                    <a:pt x="827" y="114"/>
                  </a:lnTo>
                  <a:lnTo>
                    <a:pt x="845" y="78"/>
                  </a:lnTo>
                  <a:lnTo>
                    <a:pt x="869" y="54"/>
                  </a:lnTo>
                  <a:lnTo>
                    <a:pt x="899" y="36"/>
                  </a:lnTo>
                  <a:lnTo>
                    <a:pt x="929" y="24"/>
                  </a:lnTo>
                  <a:lnTo>
                    <a:pt x="995" y="12"/>
                  </a:lnTo>
                  <a:lnTo>
                    <a:pt x="1067" y="6"/>
                  </a:lnTo>
                  <a:lnTo>
                    <a:pt x="1109" y="0"/>
                  </a:lnTo>
                  <a:lnTo>
                    <a:pt x="1145" y="0"/>
                  </a:lnTo>
                  <a:lnTo>
                    <a:pt x="1217" y="12"/>
                  </a:lnTo>
                  <a:lnTo>
                    <a:pt x="1289" y="30"/>
                  </a:lnTo>
                  <a:lnTo>
                    <a:pt x="1325" y="36"/>
                  </a:lnTo>
                  <a:lnTo>
                    <a:pt x="1361" y="36"/>
                  </a:lnTo>
                  <a:close/>
                </a:path>
              </a:pathLst>
            </a:custGeom>
            <a:solidFill>
              <a:srgbClr val="33CC33">
                <a:alpha val="49001"/>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MY"/>
            </a:p>
          </p:txBody>
        </p:sp>
        <p:sp>
          <p:nvSpPr>
            <p:cNvPr id="45064" name="Freeform 8"/>
            <p:cNvSpPr>
              <a:spLocks/>
            </p:cNvSpPr>
            <p:nvPr/>
          </p:nvSpPr>
          <p:spPr bwMode="auto">
            <a:xfrm>
              <a:off x="1128" y="1272"/>
              <a:ext cx="1654" cy="1154"/>
            </a:xfrm>
            <a:custGeom>
              <a:avLst/>
              <a:gdLst>
                <a:gd name="T0" fmla="*/ 1529 w 2134"/>
                <a:gd name="T1" fmla="*/ 24 h 1489"/>
                <a:gd name="T2" fmla="*/ 1847 w 2134"/>
                <a:gd name="T3" fmla="*/ 0 h 1489"/>
                <a:gd name="T4" fmla="*/ 1973 w 2134"/>
                <a:gd name="T5" fmla="*/ 30 h 1489"/>
                <a:gd name="T6" fmla="*/ 2063 w 2134"/>
                <a:gd name="T7" fmla="*/ 96 h 1489"/>
                <a:gd name="T8" fmla="*/ 2122 w 2134"/>
                <a:gd name="T9" fmla="*/ 180 h 1489"/>
                <a:gd name="T10" fmla="*/ 2134 w 2134"/>
                <a:gd name="T11" fmla="*/ 312 h 1489"/>
                <a:gd name="T12" fmla="*/ 2099 w 2134"/>
                <a:gd name="T13" fmla="*/ 360 h 1489"/>
                <a:gd name="T14" fmla="*/ 2009 w 2134"/>
                <a:gd name="T15" fmla="*/ 414 h 1489"/>
                <a:gd name="T16" fmla="*/ 1991 w 2134"/>
                <a:gd name="T17" fmla="*/ 504 h 1489"/>
                <a:gd name="T18" fmla="*/ 1937 w 2134"/>
                <a:gd name="T19" fmla="*/ 570 h 1489"/>
                <a:gd name="T20" fmla="*/ 1775 w 2134"/>
                <a:gd name="T21" fmla="*/ 654 h 1489"/>
                <a:gd name="T22" fmla="*/ 1535 w 2134"/>
                <a:gd name="T23" fmla="*/ 720 h 1489"/>
                <a:gd name="T24" fmla="*/ 1499 w 2134"/>
                <a:gd name="T25" fmla="*/ 756 h 1489"/>
                <a:gd name="T26" fmla="*/ 1517 w 2134"/>
                <a:gd name="T27" fmla="*/ 804 h 1489"/>
                <a:gd name="T28" fmla="*/ 1463 w 2134"/>
                <a:gd name="T29" fmla="*/ 858 h 1489"/>
                <a:gd name="T30" fmla="*/ 1247 w 2134"/>
                <a:gd name="T31" fmla="*/ 942 h 1489"/>
                <a:gd name="T32" fmla="*/ 1103 w 2134"/>
                <a:gd name="T33" fmla="*/ 954 h 1489"/>
                <a:gd name="T34" fmla="*/ 1049 w 2134"/>
                <a:gd name="T35" fmla="*/ 984 h 1489"/>
                <a:gd name="T36" fmla="*/ 1073 w 2134"/>
                <a:gd name="T37" fmla="*/ 1014 h 1489"/>
                <a:gd name="T38" fmla="*/ 1085 w 2134"/>
                <a:gd name="T39" fmla="*/ 1074 h 1489"/>
                <a:gd name="T40" fmla="*/ 1013 w 2134"/>
                <a:gd name="T41" fmla="*/ 1134 h 1489"/>
                <a:gd name="T42" fmla="*/ 887 w 2134"/>
                <a:gd name="T43" fmla="*/ 1182 h 1489"/>
                <a:gd name="T44" fmla="*/ 809 w 2134"/>
                <a:gd name="T45" fmla="*/ 1248 h 1489"/>
                <a:gd name="T46" fmla="*/ 749 w 2134"/>
                <a:gd name="T47" fmla="*/ 1368 h 1489"/>
                <a:gd name="T48" fmla="*/ 725 w 2134"/>
                <a:gd name="T49" fmla="*/ 1471 h 1489"/>
                <a:gd name="T50" fmla="*/ 690 w 2134"/>
                <a:gd name="T51" fmla="*/ 1483 h 1489"/>
                <a:gd name="T52" fmla="*/ 672 w 2134"/>
                <a:gd name="T53" fmla="*/ 1453 h 1489"/>
                <a:gd name="T54" fmla="*/ 678 w 2134"/>
                <a:gd name="T55" fmla="*/ 1405 h 1489"/>
                <a:gd name="T56" fmla="*/ 648 w 2134"/>
                <a:gd name="T57" fmla="*/ 1308 h 1489"/>
                <a:gd name="T58" fmla="*/ 576 w 2134"/>
                <a:gd name="T59" fmla="*/ 1242 h 1489"/>
                <a:gd name="T60" fmla="*/ 486 w 2134"/>
                <a:gd name="T61" fmla="*/ 1194 h 1489"/>
                <a:gd name="T62" fmla="*/ 390 w 2134"/>
                <a:gd name="T63" fmla="*/ 1140 h 1489"/>
                <a:gd name="T64" fmla="*/ 348 w 2134"/>
                <a:gd name="T65" fmla="*/ 1092 h 1489"/>
                <a:gd name="T66" fmla="*/ 330 w 2134"/>
                <a:gd name="T67" fmla="*/ 990 h 1489"/>
                <a:gd name="T68" fmla="*/ 282 w 2134"/>
                <a:gd name="T69" fmla="*/ 948 h 1489"/>
                <a:gd name="T70" fmla="*/ 174 w 2134"/>
                <a:gd name="T71" fmla="*/ 888 h 1489"/>
                <a:gd name="T72" fmla="*/ 48 w 2134"/>
                <a:gd name="T73" fmla="*/ 756 h 1489"/>
                <a:gd name="T74" fmla="*/ 6 w 2134"/>
                <a:gd name="T75" fmla="*/ 642 h 1489"/>
                <a:gd name="T76" fmla="*/ 6 w 2134"/>
                <a:gd name="T77" fmla="*/ 522 h 1489"/>
                <a:gd name="T78" fmla="*/ 66 w 2134"/>
                <a:gd name="T79" fmla="*/ 384 h 1489"/>
                <a:gd name="T80" fmla="*/ 156 w 2134"/>
                <a:gd name="T81" fmla="*/ 276 h 1489"/>
                <a:gd name="T82" fmla="*/ 294 w 2134"/>
                <a:gd name="T83" fmla="*/ 198 h 1489"/>
                <a:gd name="T84" fmla="*/ 414 w 2134"/>
                <a:gd name="T85" fmla="*/ 150 h 1489"/>
                <a:gd name="T86" fmla="*/ 546 w 2134"/>
                <a:gd name="T87" fmla="*/ 144 h 1489"/>
                <a:gd name="T88" fmla="*/ 690 w 2134"/>
                <a:gd name="T89" fmla="*/ 168 h 1489"/>
                <a:gd name="T90" fmla="*/ 791 w 2134"/>
                <a:gd name="T91" fmla="*/ 162 h 1489"/>
                <a:gd name="T92" fmla="*/ 851 w 2134"/>
                <a:gd name="T93" fmla="*/ 96 h 1489"/>
                <a:gd name="T94" fmla="*/ 923 w 2134"/>
                <a:gd name="T95" fmla="*/ 36 h 1489"/>
                <a:gd name="T96" fmla="*/ 1133 w 2134"/>
                <a:gd name="T97" fmla="*/ 0 h 1489"/>
                <a:gd name="T98" fmla="*/ 1307 w 2134"/>
                <a:gd name="T99" fmla="*/ 18 h 1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34" h="1489">
                  <a:moveTo>
                    <a:pt x="1403" y="30"/>
                  </a:moveTo>
                  <a:lnTo>
                    <a:pt x="1469" y="30"/>
                  </a:lnTo>
                  <a:lnTo>
                    <a:pt x="1529" y="24"/>
                  </a:lnTo>
                  <a:lnTo>
                    <a:pt x="1655" y="6"/>
                  </a:lnTo>
                  <a:lnTo>
                    <a:pt x="1781" y="0"/>
                  </a:lnTo>
                  <a:lnTo>
                    <a:pt x="1847" y="0"/>
                  </a:lnTo>
                  <a:lnTo>
                    <a:pt x="1907" y="12"/>
                  </a:lnTo>
                  <a:lnTo>
                    <a:pt x="1943" y="18"/>
                  </a:lnTo>
                  <a:lnTo>
                    <a:pt x="1973" y="30"/>
                  </a:lnTo>
                  <a:lnTo>
                    <a:pt x="2009" y="48"/>
                  </a:lnTo>
                  <a:lnTo>
                    <a:pt x="2033" y="72"/>
                  </a:lnTo>
                  <a:lnTo>
                    <a:pt x="2063" y="96"/>
                  </a:lnTo>
                  <a:lnTo>
                    <a:pt x="2087" y="120"/>
                  </a:lnTo>
                  <a:lnTo>
                    <a:pt x="2104" y="150"/>
                  </a:lnTo>
                  <a:lnTo>
                    <a:pt x="2122" y="180"/>
                  </a:lnTo>
                  <a:lnTo>
                    <a:pt x="2134" y="252"/>
                  </a:lnTo>
                  <a:lnTo>
                    <a:pt x="2134" y="294"/>
                  </a:lnTo>
                  <a:lnTo>
                    <a:pt x="2134" y="312"/>
                  </a:lnTo>
                  <a:lnTo>
                    <a:pt x="2128" y="330"/>
                  </a:lnTo>
                  <a:lnTo>
                    <a:pt x="2110" y="348"/>
                  </a:lnTo>
                  <a:lnTo>
                    <a:pt x="2099" y="360"/>
                  </a:lnTo>
                  <a:lnTo>
                    <a:pt x="2063" y="384"/>
                  </a:lnTo>
                  <a:lnTo>
                    <a:pt x="2027" y="402"/>
                  </a:lnTo>
                  <a:lnTo>
                    <a:pt x="2009" y="414"/>
                  </a:lnTo>
                  <a:lnTo>
                    <a:pt x="1991" y="432"/>
                  </a:lnTo>
                  <a:lnTo>
                    <a:pt x="1997" y="480"/>
                  </a:lnTo>
                  <a:lnTo>
                    <a:pt x="1991" y="504"/>
                  </a:lnTo>
                  <a:lnTo>
                    <a:pt x="1985" y="522"/>
                  </a:lnTo>
                  <a:lnTo>
                    <a:pt x="1961" y="546"/>
                  </a:lnTo>
                  <a:lnTo>
                    <a:pt x="1937" y="570"/>
                  </a:lnTo>
                  <a:lnTo>
                    <a:pt x="1883" y="606"/>
                  </a:lnTo>
                  <a:lnTo>
                    <a:pt x="1829" y="630"/>
                  </a:lnTo>
                  <a:lnTo>
                    <a:pt x="1775" y="654"/>
                  </a:lnTo>
                  <a:lnTo>
                    <a:pt x="1715" y="678"/>
                  </a:lnTo>
                  <a:lnTo>
                    <a:pt x="1655" y="690"/>
                  </a:lnTo>
                  <a:lnTo>
                    <a:pt x="1535" y="720"/>
                  </a:lnTo>
                  <a:lnTo>
                    <a:pt x="1511" y="726"/>
                  </a:lnTo>
                  <a:lnTo>
                    <a:pt x="1493" y="738"/>
                  </a:lnTo>
                  <a:lnTo>
                    <a:pt x="1499" y="756"/>
                  </a:lnTo>
                  <a:lnTo>
                    <a:pt x="1511" y="774"/>
                  </a:lnTo>
                  <a:lnTo>
                    <a:pt x="1517" y="798"/>
                  </a:lnTo>
                  <a:lnTo>
                    <a:pt x="1517" y="804"/>
                  </a:lnTo>
                  <a:lnTo>
                    <a:pt x="1511" y="816"/>
                  </a:lnTo>
                  <a:lnTo>
                    <a:pt x="1487" y="840"/>
                  </a:lnTo>
                  <a:lnTo>
                    <a:pt x="1463" y="858"/>
                  </a:lnTo>
                  <a:lnTo>
                    <a:pt x="1397" y="888"/>
                  </a:lnTo>
                  <a:lnTo>
                    <a:pt x="1271" y="930"/>
                  </a:lnTo>
                  <a:lnTo>
                    <a:pt x="1247" y="942"/>
                  </a:lnTo>
                  <a:lnTo>
                    <a:pt x="1217" y="948"/>
                  </a:lnTo>
                  <a:lnTo>
                    <a:pt x="1163" y="948"/>
                  </a:lnTo>
                  <a:lnTo>
                    <a:pt x="1103" y="954"/>
                  </a:lnTo>
                  <a:lnTo>
                    <a:pt x="1079" y="966"/>
                  </a:lnTo>
                  <a:lnTo>
                    <a:pt x="1055" y="978"/>
                  </a:lnTo>
                  <a:lnTo>
                    <a:pt x="1049" y="984"/>
                  </a:lnTo>
                  <a:lnTo>
                    <a:pt x="1055" y="984"/>
                  </a:lnTo>
                  <a:lnTo>
                    <a:pt x="1061" y="996"/>
                  </a:lnTo>
                  <a:lnTo>
                    <a:pt x="1073" y="1014"/>
                  </a:lnTo>
                  <a:lnTo>
                    <a:pt x="1079" y="1032"/>
                  </a:lnTo>
                  <a:lnTo>
                    <a:pt x="1085" y="1050"/>
                  </a:lnTo>
                  <a:lnTo>
                    <a:pt x="1085" y="1074"/>
                  </a:lnTo>
                  <a:lnTo>
                    <a:pt x="1067" y="1098"/>
                  </a:lnTo>
                  <a:lnTo>
                    <a:pt x="1043" y="1122"/>
                  </a:lnTo>
                  <a:lnTo>
                    <a:pt x="1013" y="1134"/>
                  </a:lnTo>
                  <a:lnTo>
                    <a:pt x="983" y="1146"/>
                  </a:lnTo>
                  <a:lnTo>
                    <a:pt x="923" y="1170"/>
                  </a:lnTo>
                  <a:lnTo>
                    <a:pt x="887" y="1182"/>
                  </a:lnTo>
                  <a:lnTo>
                    <a:pt x="863" y="1194"/>
                  </a:lnTo>
                  <a:lnTo>
                    <a:pt x="833" y="1218"/>
                  </a:lnTo>
                  <a:lnTo>
                    <a:pt x="809" y="1248"/>
                  </a:lnTo>
                  <a:lnTo>
                    <a:pt x="791" y="1278"/>
                  </a:lnTo>
                  <a:lnTo>
                    <a:pt x="773" y="1308"/>
                  </a:lnTo>
                  <a:lnTo>
                    <a:pt x="749" y="1368"/>
                  </a:lnTo>
                  <a:lnTo>
                    <a:pt x="725" y="1435"/>
                  </a:lnTo>
                  <a:lnTo>
                    <a:pt x="731" y="1459"/>
                  </a:lnTo>
                  <a:lnTo>
                    <a:pt x="725" y="1471"/>
                  </a:lnTo>
                  <a:lnTo>
                    <a:pt x="719" y="1483"/>
                  </a:lnTo>
                  <a:lnTo>
                    <a:pt x="707" y="1489"/>
                  </a:lnTo>
                  <a:lnTo>
                    <a:pt x="690" y="1483"/>
                  </a:lnTo>
                  <a:lnTo>
                    <a:pt x="684" y="1477"/>
                  </a:lnTo>
                  <a:lnTo>
                    <a:pt x="672" y="1471"/>
                  </a:lnTo>
                  <a:lnTo>
                    <a:pt x="672" y="1453"/>
                  </a:lnTo>
                  <a:lnTo>
                    <a:pt x="678" y="1429"/>
                  </a:lnTo>
                  <a:lnTo>
                    <a:pt x="684" y="1417"/>
                  </a:lnTo>
                  <a:lnTo>
                    <a:pt x="678" y="1405"/>
                  </a:lnTo>
                  <a:lnTo>
                    <a:pt x="678" y="1368"/>
                  </a:lnTo>
                  <a:lnTo>
                    <a:pt x="666" y="1338"/>
                  </a:lnTo>
                  <a:lnTo>
                    <a:pt x="648" y="1308"/>
                  </a:lnTo>
                  <a:lnTo>
                    <a:pt x="624" y="1284"/>
                  </a:lnTo>
                  <a:lnTo>
                    <a:pt x="600" y="1266"/>
                  </a:lnTo>
                  <a:lnTo>
                    <a:pt x="576" y="1242"/>
                  </a:lnTo>
                  <a:lnTo>
                    <a:pt x="546" y="1230"/>
                  </a:lnTo>
                  <a:lnTo>
                    <a:pt x="516" y="1218"/>
                  </a:lnTo>
                  <a:lnTo>
                    <a:pt x="486" y="1194"/>
                  </a:lnTo>
                  <a:lnTo>
                    <a:pt x="450" y="1176"/>
                  </a:lnTo>
                  <a:lnTo>
                    <a:pt x="420" y="1158"/>
                  </a:lnTo>
                  <a:lnTo>
                    <a:pt x="390" y="1140"/>
                  </a:lnTo>
                  <a:lnTo>
                    <a:pt x="372" y="1122"/>
                  </a:lnTo>
                  <a:lnTo>
                    <a:pt x="360" y="1110"/>
                  </a:lnTo>
                  <a:lnTo>
                    <a:pt x="348" y="1092"/>
                  </a:lnTo>
                  <a:lnTo>
                    <a:pt x="342" y="1074"/>
                  </a:lnTo>
                  <a:lnTo>
                    <a:pt x="330" y="1032"/>
                  </a:lnTo>
                  <a:lnTo>
                    <a:pt x="330" y="990"/>
                  </a:lnTo>
                  <a:lnTo>
                    <a:pt x="324" y="978"/>
                  </a:lnTo>
                  <a:lnTo>
                    <a:pt x="306" y="966"/>
                  </a:lnTo>
                  <a:lnTo>
                    <a:pt x="282" y="948"/>
                  </a:lnTo>
                  <a:lnTo>
                    <a:pt x="252" y="936"/>
                  </a:lnTo>
                  <a:lnTo>
                    <a:pt x="222" y="918"/>
                  </a:lnTo>
                  <a:lnTo>
                    <a:pt x="174" y="888"/>
                  </a:lnTo>
                  <a:lnTo>
                    <a:pt x="126" y="846"/>
                  </a:lnTo>
                  <a:lnTo>
                    <a:pt x="84" y="798"/>
                  </a:lnTo>
                  <a:lnTo>
                    <a:pt x="48" y="756"/>
                  </a:lnTo>
                  <a:lnTo>
                    <a:pt x="30" y="720"/>
                  </a:lnTo>
                  <a:lnTo>
                    <a:pt x="18" y="684"/>
                  </a:lnTo>
                  <a:lnTo>
                    <a:pt x="6" y="642"/>
                  </a:lnTo>
                  <a:lnTo>
                    <a:pt x="0" y="600"/>
                  </a:lnTo>
                  <a:lnTo>
                    <a:pt x="0" y="558"/>
                  </a:lnTo>
                  <a:lnTo>
                    <a:pt x="6" y="522"/>
                  </a:lnTo>
                  <a:lnTo>
                    <a:pt x="18" y="480"/>
                  </a:lnTo>
                  <a:lnTo>
                    <a:pt x="36" y="444"/>
                  </a:lnTo>
                  <a:lnTo>
                    <a:pt x="66" y="384"/>
                  </a:lnTo>
                  <a:lnTo>
                    <a:pt x="108" y="330"/>
                  </a:lnTo>
                  <a:lnTo>
                    <a:pt x="132" y="300"/>
                  </a:lnTo>
                  <a:lnTo>
                    <a:pt x="156" y="276"/>
                  </a:lnTo>
                  <a:lnTo>
                    <a:pt x="186" y="258"/>
                  </a:lnTo>
                  <a:lnTo>
                    <a:pt x="216" y="240"/>
                  </a:lnTo>
                  <a:lnTo>
                    <a:pt x="294" y="198"/>
                  </a:lnTo>
                  <a:lnTo>
                    <a:pt x="330" y="180"/>
                  </a:lnTo>
                  <a:lnTo>
                    <a:pt x="372" y="162"/>
                  </a:lnTo>
                  <a:lnTo>
                    <a:pt x="414" y="150"/>
                  </a:lnTo>
                  <a:lnTo>
                    <a:pt x="456" y="138"/>
                  </a:lnTo>
                  <a:lnTo>
                    <a:pt x="498" y="138"/>
                  </a:lnTo>
                  <a:lnTo>
                    <a:pt x="546" y="144"/>
                  </a:lnTo>
                  <a:lnTo>
                    <a:pt x="594" y="156"/>
                  </a:lnTo>
                  <a:lnTo>
                    <a:pt x="642" y="162"/>
                  </a:lnTo>
                  <a:lnTo>
                    <a:pt x="690" y="168"/>
                  </a:lnTo>
                  <a:lnTo>
                    <a:pt x="731" y="180"/>
                  </a:lnTo>
                  <a:lnTo>
                    <a:pt x="767" y="174"/>
                  </a:lnTo>
                  <a:lnTo>
                    <a:pt x="791" y="162"/>
                  </a:lnTo>
                  <a:lnTo>
                    <a:pt x="815" y="144"/>
                  </a:lnTo>
                  <a:lnTo>
                    <a:pt x="833" y="120"/>
                  </a:lnTo>
                  <a:lnTo>
                    <a:pt x="851" y="96"/>
                  </a:lnTo>
                  <a:lnTo>
                    <a:pt x="869" y="72"/>
                  </a:lnTo>
                  <a:lnTo>
                    <a:pt x="893" y="48"/>
                  </a:lnTo>
                  <a:lnTo>
                    <a:pt x="923" y="36"/>
                  </a:lnTo>
                  <a:lnTo>
                    <a:pt x="989" y="18"/>
                  </a:lnTo>
                  <a:lnTo>
                    <a:pt x="1061" y="6"/>
                  </a:lnTo>
                  <a:lnTo>
                    <a:pt x="1133" y="0"/>
                  </a:lnTo>
                  <a:lnTo>
                    <a:pt x="1205" y="0"/>
                  </a:lnTo>
                  <a:lnTo>
                    <a:pt x="1259" y="6"/>
                  </a:lnTo>
                  <a:lnTo>
                    <a:pt x="1307" y="18"/>
                  </a:lnTo>
                  <a:lnTo>
                    <a:pt x="1355" y="24"/>
                  </a:lnTo>
                  <a:lnTo>
                    <a:pt x="1403" y="30"/>
                  </a:lnTo>
                  <a:close/>
                </a:path>
              </a:pathLst>
            </a:custGeom>
            <a:solidFill>
              <a:srgbClr val="9A9600">
                <a:alpha val="49001"/>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MY"/>
            </a:p>
          </p:txBody>
        </p:sp>
        <p:sp>
          <p:nvSpPr>
            <p:cNvPr id="45065" name="Freeform 9"/>
            <p:cNvSpPr>
              <a:spLocks/>
            </p:cNvSpPr>
            <p:nvPr/>
          </p:nvSpPr>
          <p:spPr bwMode="auto">
            <a:xfrm>
              <a:off x="1248" y="1392"/>
              <a:ext cx="1318" cy="920"/>
            </a:xfrm>
            <a:custGeom>
              <a:avLst/>
              <a:gdLst>
                <a:gd name="T0" fmla="*/ 1529 w 2134"/>
                <a:gd name="T1" fmla="*/ 24 h 1489"/>
                <a:gd name="T2" fmla="*/ 1847 w 2134"/>
                <a:gd name="T3" fmla="*/ 0 h 1489"/>
                <a:gd name="T4" fmla="*/ 1973 w 2134"/>
                <a:gd name="T5" fmla="*/ 30 h 1489"/>
                <a:gd name="T6" fmla="*/ 2063 w 2134"/>
                <a:gd name="T7" fmla="*/ 96 h 1489"/>
                <a:gd name="T8" fmla="*/ 2122 w 2134"/>
                <a:gd name="T9" fmla="*/ 180 h 1489"/>
                <a:gd name="T10" fmla="*/ 2134 w 2134"/>
                <a:gd name="T11" fmla="*/ 312 h 1489"/>
                <a:gd name="T12" fmla="*/ 2099 w 2134"/>
                <a:gd name="T13" fmla="*/ 360 h 1489"/>
                <a:gd name="T14" fmla="*/ 2009 w 2134"/>
                <a:gd name="T15" fmla="*/ 414 h 1489"/>
                <a:gd name="T16" fmla="*/ 1991 w 2134"/>
                <a:gd name="T17" fmla="*/ 504 h 1489"/>
                <a:gd name="T18" fmla="*/ 1937 w 2134"/>
                <a:gd name="T19" fmla="*/ 570 h 1489"/>
                <a:gd name="T20" fmla="*/ 1775 w 2134"/>
                <a:gd name="T21" fmla="*/ 654 h 1489"/>
                <a:gd name="T22" fmla="*/ 1535 w 2134"/>
                <a:gd name="T23" fmla="*/ 720 h 1489"/>
                <a:gd name="T24" fmla="*/ 1499 w 2134"/>
                <a:gd name="T25" fmla="*/ 756 h 1489"/>
                <a:gd name="T26" fmla="*/ 1517 w 2134"/>
                <a:gd name="T27" fmla="*/ 804 h 1489"/>
                <a:gd name="T28" fmla="*/ 1463 w 2134"/>
                <a:gd name="T29" fmla="*/ 858 h 1489"/>
                <a:gd name="T30" fmla="*/ 1247 w 2134"/>
                <a:gd name="T31" fmla="*/ 942 h 1489"/>
                <a:gd name="T32" fmla="*/ 1103 w 2134"/>
                <a:gd name="T33" fmla="*/ 954 h 1489"/>
                <a:gd name="T34" fmla="*/ 1049 w 2134"/>
                <a:gd name="T35" fmla="*/ 984 h 1489"/>
                <a:gd name="T36" fmla="*/ 1073 w 2134"/>
                <a:gd name="T37" fmla="*/ 1014 h 1489"/>
                <a:gd name="T38" fmla="*/ 1085 w 2134"/>
                <a:gd name="T39" fmla="*/ 1074 h 1489"/>
                <a:gd name="T40" fmla="*/ 1013 w 2134"/>
                <a:gd name="T41" fmla="*/ 1134 h 1489"/>
                <a:gd name="T42" fmla="*/ 887 w 2134"/>
                <a:gd name="T43" fmla="*/ 1182 h 1489"/>
                <a:gd name="T44" fmla="*/ 809 w 2134"/>
                <a:gd name="T45" fmla="*/ 1248 h 1489"/>
                <a:gd name="T46" fmla="*/ 749 w 2134"/>
                <a:gd name="T47" fmla="*/ 1368 h 1489"/>
                <a:gd name="T48" fmla="*/ 725 w 2134"/>
                <a:gd name="T49" fmla="*/ 1471 h 1489"/>
                <a:gd name="T50" fmla="*/ 690 w 2134"/>
                <a:gd name="T51" fmla="*/ 1483 h 1489"/>
                <a:gd name="T52" fmla="*/ 672 w 2134"/>
                <a:gd name="T53" fmla="*/ 1453 h 1489"/>
                <a:gd name="T54" fmla="*/ 678 w 2134"/>
                <a:gd name="T55" fmla="*/ 1405 h 1489"/>
                <a:gd name="T56" fmla="*/ 648 w 2134"/>
                <a:gd name="T57" fmla="*/ 1308 h 1489"/>
                <a:gd name="T58" fmla="*/ 576 w 2134"/>
                <a:gd name="T59" fmla="*/ 1242 h 1489"/>
                <a:gd name="T60" fmla="*/ 486 w 2134"/>
                <a:gd name="T61" fmla="*/ 1194 h 1489"/>
                <a:gd name="T62" fmla="*/ 390 w 2134"/>
                <a:gd name="T63" fmla="*/ 1140 h 1489"/>
                <a:gd name="T64" fmla="*/ 348 w 2134"/>
                <a:gd name="T65" fmla="*/ 1092 h 1489"/>
                <a:gd name="T66" fmla="*/ 330 w 2134"/>
                <a:gd name="T67" fmla="*/ 990 h 1489"/>
                <a:gd name="T68" fmla="*/ 282 w 2134"/>
                <a:gd name="T69" fmla="*/ 948 h 1489"/>
                <a:gd name="T70" fmla="*/ 174 w 2134"/>
                <a:gd name="T71" fmla="*/ 888 h 1489"/>
                <a:gd name="T72" fmla="*/ 48 w 2134"/>
                <a:gd name="T73" fmla="*/ 756 h 1489"/>
                <a:gd name="T74" fmla="*/ 6 w 2134"/>
                <a:gd name="T75" fmla="*/ 642 h 1489"/>
                <a:gd name="T76" fmla="*/ 6 w 2134"/>
                <a:gd name="T77" fmla="*/ 522 h 1489"/>
                <a:gd name="T78" fmla="*/ 66 w 2134"/>
                <a:gd name="T79" fmla="*/ 384 h 1489"/>
                <a:gd name="T80" fmla="*/ 156 w 2134"/>
                <a:gd name="T81" fmla="*/ 276 h 1489"/>
                <a:gd name="T82" fmla="*/ 294 w 2134"/>
                <a:gd name="T83" fmla="*/ 198 h 1489"/>
                <a:gd name="T84" fmla="*/ 414 w 2134"/>
                <a:gd name="T85" fmla="*/ 150 h 1489"/>
                <a:gd name="T86" fmla="*/ 546 w 2134"/>
                <a:gd name="T87" fmla="*/ 144 h 1489"/>
                <a:gd name="T88" fmla="*/ 690 w 2134"/>
                <a:gd name="T89" fmla="*/ 168 h 1489"/>
                <a:gd name="T90" fmla="*/ 791 w 2134"/>
                <a:gd name="T91" fmla="*/ 162 h 1489"/>
                <a:gd name="T92" fmla="*/ 851 w 2134"/>
                <a:gd name="T93" fmla="*/ 96 h 1489"/>
                <a:gd name="T94" fmla="*/ 923 w 2134"/>
                <a:gd name="T95" fmla="*/ 36 h 1489"/>
                <a:gd name="T96" fmla="*/ 1133 w 2134"/>
                <a:gd name="T97" fmla="*/ 0 h 1489"/>
                <a:gd name="T98" fmla="*/ 1307 w 2134"/>
                <a:gd name="T99" fmla="*/ 18 h 1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34" h="1489">
                  <a:moveTo>
                    <a:pt x="1403" y="30"/>
                  </a:moveTo>
                  <a:lnTo>
                    <a:pt x="1469" y="30"/>
                  </a:lnTo>
                  <a:lnTo>
                    <a:pt x="1529" y="24"/>
                  </a:lnTo>
                  <a:lnTo>
                    <a:pt x="1655" y="6"/>
                  </a:lnTo>
                  <a:lnTo>
                    <a:pt x="1781" y="0"/>
                  </a:lnTo>
                  <a:lnTo>
                    <a:pt x="1847" y="0"/>
                  </a:lnTo>
                  <a:lnTo>
                    <a:pt x="1907" y="12"/>
                  </a:lnTo>
                  <a:lnTo>
                    <a:pt x="1943" y="18"/>
                  </a:lnTo>
                  <a:lnTo>
                    <a:pt x="1973" y="30"/>
                  </a:lnTo>
                  <a:lnTo>
                    <a:pt x="2009" y="48"/>
                  </a:lnTo>
                  <a:lnTo>
                    <a:pt x="2033" y="72"/>
                  </a:lnTo>
                  <a:lnTo>
                    <a:pt x="2063" y="96"/>
                  </a:lnTo>
                  <a:lnTo>
                    <a:pt x="2087" y="120"/>
                  </a:lnTo>
                  <a:lnTo>
                    <a:pt x="2104" y="150"/>
                  </a:lnTo>
                  <a:lnTo>
                    <a:pt x="2122" y="180"/>
                  </a:lnTo>
                  <a:lnTo>
                    <a:pt x="2134" y="252"/>
                  </a:lnTo>
                  <a:lnTo>
                    <a:pt x="2134" y="294"/>
                  </a:lnTo>
                  <a:lnTo>
                    <a:pt x="2134" y="312"/>
                  </a:lnTo>
                  <a:lnTo>
                    <a:pt x="2128" y="330"/>
                  </a:lnTo>
                  <a:lnTo>
                    <a:pt x="2110" y="348"/>
                  </a:lnTo>
                  <a:lnTo>
                    <a:pt x="2099" y="360"/>
                  </a:lnTo>
                  <a:lnTo>
                    <a:pt x="2063" y="384"/>
                  </a:lnTo>
                  <a:lnTo>
                    <a:pt x="2027" y="402"/>
                  </a:lnTo>
                  <a:lnTo>
                    <a:pt x="2009" y="414"/>
                  </a:lnTo>
                  <a:lnTo>
                    <a:pt x="1991" y="432"/>
                  </a:lnTo>
                  <a:lnTo>
                    <a:pt x="1997" y="480"/>
                  </a:lnTo>
                  <a:lnTo>
                    <a:pt x="1991" y="504"/>
                  </a:lnTo>
                  <a:lnTo>
                    <a:pt x="1985" y="522"/>
                  </a:lnTo>
                  <a:lnTo>
                    <a:pt x="1961" y="546"/>
                  </a:lnTo>
                  <a:lnTo>
                    <a:pt x="1937" y="570"/>
                  </a:lnTo>
                  <a:lnTo>
                    <a:pt x="1883" y="606"/>
                  </a:lnTo>
                  <a:lnTo>
                    <a:pt x="1829" y="630"/>
                  </a:lnTo>
                  <a:lnTo>
                    <a:pt x="1775" y="654"/>
                  </a:lnTo>
                  <a:lnTo>
                    <a:pt x="1715" y="678"/>
                  </a:lnTo>
                  <a:lnTo>
                    <a:pt x="1655" y="690"/>
                  </a:lnTo>
                  <a:lnTo>
                    <a:pt x="1535" y="720"/>
                  </a:lnTo>
                  <a:lnTo>
                    <a:pt x="1511" y="726"/>
                  </a:lnTo>
                  <a:lnTo>
                    <a:pt x="1493" y="738"/>
                  </a:lnTo>
                  <a:lnTo>
                    <a:pt x="1499" y="756"/>
                  </a:lnTo>
                  <a:lnTo>
                    <a:pt x="1511" y="774"/>
                  </a:lnTo>
                  <a:lnTo>
                    <a:pt x="1517" y="798"/>
                  </a:lnTo>
                  <a:lnTo>
                    <a:pt x="1517" y="804"/>
                  </a:lnTo>
                  <a:lnTo>
                    <a:pt x="1511" y="816"/>
                  </a:lnTo>
                  <a:lnTo>
                    <a:pt x="1487" y="840"/>
                  </a:lnTo>
                  <a:lnTo>
                    <a:pt x="1463" y="858"/>
                  </a:lnTo>
                  <a:lnTo>
                    <a:pt x="1397" y="888"/>
                  </a:lnTo>
                  <a:lnTo>
                    <a:pt x="1271" y="930"/>
                  </a:lnTo>
                  <a:lnTo>
                    <a:pt x="1247" y="942"/>
                  </a:lnTo>
                  <a:lnTo>
                    <a:pt x="1217" y="948"/>
                  </a:lnTo>
                  <a:lnTo>
                    <a:pt x="1163" y="948"/>
                  </a:lnTo>
                  <a:lnTo>
                    <a:pt x="1103" y="954"/>
                  </a:lnTo>
                  <a:lnTo>
                    <a:pt x="1079" y="966"/>
                  </a:lnTo>
                  <a:lnTo>
                    <a:pt x="1055" y="978"/>
                  </a:lnTo>
                  <a:lnTo>
                    <a:pt x="1049" y="984"/>
                  </a:lnTo>
                  <a:lnTo>
                    <a:pt x="1055" y="984"/>
                  </a:lnTo>
                  <a:lnTo>
                    <a:pt x="1061" y="996"/>
                  </a:lnTo>
                  <a:lnTo>
                    <a:pt x="1073" y="1014"/>
                  </a:lnTo>
                  <a:lnTo>
                    <a:pt x="1079" y="1032"/>
                  </a:lnTo>
                  <a:lnTo>
                    <a:pt x="1085" y="1050"/>
                  </a:lnTo>
                  <a:lnTo>
                    <a:pt x="1085" y="1074"/>
                  </a:lnTo>
                  <a:lnTo>
                    <a:pt x="1067" y="1098"/>
                  </a:lnTo>
                  <a:lnTo>
                    <a:pt x="1043" y="1122"/>
                  </a:lnTo>
                  <a:lnTo>
                    <a:pt x="1013" y="1134"/>
                  </a:lnTo>
                  <a:lnTo>
                    <a:pt x="983" y="1146"/>
                  </a:lnTo>
                  <a:lnTo>
                    <a:pt x="923" y="1170"/>
                  </a:lnTo>
                  <a:lnTo>
                    <a:pt x="887" y="1182"/>
                  </a:lnTo>
                  <a:lnTo>
                    <a:pt x="863" y="1194"/>
                  </a:lnTo>
                  <a:lnTo>
                    <a:pt x="833" y="1218"/>
                  </a:lnTo>
                  <a:lnTo>
                    <a:pt x="809" y="1248"/>
                  </a:lnTo>
                  <a:lnTo>
                    <a:pt x="791" y="1278"/>
                  </a:lnTo>
                  <a:lnTo>
                    <a:pt x="773" y="1308"/>
                  </a:lnTo>
                  <a:lnTo>
                    <a:pt x="749" y="1368"/>
                  </a:lnTo>
                  <a:lnTo>
                    <a:pt x="725" y="1435"/>
                  </a:lnTo>
                  <a:lnTo>
                    <a:pt x="731" y="1459"/>
                  </a:lnTo>
                  <a:lnTo>
                    <a:pt x="725" y="1471"/>
                  </a:lnTo>
                  <a:lnTo>
                    <a:pt x="719" y="1483"/>
                  </a:lnTo>
                  <a:lnTo>
                    <a:pt x="707" y="1489"/>
                  </a:lnTo>
                  <a:lnTo>
                    <a:pt x="690" y="1483"/>
                  </a:lnTo>
                  <a:lnTo>
                    <a:pt x="684" y="1477"/>
                  </a:lnTo>
                  <a:lnTo>
                    <a:pt x="672" y="1471"/>
                  </a:lnTo>
                  <a:lnTo>
                    <a:pt x="672" y="1453"/>
                  </a:lnTo>
                  <a:lnTo>
                    <a:pt x="678" y="1429"/>
                  </a:lnTo>
                  <a:lnTo>
                    <a:pt x="684" y="1417"/>
                  </a:lnTo>
                  <a:lnTo>
                    <a:pt x="678" y="1405"/>
                  </a:lnTo>
                  <a:lnTo>
                    <a:pt x="678" y="1368"/>
                  </a:lnTo>
                  <a:lnTo>
                    <a:pt x="666" y="1338"/>
                  </a:lnTo>
                  <a:lnTo>
                    <a:pt x="648" y="1308"/>
                  </a:lnTo>
                  <a:lnTo>
                    <a:pt x="624" y="1284"/>
                  </a:lnTo>
                  <a:lnTo>
                    <a:pt x="600" y="1266"/>
                  </a:lnTo>
                  <a:lnTo>
                    <a:pt x="576" y="1242"/>
                  </a:lnTo>
                  <a:lnTo>
                    <a:pt x="546" y="1230"/>
                  </a:lnTo>
                  <a:lnTo>
                    <a:pt x="516" y="1218"/>
                  </a:lnTo>
                  <a:lnTo>
                    <a:pt x="486" y="1194"/>
                  </a:lnTo>
                  <a:lnTo>
                    <a:pt x="450" y="1176"/>
                  </a:lnTo>
                  <a:lnTo>
                    <a:pt x="420" y="1158"/>
                  </a:lnTo>
                  <a:lnTo>
                    <a:pt x="390" y="1140"/>
                  </a:lnTo>
                  <a:lnTo>
                    <a:pt x="372" y="1122"/>
                  </a:lnTo>
                  <a:lnTo>
                    <a:pt x="360" y="1110"/>
                  </a:lnTo>
                  <a:lnTo>
                    <a:pt x="348" y="1092"/>
                  </a:lnTo>
                  <a:lnTo>
                    <a:pt x="342" y="1074"/>
                  </a:lnTo>
                  <a:lnTo>
                    <a:pt x="330" y="1032"/>
                  </a:lnTo>
                  <a:lnTo>
                    <a:pt x="330" y="990"/>
                  </a:lnTo>
                  <a:lnTo>
                    <a:pt x="324" y="978"/>
                  </a:lnTo>
                  <a:lnTo>
                    <a:pt x="306" y="966"/>
                  </a:lnTo>
                  <a:lnTo>
                    <a:pt x="282" y="948"/>
                  </a:lnTo>
                  <a:lnTo>
                    <a:pt x="252" y="936"/>
                  </a:lnTo>
                  <a:lnTo>
                    <a:pt x="222" y="918"/>
                  </a:lnTo>
                  <a:lnTo>
                    <a:pt x="174" y="888"/>
                  </a:lnTo>
                  <a:lnTo>
                    <a:pt x="126" y="846"/>
                  </a:lnTo>
                  <a:lnTo>
                    <a:pt x="84" y="798"/>
                  </a:lnTo>
                  <a:lnTo>
                    <a:pt x="48" y="756"/>
                  </a:lnTo>
                  <a:lnTo>
                    <a:pt x="30" y="720"/>
                  </a:lnTo>
                  <a:lnTo>
                    <a:pt x="18" y="684"/>
                  </a:lnTo>
                  <a:lnTo>
                    <a:pt x="6" y="642"/>
                  </a:lnTo>
                  <a:lnTo>
                    <a:pt x="0" y="600"/>
                  </a:lnTo>
                  <a:lnTo>
                    <a:pt x="0" y="558"/>
                  </a:lnTo>
                  <a:lnTo>
                    <a:pt x="6" y="522"/>
                  </a:lnTo>
                  <a:lnTo>
                    <a:pt x="18" y="480"/>
                  </a:lnTo>
                  <a:lnTo>
                    <a:pt x="36" y="444"/>
                  </a:lnTo>
                  <a:lnTo>
                    <a:pt x="66" y="384"/>
                  </a:lnTo>
                  <a:lnTo>
                    <a:pt x="108" y="330"/>
                  </a:lnTo>
                  <a:lnTo>
                    <a:pt x="132" y="300"/>
                  </a:lnTo>
                  <a:lnTo>
                    <a:pt x="156" y="276"/>
                  </a:lnTo>
                  <a:lnTo>
                    <a:pt x="186" y="258"/>
                  </a:lnTo>
                  <a:lnTo>
                    <a:pt x="216" y="240"/>
                  </a:lnTo>
                  <a:lnTo>
                    <a:pt x="294" y="198"/>
                  </a:lnTo>
                  <a:lnTo>
                    <a:pt x="330" y="180"/>
                  </a:lnTo>
                  <a:lnTo>
                    <a:pt x="372" y="162"/>
                  </a:lnTo>
                  <a:lnTo>
                    <a:pt x="414" y="150"/>
                  </a:lnTo>
                  <a:lnTo>
                    <a:pt x="456" y="138"/>
                  </a:lnTo>
                  <a:lnTo>
                    <a:pt x="498" y="138"/>
                  </a:lnTo>
                  <a:lnTo>
                    <a:pt x="546" y="144"/>
                  </a:lnTo>
                  <a:lnTo>
                    <a:pt x="594" y="156"/>
                  </a:lnTo>
                  <a:lnTo>
                    <a:pt x="642" y="162"/>
                  </a:lnTo>
                  <a:lnTo>
                    <a:pt x="690" y="168"/>
                  </a:lnTo>
                  <a:lnTo>
                    <a:pt x="731" y="180"/>
                  </a:lnTo>
                  <a:lnTo>
                    <a:pt x="767" y="174"/>
                  </a:lnTo>
                  <a:lnTo>
                    <a:pt x="791" y="162"/>
                  </a:lnTo>
                  <a:lnTo>
                    <a:pt x="815" y="144"/>
                  </a:lnTo>
                  <a:lnTo>
                    <a:pt x="833" y="120"/>
                  </a:lnTo>
                  <a:lnTo>
                    <a:pt x="851" y="96"/>
                  </a:lnTo>
                  <a:lnTo>
                    <a:pt x="869" y="72"/>
                  </a:lnTo>
                  <a:lnTo>
                    <a:pt x="893" y="48"/>
                  </a:lnTo>
                  <a:lnTo>
                    <a:pt x="923" y="36"/>
                  </a:lnTo>
                  <a:lnTo>
                    <a:pt x="989" y="18"/>
                  </a:lnTo>
                  <a:lnTo>
                    <a:pt x="1061" y="6"/>
                  </a:lnTo>
                  <a:lnTo>
                    <a:pt x="1133" y="0"/>
                  </a:lnTo>
                  <a:lnTo>
                    <a:pt x="1205" y="0"/>
                  </a:lnTo>
                  <a:lnTo>
                    <a:pt x="1259" y="6"/>
                  </a:lnTo>
                  <a:lnTo>
                    <a:pt x="1307" y="18"/>
                  </a:lnTo>
                  <a:lnTo>
                    <a:pt x="1355" y="24"/>
                  </a:lnTo>
                  <a:lnTo>
                    <a:pt x="1403" y="30"/>
                  </a:lnTo>
                  <a:close/>
                </a:path>
              </a:pathLst>
            </a:custGeom>
            <a:solidFill>
              <a:srgbClr val="BCB800">
                <a:alpha val="49001"/>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MY"/>
            </a:p>
          </p:txBody>
        </p:sp>
      </p:grpSp>
      <p:pic>
        <p:nvPicPr>
          <p:cNvPr id="45066" name="Picture 10" descr="SCIEQ0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1138" y="4495800"/>
            <a:ext cx="1385887" cy="2209800"/>
          </a:xfrm>
          <a:prstGeom prst="rect">
            <a:avLst/>
          </a:prstGeom>
          <a:noFill/>
          <a:extLst>
            <a:ext uri="{909E8E84-426E-40DD-AFC4-6F175D3DCCD1}">
              <a14:hiddenFill xmlns:a14="http://schemas.microsoft.com/office/drawing/2010/main">
                <a:solidFill>
                  <a:srgbClr val="FFFFFF"/>
                </a:solidFill>
              </a14:hiddenFill>
            </a:ext>
          </a:extLst>
        </p:spPr>
      </p:pic>
      <p:grpSp>
        <p:nvGrpSpPr>
          <p:cNvPr id="45067" name="Group 11"/>
          <p:cNvGrpSpPr>
            <a:grpSpLocks/>
          </p:cNvGrpSpPr>
          <p:nvPr/>
        </p:nvGrpSpPr>
        <p:grpSpPr bwMode="auto">
          <a:xfrm>
            <a:off x="3648075" y="2530475"/>
            <a:ext cx="3387725" cy="2363788"/>
            <a:chOff x="960" y="1068"/>
            <a:chExt cx="2134" cy="1489"/>
          </a:xfrm>
        </p:grpSpPr>
        <p:sp>
          <p:nvSpPr>
            <p:cNvPr id="45068" name="Freeform 12"/>
            <p:cNvSpPr>
              <a:spLocks/>
            </p:cNvSpPr>
            <p:nvPr/>
          </p:nvSpPr>
          <p:spPr bwMode="auto">
            <a:xfrm>
              <a:off x="960" y="1068"/>
              <a:ext cx="2134" cy="1489"/>
            </a:xfrm>
            <a:custGeom>
              <a:avLst/>
              <a:gdLst>
                <a:gd name="T0" fmla="*/ 1529 w 2134"/>
                <a:gd name="T1" fmla="*/ 24 h 1489"/>
                <a:gd name="T2" fmla="*/ 1847 w 2134"/>
                <a:gd name="T3" fmla="*/ 0 h 1489"/>
                <a:gd name="T4" fmla="*/ 1973 w 2134"/>
                <a:gd name="T5" fmla="*/ 30 h 1489"/>
                <a:gd name="T6" fmla="*/ 2063 w 2134"/>
                <a:gd name="T7" fmla="*/ 96 h 1489"/>
                <a:gd name="T8" fmla="*/ 2122 w 2134"/>
                <a:gd name="T9" fmla="*/ 180 h 1489"/>
                <a:gd name="T10" fmla="*/ 2134 w 2134"/>
                <a:gd name="T11" fmla="*/ 312 h 1489"/>
                <a:gd name="T12" fmla="*/ 2099 w 2134"/>
                <a:gd name="T13" fmla="*/ 360 h 1489"/>
                <a:gd name="T14" fmla="*/ 2009 w 2134"/>
                <a:gd name="T15" fmla="*/ 414 h 1489"/>
                <a:gd name="T16" fmla="*/ 1991 w 2134"/>
                <a:gd name="T17" fmla="*/ 504 h 1489"/>
                <a:gd name="T18" fmla="*/ 1937 w 2134"/>
                <a:gd name="T19" fmla="*/ 570 h 1489"/>
                <a:gd name="T20" fmla="*/ 1775 w 2134"/>
                <a:gd name="T21" fmla="*/ 654 h 1489"/>
                <a:gd name="T22" fmla="*/ 1535 w 2134"/>
                <a:gd name="T23" fmla="*/ 720 h 1489"/>
                <a:gd name="T24" fmla="*/ 1499 w 2134"/>
                <a:gd name="T25" fmla="*/ 756 h 1489"/>
                <a:gd name="T26" fmla="*/ 1517 w 2134"/>
                <a:gd name="T27" fmla="*/ 804 h 1489"/>
                <a:gd name="T28" fmla="*/ 1463 w 2134"/>
                <a:gd name="T29" fmla="*/ 858 h 1489"/>
                <a:gd name="T30" fmla="*/ 1247 w 2134"/>
                <a:gd name="T31" fmla="*/ 942 h 1489"/>
                <a:gd name="T32" fmla="*/ 1103 w 2134"/>
                <a:gd name="T33" fmla="*/ 954 h 1489"/>
                <a:gd name="T34" fmla="*/ 1049 w 2134"/>
                <a:gd name="T35" fmla="*/ 984 h 1489"/>
                <a:gd name="T36" fmla="*/ 1073 w 2134"/>
                <a:gd name="T37" fmla="*/ 1014 h 1489"/>
                <a:gd name="T38" fmla="*/ 1085 w 2134"/>
                <a:gd name="T39" fmla="*/ 1074 h 1489"/>
                <a:gd name="T40" fmla="*/ 1013 w 2134"/>
                <a:gd name="T41" fmla="*/ 1134 h 1489"/>
                <a:gd name="T42" fmla="*/ 887 w 2134"/>
                <a:gd name="T43" fmla="*/ 1182 h 1489"/>
                <a:gd name="T44" fmla="*/ 809 w 2134"/>
                <a:gd name="T45" fmla="*/ 1248 h 1489"/>
                <a:gd name="T46" fmla="*/ 749 w 2134"/>
                <a:gd name="T47" fmla="*/ 1368 h 1489"/>
                <a:gd name="T48" fmla="*/ 725 w 2134"/>
                <a:gd name="T49" fmla="*/ 1471 h 1489"/>
                <a:gd name="T50" fmla="*/ 690 w 2134"/>
                <a:gd name="T51" fmla="*/ 1483 h 1489"/>
                <a:gd name="T52" fmla="*/ 672 w 2134"/>
                <a:gd name="T53" fmla="*/ 1453 h 1489"/>
                <a:gd name="T54" fmla="*/ 678 w 2134"/>
                <a:gd name="T55" fmla="*/ 1405 h 1489"/>
                <a:gd name="T56" fmla="*/ 648 w 2134"/>
                <a:gd name="T57" fmla="*/ 1308 h 1489"/>
                <a:gd name="T58" fmla="*/ 576 w 2134"/>
                <a:gd name="T59" fmla="*/ 1242 h 1489"/>
                <a:gd name="T60" fmla="*/ 486 w 2134"/>
                <a:gd name="T61" fmla="*/ 1194 h 1489"/>
                <a:gd name="T62" fmla="*/ 390 w 2134"/>
                <a:gd name="T63" fmla="*/ 1140 h 1489"/>
                <a:gd name="T64" fmla="*/ 348 w 2134"/>
                <a:gd name="T65" fmla="*/ 1092 h 1489"/>
                <a:gd name="T66" fmla="*/ 330 w 2134"/>
                <a:gd name="T67" fmla="*/ 990 h 1489"/>
                <a:gd name="T68" fmla="*/ 282 w 2134"/>
                <a:gd name="T69" fmla="*/ 948 h 1489"/>
                <a:gd name="T70" fmla="*/ 174 w 2134"/>
                <a:gd name="T71" fmla="*/ 888 h 1489"/>
                <a:gd name="T72" fmla="*/ 48 w 2134"/>
                <a:gd name="T73" fmla="*/ 756 h 1489"/>
                <a:gd name="T74" fmla="*/ 6 w 2134"/>
                <a:gd name="T75" fmla="*/ 642 h 1489"/>
                <a:gd name="T76" fmla="*/ 6 w 2134"/>
                <a:gd name="T77" fmla="*/ 522 h 1489"/>
                <a:gd name="T78" fmla="*/ 66 w 2134"/>
                <a:gd name="T79" fmla="*/ 384 h 1489"/>
                <a:gd name="T80" fmla="*/ 156 w 2134"/>
                <a:gd name="T81" fmla="*/ 276 h 1489"/>
                <a:gd name="T82" fmla="*/ 294 w 2134"/>
                <a:gd name="T83" fmla="*/ 198 h 1489"/>
                <a:gd name="T84" fmla="*/ 414 w 2134"/>
                <a:gd name="T85" fmla="*/ 150 h 1489"/>
                <a:gd name="T86" fmla="*/ 546 w 2134"/>
                <a:gd name="T87" fmla="*/ 144 h 1489"/>
                <a:gd name="T88" fmla="*/ 690 w 2134"/>
                <a:gd name="T89" fmla="*/ 168 h 1489"/>
                <a:gd name="T90" fmla="*/ 791 w 2134"/>
                <a:gd name="T91" fmla="*/ 162 h 1489"/>
                <a:gd name="T92" fmla="*/ 851 w 2134"/>
                <a:gd name="T93" fmla="*/ 96 h 1489"/>
                <a:gd name="T94" fmla="*/ 923 w 2134"/>
                <a:gd name="T95" fmla="*/ 36 h 1489"/>
                <a:gd name="T96" fmla="*/ 1133 w 2134"/>
                <a:gd name="T97" fmla="*/ 0 h 1489"/>
                <a:gd name="T98" fmla="*/ 1307 w 2134"/>
                <a:gd name="T99" fmla="*/ 18 h 1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34" h="1489">
                  <a:moveTo>
                    <a:pt x="1403" y="30"/>
                  </a:moveTo>
                  <a:lnTo>
                    <a:pt x="1469" y="30"/>
                  </a:lnTo>
                  <a:lnTo>
                    <a:pt x="1529" y="24"/>
                  </a:lnTo>
                  <a:lnTo>
                    <a:pt x="1655" y="6"/>
                  </a:lnTo>
                  <a:lnTo>
                    <a:pt x="1781" y="0"/>
                  </a:lnTo>
                  <a:lnTo>
                    <a:pt x="1847" y="0"/>
                  </a:lnTo>
                  <a:lnTo>
                    <a:pt x="1907" y="12"/>
                  </a:lnTo>
                  <a:lnTo>
                    <a:pt x="1943" y="18"/>
                  </a:lnTo>
                  <a:lnTo>
                    <a:pt x="1973" y="30"/>
                  </a:lnTo>
                  <a:lnTo>
                    <a:pt x="2009" y="48"/>
                  </a:lnTo>
                  <a:lnTo>
                    <a:pt x="2033" y="72"/>
                  </a:lnTo>
                  <a:lnTo>
                    <a:pt x="2063" y="96"/>
                  </a:lnTo>
                  <a:lnTo>
                    <a:pt x="2087" y="120"/>
                  </a:lnTo>
                  <a:lnTo>
                    <a:pt x="2104" y="150"/>
                  </a:lnTo>
                  <a:lnTo>
                    <a:pt x="2122" y="180"/>
                  </a:lnTo>
                  <a:lnTo>
                    <a:pt x="2134" y="252"/>
                  </a:lnTo>
                  <a:lnTo>
                    <a:pt x="2134" y="294"/>
                  </a:lnTo>
                  <a:lnTo>
                    <a:pt x="2134" y="312"/>
                  </a:lnTo>
                  <a:lnTo>
                    <a:pt x="2128" y="330"/>
                  </a:lnTo>
                  <a:lnTo>
                    <a:pt x="2110" y="348"/>
                  </a:lnTo>
                  <a:lnTo>
                    <a:pt x="2099" y="360"/>
                  </a:lnTo>
                  <a:lnTo>
                    <a:pt x="2063" y="384"/>
                  </a:lnTo>
                  <a:lnTo>
                    <a:pt x="2027" y="402"/>
                  </a:lnTo>
                  <a:lnTo>
                    <a:pt x="2009" y="414"/>
                  </a:lnTo>
                  <a:lnTo>
                    <a:pt x="1991" y="432"/>
                  </a:lnTo>
                  <a:lnTo>
                    <a:pt x="1997" y="480"/>
                  </a:lnTo>
                  <a:lnTo>
                    <a:pt x="1991" y="504"/>
                  </a:lnTo>
                  <a:lnTo>
                    <a:pt x="1985" y="522"/>
                  </a:lnTo>
                  <a:lnTo>
                    <a:pt x="1961" y="546"/>
                  </a:lnTo>
                  <a:lnTo>
                    <a:pt x="1937" y="570"/>
                  </a:lnTo>
                  <a:lnTo>
                    <a:pt x="1883" y="606"/>
                  </a:lnTo>
                  <a:lnTo>
                    <a:pt x="1829" y="630"/>
                  </a:lnTo>
                  <a:lnTo>
                    <a:pt x="1775" y="654"/>
                  </a:lnTo>
                  <a:lnTo>
                    <a:pt x="1715" y="678"/>
                  </a:lnTo>
                  <a:lnTo>
                    <a:pt x="1655" y="690"/>
                  </a:lnTo>
                  <a:lnTo>
                    <a:pt x="1535" y="720"/>
                  </a:lnTo>
                  <a:lnTo>
                    <a:pt x="1511" y="726"/>
                  </a:lnTo>
                  <a:lnTo>
                    <a:pt x="1493" y="738"/>
                  </a:lnTo>
                  <a:lnTo>
                    <a:pt x="1499" y="756"/>
                  </a:lnTo>
                  <a:lnTo>
                    <a:pt x="1511" y="774"/>
                  </a:lnTo>
                  <a:lnTo>
                    <a:pt x="1517" y="798"/>
                  </a:lnTo>
                  <a:lnTo>
                    <a:pt x="1517" y="804"/>
                  </a:lnTo>
                  <a:lnTo>
                    <a:pt x="1511" y="816"/>
                  </a:lnTo>
                  <a:lnTo>
                    <a:pt x="1487" y="840"/>
                  </a:lnTo>
                  <a:lnTo>
                    <a:pt x="1463" y="858"/>
                  </a:lnTo>
                  <a:lnTo>
                    <a:pt x="1397" y="888"/>
                  </a:lnTo>
                  <a:lnTo>
                    <a:pt x="1271" y="930"/>
                  </a:lnTo>
                  <a:lnTo>
                    <a:pt x="1247" y="942"/>
                  </a:lnTo>
                  <a:lnTo>
                    <a:pt x="1217" y="948"/>
                  </a:lnTo>
                  <a:lnTo>
                    <a:pt x="1163" y="948"/>
                  </a:lnTo>
                  <a:lnTo>
                    <a:pt x="1103" y="954"/>
                  </a:lnTo>
                  <a:lnTo>
                    <a:pt x="1079" y="966"/>
                  </a:lnTo>
                  <a:lnTo>
                    <a:pt x="1055" y="978"/>
                  </a:lnTo>
                  <a:lnTo>
                    <a:pt x="1049" y="984"/>
                  </a:lnTo>
                  <a:lnTo>
                    <a:pt x="1055" y="984"/>
                  </a:lnTo>
                  <a:lnTo>
                    <a:pt x="1061" y="996"/>
                  </a:lnTo>
                  <a:lnTo>
                    <a:pt x="1073" y="1014"/>
                  </a:lnTo>
                  <a:lnTo>
                    <a:pt x="1079" y="1032"/>
                  </a:lnTo>
                  <a:lnTo>
                    <a:pt x="1085" y="1050"/>
                  </a:lnTo>
                  <a:lnTo>
                    <a:pt x="1085" y="1074"/>
                  </a:lnTo>
                  <a:lnTo>
                    <a:pt x="1067" y="1098"/>
                  </a:lnTo>
                  <a:lnTo>
                    <a:pt x="1043" y="1122"/>
                  </a:lnTo>
                  <a:lnTo>
                    <a:pt x="1013" y="1134"/>
                  </a:lnTo>
                  <a:lnTo>
                    <a:pt x="983" y="1146"/>
                  </a:lnTo>
                  <a:lnTo>
                    <a:pt x="923" y="1170"/>
                  </a:lnTo>
                  <a:lnTo>
                    <a:pt x="887" y="1182"/>
                  </a:lnTo>
                  <a:lnTo>
                    <a:pt x="863" y="1194"/>
                  </a:lnTo>
                  <a:lnTo>
                    <a:pt x="833" y="1218"/>
                  </a:lnTo>
                  <a:lnTo>
                    <a:pt x="809" y="1248"/>
                  </a:lnTo>
                  <a:lnTo>
                    <a:pt x="791" y="1278"/>
                  </a:lnTo>
                  <a:lnTo>
                    <a:pt x="773" y="1308"/>
                  </a:lnTo>
                  <a:lnTo>
                    <a:pt x="749" y="1368"/>
                  </a:lnTo>
                  <a:lnTo>
                    <a:pt x="725" y="1435"/>
                  </a:lnTo>
                  <a:lnTo>
                    <a:pt x="731" y="1459"/>
                  </a:lnTo>
                  <a:lnTo>
                    <a:pt x="725" y="1471"/>
                  </a:lnTo>
                  <a:lnTo>
                    <a:pt x="719" y="1483"/>
                  </a:lnTo>
                  <a:lnTo>
                    <a:pt x="707" y="1489"/>
                  </a:lnTo>
                  <a:lnTo>
                    <a:pt x="690" y="1483"/>
                  </a:lnTo>
                  <a:lnTo>
                    <a:pt x="684" y="1477"/>
                  </a:lnTo>
                  <a:lnTo>
                    <a:pt x="672" y="1471"/>
                  </a:lnTo>
                  <a:lnTo>
                    <a:pt x="672" y="1453"/>
                  </a:lnTo>
                  <a:lnTo>
                    <a:pt x="678" y="1429"/>
                  </a:lnTo>
                  <a:lnTo>
                    <a:pt x="684" y="1417"/>
                  </a:lnTo>
                  <a:lnTo>
                    <a:pt x="678" y="1405"/>
                  </a:lnTo>
                  <a:lnTo>
                    <a:pt x="678" y="1368"/>
                  </a:lnTo>
                  <a:lnTo>
                    <a:pt x="666" y="1338"/>
                  </a:lnTo>
                  <a:lnTo>
                    <a:pt x="648" y="1308"/>
                  </a:lnTo>
                  <a:lnTo>
                    <a:pt x="624" y="1284"/>
                  </a:lnTo>
                  <a:lnTo>
                    <a:pt x="600" y="1266"/>
                  </a:lnTo>
                  <a:lnTo>
                    <a:pt x="576" y="1242"/>
                  </a:lnTo>
                  <a:lnTo>
                    <a:pt x="546" y="1230"/>
                  </a:lnTo>
                  <a:lnTo>
                    <a:pt x="516" y="1218"/>
                  </a:lnTo>
                  <a:lnTo>
                    <a:pt x="486" y="1194"/>
                  </a:lnTo>
                  <a:lnTo>
                    <a:pt x="450" y="1176"/>
                  </a:lnTo>
                  <a:lnTo>
                    <a:pt x="420" y="1158"/>
                  </a:lnTo>
                  <a:lnTo>
                    <a:pt x="390" y="1140"/>
                  </a:lnTo>
                  <a:lnTo>
                    <a:pt x="372" y="1122"/>
                  </a:lnTo>
                  <a:lnTo>
                    <a:pt x="360" y="1110"/>
                  </a:lnTo>
                  <a:lnTo>
                    <a:pt x="348" y="1092"/>
                  </a:lnTo>
                  <a:lnTo>
                    <a:pt x="342" y="1074"/>
                  </a:lnTo>
                  <a:lnTo>
                    <a:pt x="330" y="1032"/>
                  </a:lnTo>
                  <a:lnTo>
                    <a:pt x="330" y="990"/>
                  </a:lnTo>
                  <a:lnTo>
                    <a:pt x="324" y="978"/>
                  </a:lnTo>
                  <a:lnTo>
                    <a:pt x="306" y="966"/>
                  </a:lnTo>
                  <a:lnTo>
                    <a:pt x="282" y="948"/>
                  </a:lnTo>
                  <a:lnTo>
                    <a:pt x="252" y="936"/>
                  </a:lnTo>
                  <a:lnTo>
                    <a:pt x="222" y="918"/>
                  </a:lnTo>
                  <a:lnTo>
                    <a:pt x="174" y="888"/>
                  </a:lnTo>
                  <a:lnTo>
                    <a:pt x="126" y="846"/>
                  </a:lnTo>
                  <a:lnTo>
                    <a:pt x="84" y="798"/>
                  </a:lnTo>
                  <a:lnTo>
                    <a:pt x="48" y="756"/>
                  </a:lnTo>
                  <a:lnTo>
                    <a:pt x="30" y="720"/>
                  </a:lnTo>
                  <a:lnTo>
                    <a:pt x="18" y="684"/>
                  </a:lnTo>
                  <a:lnTo>
                    <a:pt x="6" y="642"/>
                  </a:lnTo>
                  <a:lnTo>
                    <a:pt x="0" y="600"/>
                  </a:lnTo>
                  <a:lnTo>
                    <a:pt x="0" y="558"/>
                  </a:lnTo>
                  <a:lnTo>
                    <a:pt x="6" y="522"/>
                  </a:lnTo>
                  <a:lnTo>
                    <a:pt x="18" y="480"/>
                  </a:lnTo>
                  <a:lnTo>
                    <a:pt x="36" y="444"/>
                  </a:lnTo>
                  <a:lnTo>
                    <a:pt x="66" y="384"/>
                  </a:lnTo>
                  <a:lnTo>
                    <a:pt x="108" y="330"/>
                  </a:lnTo>
                  <a:lnTo>
                    <a:pt x="132" y="300"/>
                  </a:lnTo>
                  <a:lnTo>
                    <a:pt x="156" y="276"/>
                  </a:lnTo>
                  <a:lnTo>
                    <a:pt x="186" y="258"/>
                  </a:lnTo>
                  <a:lnTo>
                    <a:pt x="216" y="240"/>
                  </a:lnTo>
                  <a:lnTo>
                    <a:pt x="294" y="198"/>
                  </a:lnTo>
                  <a:lnTo>
                    <a:pt x="330" y="180"/>
                  </a:lnTo>
                  <a:lnTo>
                    <a:pt x="372" y="162"/>
                  </a:lnTo>
                  <a:lnTo>
                    <a:pt x="414" y="150"/>
                  </a:lnTo>
                  <a:lnTo>
                    <a:pt x="456" y="138"/>
                  </a:lnTo>
                  <a:lnTo>
                    <a:pt x="498" y="138"/>
                  </a:lnTo>
                  <a:lnTo>
                    <a:pt x="546" y="144"/>
                  </a:lnTo>
                  <a:lnTo>
                    <a:pt x="594" y="156"/>
                  </a:lnTo>
                  <a:lnTo>
                    <a:pt x="642" y="162"/>
                  </a:lnTo>
                  <a:lnTo>
                    <a:pt x="690" y="168"/>
                  </a:lnTo>
                  <a:lnTo>
                    <a:pt x="731" y="180"/>
                  </a:lnTo>
                  <a:lnTo>
                    <a:pt x="767" y="174"/>
                  </a:lnTo>
                  <a:lnTo>
                    <a:pt x="791" y="162"/>
                  </a:lnTo>
                  <a:lnTo>
                    <a:pt x="815" y="144"/>
                  </a:lnTo>
                  <a:lnTo>
                    <a:pt x="833" y="120"/>
                  </a:lnTo>
                  <a:lnTo>
                    <a:pt x="851" y="96"/>
                  </a:lnTo>
                  <a:lnTo>
                    <a:pt x="869" y="72"/>
                  </a:lnTo>
                  <a:lnTo>
                    <a:pt x="893" y="48"/>
                  </a:lnTo>
                  <a:lnTo>
                    <a:pt x="923" y="36"/>
                  </a:lnTo>
                  <a:lnTo>
                    <a:pt x="989" y="18"/>
                  </a:lnTo>
                  <a:lnTo>
                    <a:pt x="1061" y="6"/>
                  </a:lnTo>
                  <a:lnTo>
                    <a:pt x="1133" y="0"/>
                  </a:lnTo>
                  <a:lnTo>
                    <a:pt x="1205" y="0"/>
                  </a:lnTo>
                  <a:lnTo>
                    <a:pt x="1259" y="6"/>
                  </a:lnTo>
                  <a:lnTo>
                    <a:pt x="1307" y="18"/>
                  </a:lnTo>
                  <a:lnTo>
                    <a:pt x="1355" y="24"/>
                  </a:lnTo>
                  <a:lnTo>
                    <a:pt x="1403" y="30"/>
                  </a:lnTo>
                  <a:close/>
                </a:path>
              </a:pathLst>
            </a:custGeom>
            <a:solidFill>
              <a:schemeClr val="bg1">
                <a:alpha val="49001"/>
              </a:schemeClr>
            </a:solidFill>
            <a:ln w="9525">
              <a:solidFill>
                <a:schemeClr val="bg1"/>
              </a:solidFill>
              <a:round/>
              <a:headEnd/>
              <a:tailEnd/>
            </a:ln>
          </p:spPr>
          <p:txBody>
            <a:bodyPr/>
            <a:lstStyle/>
            <a:p>
              <a:endParaRPr lang="en-MY"/>
            </a:p>
          </p:txBody>
        </p:sp>
        <p:sp>
          <p:nvSpPr>
            <p:cNvPr id="45069" name="Freeform 13"/>
            <p:cNvSpPr>
              <a:spLocks/>
            </p:cNvSpPr>
            <p:nvPr/>
          </p:nvSpPr>
          <p:spPr bwMode="auto">
            <a:xfrm>
              <a:off x="1008" y="1104"/>
              <a:ext cx="2045" cy="1308"/>
            </a:xfrm>
            <a:custGeom>
              <a:avLst/>
              <a:gdLst>
                <a:gd name="T0" fmla="*/ 1571 w 2045"/>
                <a:gd name="T1" fmla="*/ 18 h 1308"/>
                <a:gd name="T2" fmla="*/ 1805 w 2045"/>
                <a:gd name="T3" fmla="*/ 12 h 1308"/>
                <a:gd name="T4" fmla="*/ 1937 w 2045"/>
                <a:gd name="T5" fmla="*/ 48 h 1308"/>
                <a:gd name="T6" fmla="*/ 1997 w 2045"/>
                <a:gd name="T7" fmla="*/ 96 h 1308"/>
                <a:gd name="T8" fmla="*/ 2033 w 2045"/>
                <a:gd name="T9" fmla="*/ 186 h 1308"/>
                <a:gd name="T10" fmla="*/ 2039 w 2045"/>
                <a:gd name="T11" fmla="*/ 264 h 1308"/>
                <a:gd name="T12" fmla="*/ 2003 w 2045"/>
                <a:gd name="T13" fmla="*/ 312 h 1308"/>
                <a:gd name="T14" fmla="*/ 1925 w 2045"/>
                <a:gd name="T15" fmla="*/ 360 h 1308"/>
                <a:gd name="T16" fmla="*/ 1895 w 2045"/>
                <a:gd name="T17" fmla="*/ 408 h 1308"/>
                <a:gd name="T18" fmla="*/ 1901 w 2045"/>
                <a:gd name="T19" fmla="*/ 456 h 1308"/>
                <a:gd name="T20" fmla="*/ 1853 w 2045"/>
                <a:gd name="T21" fmla="*/ 510 h 1308"/>
                <a:gd name="T22" fmla="*/ 1703 w 2045"/>
                <a:gd name="T23" fmla="*/ 588 h 1308"/>
                <a:gd name="T24" fmla="*/ 1475 w 2045"/>
                <a:gd name="T25" fmla="*/ 642 h 1308"/>
                <a:gd name="T26" fmla="*/ 1397 w 2045"/>
                <a:gd name="T27" fmla="*/ 696 h 1308"/>
                <a:gd name="T28" fmla="*/ 1415 w 2045"/>
                <a:gd name="T29" fmla="*/ 744 h 1308"/>
                <a:gd name="T30" fmla="*/ 1409 w 2045"/>
                <a:gd name="T31" fmla="*/ 780 h 1308"/>
                <a:gd name="T32" fmla="*/ 1223 w 2045"/>
                <a:gd name="T33" fmla="*/ 852 h 1308"/>
                <a:gd name="T34" fmla="*/ 1043 w 2045"/>
                <a:gd name="T35" fmla="*/ 882 h 1308"/>
                <a:gd name="T36" fmla="*/ 971 w 2045"/>
                <a:gd name="T37" fmla="*/ 918 h 1308"/>
                <a:gd name="T38" fmla="*/ 959 w 2045"/>
                <a:gd name="T39" fmla="*/ 972 h 1308"/>
                <a:gd name="T40" fmla="*/ 995 w 2045"/>
                <a:gd name="T41" fmla="*/ 1026 h 1308"/>
                <a:gd name="T42" fmla="*/ 941 w 2045"/>
                <a:gd name="T43" fmla="*/ 1068 h 1308"/>
                <a:gd name="T44" fmla="*/ 809 w 2045"/>
                <a:gd name="T45" fmla="*/ 1116 h 1308"/>
                <a:gd name="T46" fmla="*/ 731 w 2045"/>
                <a:gd name="T47" fmla="*/ 1182 h 1308"/>
                <a:gd name="T48" fmla="*/ 689 w 2045"/>
                <a:gd name="T49" fmla="*/ 1248 h 1308"/>
                <a:gd name="T50" fmla="*/ 648 w 2045"/>
                <a:gd name="T51" fmla="*/ 1284 h 1308"/>
                <a:gd name="T52" fmla="*/ 600 w 2045"/>
                <a:gd name="T53" fmla="*/ 1218 h 1308"/>
                <a:gd name="T54" fmla="*/ 498 w 2045"/>
                <a:gd name="T55" fmla="*/ 1158 h 1308"/>
                <a:gd name="T56" fmla="*/ 378 w 2045"/>
                <a:gd name="T57" fmla="*/ 1080 h 1308"/>
                <a:gd name="T58" fmla="*/ 330 w 2045"/>
                <a:gd name="T59" fmla="*/ 990 h 1308"/>
                <a:gd name="T60" fmla="*/ 294 w 2045"/>
                <a:gd name="T61" fmla="*/ 900 h 1308"/>
                <a:gd name="T62" fmla="*/ 186 w 2045"/>
                <a:gd name="T63" fmla="*/ 846 h 1308"/>
                <a:gd name="T64" fmla="*/ 102 w 2045"/>
                <a:gd name="T65" fmla="*/ 774 h 1308"/>
                <a:gd name="T66" fmla="*/ 24 w 2045"/>
                <a:gd name="T67" fmla="*/ 666 h 1308"/>
                <a:gd name="T68" fmla="*/ 0 w 2045"/>
                <a:gd name="T69" fmla="*/ 534 h 1308"/>
                <a:gd name="T70" fmla="*/ 66 w 2045"/>
                <a:gd name="T71" fmla="*/ 354 h 1308"/>
                <a:gd name="T72" fmla="*/ 144 w 2045"/>
                <a:gd name="T73" fmla="*/ 270 h 1308"/>
                <a:gd name="T74" fmla="*/ 300 w 2045"/>
                <a:gd name="T75" fmla="*/ 180 h 1308"/>
                <a:gd name="T76" fmla="*/ 438 w 2045"/>
                <a:gd name="T77" fmla="*/ 138 h 1308"/>
                <a:gd name="T78" fmla="*/ 618 w 2045"/>
                <a:gd name="T79" fmla="*/ 168 h 1308"/>
                <a:gd name="T80" fmla="*/ 773 w 2045"/>
                <a:gd name="T81" fmla="*/ 168 h 1308"/>
                <a:gd name="T82" fmla="*/ 815 w 2045"/>
                <a:gd name="T83" fmla="*/ 132 h 1308"/>
                <a:gd name="T84" fmla="*/ 869 w 2045"/>
                <a:gd name="T85" fmla="*/ 54 h 1308"/>
                <a:gd name="T86" fmla="*/ 995 w 2045"/>
                <a:gd name="T87" fmla="*/ 12 h 1308"/>
                <a:gd name="T88" fmla="*/ 1145 w 2045"/>
                <a:gd name="T89" fmla="*/ 0 h 1308"/>
                <a:gd name="T90" fmla="*/ 1325 w 2045"/>
                <a:gd name="T91" fmla="*/ 36 h 1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45" h="1308">
                  <a:moveTo>
                    <a:pt x="1361" y="36"/>
                  </a:moveTo>
                  <a:lnTo>
                    <a:pt x="1499" y="24"/>
                  </a:lnTo>
                  <a:lnTo>
                    <a:pt x="1571" y="18"/>
                  </a:lnTo>
                  <a:lnTo>
                    <a:pt x="1637" y="12"/>
                  </a:lnTo>
                  <a:lnTo>
                    <a:pt x="1751" y="6"/>
                  </a:lnTo>
                  <a:lnTo>
                    <a:pt x="1805" y="12"/>
                  </a:lnTo>
                  <a:lnTo>
                    <a:pt x="1859" y="18"/>
                  </a:lnTo>
                  <a:lnTo>
                    <a:pt x="1913" y="36"/>
                  </a:lnTo>
                  <a:lnTo>
                    <a:pt x="1937" y="48"/>
                  </a:lnTo>
                  <a:lnTo>
                    <a:pt x="1961" y="60"/>
                  </a:lnTo>
                  <a:lnTo>
                    <a:pt x="1979" y="78"/>
                  </a:lnTo>
                  <a:lnTo>
                    <a:pt x="1997" y="96"/>
                  </a:lnTo>
                  <a:lnTo>
                    <a:pt x="2015" y="120"/>
                  </a:lnTo>
                  <a:lnTo>
                    <a:pt x="2027" y="150"/>
                  </a:lnTo>
                  <a:lnTo>
                    <a:pt x="2033" y="186"/>
                  </a:lnTo>
                  <a:lnTo>
                    <a:pt x="2045" y="228"/>
                  </a:lnTo>
                  <a:lnTo>
                    <a:pt x="2045" y="246"/>
                  </a:lnTo>
                  <a:lnTo>
                    <a:pt x="2039" y="264"/>
                  </a:lnTo>
                  <a:lnTo>
                    <a:pt x="2033" y="282"/>
                  </a:lnTo>
                  <a:lnTo>
                    <a:pt x="2015" y="300"/>
                  </a:lnTo>
                  <a:lnTo>
                    <a:pt x="2003" y="312"/>
                  </a:lnTo>
                  <a:lnTo>
                    <a:pt x="1985" y="318"/>
                  </a:lnTo>
                  <a:lnTo>
                    <a:pt x="1955" y="336"/>
                  </a:lnTo>
                  <a:lnTo>
                    <a:pt x="1925" y="360"/>
                  </a:lnTo>
                  <a:lnTo>
                    <a:pt x="1907" y="372"/>
                  </a:lnTo>
                  <a:lnTo>
                    <a:pt x="1901" y="384"/>
                  </a:lnTo>
                  <a:lnTo>
                    <a:pt x="1895" y="408"/>
                  </a:lnTo>
                  <a:lnTo>
                    <a:pt x="1901" y="426"/>
                  </a:lnTo>
                  <a:lnTo>
                    <a:pt x="1907" y="444"/>
                  </a:lnTo>
                  <a:lnTo>
                    <a:pt x="1901" y="456"/>
                  </a:lnTo>
                  <a:lnTo>
                    <a:pt x="1901" y="468"/>
                  </a:lnTo>
                  <a:lnTo>
                    <a:pt x="1877" y="486"/>
                  </a:lnTo>
                  <a:lnTo>
                    <a:pt x="1853" y="510"/>
                  </a:lnTo>
                  <a:lnTo>
                    <a:pt x="1805" y="540"/>
                  </a:lnTo>
                  <a:lnTo>
                    <a:pt x="1757" y="564"/>
                  </a:lnTo>
                  <a:lnTo>
                    <a:pt x="1703" y="588"/>
                  </a:lnTo>
                  <a:lnTo>
                    <a:pt x="1649" y="606"/>
                  </a:lnTo>
                  <a:lnTo>
                    <a:pt x="1589" y="618"/>
                  </a:lnTo>
                  <a:lnTo>
                    <a:pt x="1475" y="642"/>
                  </a:lnTo>
                  <a:lnTo>
                    <a:pt x="1433" y="666"/>
                  </a:lnTo>
                  <a:lnTo>
                    <a:pt x="1415" y="678"/>
                  </a:lnTo>
                  <a:lnTo>
                    <a:pt x="1397" y="696"/>
                  </a:lnTo>
                  <a:lnTo>
                    <a:pt x="1391" y="714"/>
                  </a:lnTo>
                  <a:lnTo>
                    <a:pt x="1403" y="732"/>
                  </a:lnTo>
                  <a:lnTo>
                    <a:pt x="1415" y="744"/>
                  </a:lnTo>
                  <a:lnTo>
                    <a:pt x="1421" y="762"/>
                  </a:lnTo>
                  <a:lnTo>
                    <a:pt x="1415" y="774"/>
                  </a:lnTo>
                  <a:lnTo>
                    <a:pt x="1409" y="780"/>
                  </a:lnTo>
                  <a:lnTo>
                    <a:pt x="1385" y="792"/>
                  </a:lnTo>
                  <a:lnTo>
                    <a:pt x="1301" y="828"/>
                  </a:lnTo>
                  <a:lnTo>
                    <a:pt x="1223" y="852"/>
                  </a:lnTo>
                  <a:lnTo>
                    <a:pt x="1133" y="876"/>
                  </a:lnTo>
                  <a:lnTo>
                    <a:pt x="1091" y="882"/>
                  </a:lnTo>
                  <a:lnTo>
                    <a:pt x="1043" y="882"/>
                  </a:lnTo>
                  <a:lnTo>
                    <a:pt x="1019" y="888"/>
                  </a:lnTo>
                  <a:lnTo>
                    <a:pt x="989" y="900"/>
                  </a:lnTo>
                  <a:lnTo>
                    <a:pt x="971" y="918"/>
                  </a:lnTo>
                  <a:lnTo>
                    <a:pt x="953" y="942"/>
                  </a:lnTo>
                  <a:lnTo>
                    <a:pt x="953" y="960"/>
                  </a:lnTo>
                  <a:lnTo>
                    <a:pt x="959" y="972"/>
                  </a:lnTo>
                  <a:lnTo>
                    <a:pt x="983" y="996"/>
                  </a:lnTo>
                  <a:lnTo>
                    <a:pt x="989" y="1014"/>
                  </a:lnTo>
                  <a:lnTo>
                    <a:pt x="995" y="1026"/>
                  </a:lnTo>
                  <a:lnTo>
                    <a:pt x="989" y="1038"/>
                  </a:lnTo>
                  <a:lnTo>
                    <a:pt x="971" y="1056"/>
                  </a:lnTo>
                  <a:lnTo>
                    <a:pt x="941" y="1068"/>
                  </a:lnTo>
                  <a:lnTo>
                    <a:pt x="911" y="1080"/>
                  </a:lnTo>
                  <a:lnTo>
                    <a:pt x="845" y="1104"/>
                  </a:lnTo>
                  <a:lnTo>
                    <a:pt x="809" y="1116"/>
                  </a:lnTo>
                  <a:lnTo>
                    <a:pt x="779" y="1134"/>
                  </a:lnTo>
                  <a:lnTo>
                    <a:pt x="755" y="1152"/>
                  </a:lnTo>
                  <a:lnTo>
                    <a:pt x="731" y="1182"/>
                  </a:lnTo>
                  <a:lnTo>
                    <a:pt x="719" y="1200"/>
                  </a:lnTo>
                  <a:lnTo>
                    <a:pt x="707" y="1212"/>
                  </a:lnTo>
                  <a:lnTo>
                    <a:pt x="689" y="1248"/>
                  </a:lnTo>
                  <a:lnTo>
                    <a:pt x="677" y="1278"/>
                  </a:lnTo>
                  <a:lnTo>
                    <a:pt x="659" y="1308"/>
                  </a:lnTo>
                  <a:lnTo>
                    <a:pt x="648" y="1284"/>
                  </a:lnTo>
                  <a:lnTo>
                    <a:pt x="636" y="1260"/>
                  </a:lnTo>
                  <a:lnTo>
                    <a:pt x="618" y="1236"/>
                  </a:lnTo>
                  <a:lnTo>
                    <a:pt x="600" y="1218"/>
                  </a:lnTo>
                  <a:lnTo>
                    <a:pt x="576" y="1200"/>
                  </a:lnTo>
                  <a:lnTo>
                    <a:pt x="552" y="1182"/>
                  </a:lnTo>
                  <a:lnTo>
                    <a:pt x="498" y="1158"/>
                  </a:lnTo>
                  <a:lnTo>
                    <a:pt x="438" y="1122"/>
                  </a:lnTo>
                  <a:lnTo>
                    <a:pt x="408" y="1104"/>
                  </a:lnTo>
                  <a:lnTo>
                    <a:pt x="378" y="1080"/>
                  </a:lnTo>
                  <a:lnTo>
                    <a:pt x="354" y="1056"/>
                  </a:lnTo>
                  <a:lnTo>
                    <a:pt x="336" y="1026"/>
                  </a:lnTo>
                  <a:lnTo>
                    <a:pt x="330" y="990"/>
                  </a:lnTo>
                  <a:lnTo>
                    <a:pt x="330" y="954"/>
                  </a:lnTo>
                  <a:lnTo>
                    <a:pt x="312" y="924"/>
                  </a:lnTo>
                  <a:lnTo>
                    <a:pt x="294" y="900"/>
                  </a:lnTo>
                  <a:lnTo>
                    <a:pt x="270" y="888"/>
                  </a:lnTo>
                  <a:lnTo>
                    <a:pt x="240" y="870"/>
                  </a:lnTo>
                  <a:lnTo>
                    <a:pt x="186" y="846"/>
                  </a:lnTo>
                  <a:lnTo>
                    <a:pt x="156" y="828"/>
                  </a:lnTo>
                  <a:lnTo>
                    <a:pt x="138" y="804"/>
                  </a:lnTo>
                  <a:lnTo>
                    <a:pt x="102" y="774"/>
                  </a:lnTo>
                  <a:lnTo>
                    <a:pt x="72" y="744"/>
                  </a:lnTo>
                  <a:lnTo>
                    <a:pt x="42" y="702"/>
                  </a:lnTo>
                  <a:lnTo>
                    <a:pt x="24" y="666"/>
                  </a:lnTo>
                  <a:lnTo>
                    <a:pt x="12" y="624"/>
                  </a:lnTo>
                  <a:lnTo>
                    <a:pt x="0" y="582"/>
                  </a:lnTo>
                  <a:lnTo>
                    <a:pt x="0" y="534"/>
                  </a:lnTo>
                  <a:lnTo>
                    <a:pt x="6" y="486"/>
                  </a:lnTo>
                  <a:lnTo>
                    <a:pt x="30" y="420"/>
                  </a:lnTo>
                  <a:lnTo>
                    <a:pt x="66" y="354"/>
                  </a:lnTo>
                  <a:lnTo>
                    <a:pt x="90" y="324"/>
                  </a:lnTo>
                  <a:lnTo>
                    <a:pt x="114" y="294"/>
                  </a:lnTo>
                  <a:lnTo>
                    <a:pt x="144" y="270"/>
                  </a:lnTo>
                  <a:lnTo>
                    <a:pt x="174" y="252"/>
                  </a:lnTo>
                  <a:lnTo>
                    <a:pt x="258" y="204"/>
                  </a:lnTo>
                  <a:lnTo>
                    <a:pt x="300" y="180"/>
                  </a:lnTo>
                  <a:lnTo>
                    <a:pt x="348" y="162"/>
                  </a:lnTo>
                  <a:lnTo>
                    <a:pt x="390" y="144"/>
                  </a:lnTo>
                  <a:lnTo>
                    <a:pt x="438" y="138"/>
                  </a:lnTo>
                  <a:lnTo>
                    <a:pt x="492" y="144"/>
                  </a:lnTo>
                  <a:lnTo>
                    <a:pt x="540" y="156"/>
                  </a:lnTo>
                  <a:lnTo>
                    <a:pt x="618" y="168"/>
                  </a:lnTo>
                  <a:lnTo>
                    <a:pt x="695" y="180"/>
                  </a:lnTo>
                  <a:lnTo>
                    <a:pt x="737" y="180"/>
                  </a:lnTo>
                  <a:lnTo>
                    <a:pt x="773" y="168"/>
                  </a:lnTo>
                  <a:lnTo>
                    <a:pt x="785" y="156"/>
                  </a:lnTo>
                  <a:lnTo>
                    <a:pt x="803" y="144"/>
                  </a:lnTo>
                  <a:lnTo>
                    <a:pt x="815" y="132"/>
                  </a:lnTo>
                  <a:lnTo>
                    <a:pt x="827" y="114"/>
                  </a:lnTo>
                  <a:lnTo>
                    <a:pt x="845" y="78"/>
                  </a:lnTo>
                  <a:lnTo>
                    <a:pt x="869" y="54"/>
                  </a:lnTo>
                  <a:lnTo>
                    <a:pt x="899" y="36"/>
                  </a:lnTo>
                  <a:lnTo>
                    <a:pt x="929" y="24"/>
                  </a:lnTo>
                  <a:lnTo>
                    <a:pt x="995" y="12"/>
                  </a:lnTo>
                  <a:lnTo>
                    <a:pt x="1067" y="6"/>
                  </a:lnTo>
                  <a:lnTo>
                    <a:pt x="1109" y="0"/>
                  </a:lnTo>
                  <a:lnTo>
                    <a:pt x="1145" y="0"/>
                  </a:lnTo>
                  <a:lnTo>
                    <a:pt x="1217" y="12"/>
                  </a:lnTo>
                  <a:lnTo>
                    <a:pt x="1289" y="30"/>
                  </a:lnTo>
                  <a:lnTo>
                    <a:pt x="1325" y="36"/>
                  </a:lnTo>
                  <a:lnTo>
                    <a:pt x="1361" y="36"/>
                  </a:lnTo>
                  <a:close/>
                </a:path>
              </a:pathLst>
            </a:custGeom>
            <a:solidFill>
              <a:schemeClr val="bg1">
                <a:alpha val="49001"/>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MY"/>
            </a:p>
          </p:txBody>
        </p:sp>
        <p:sp>
          <p:nvSpPr>
            <p:cNvPr id="45070" name="Freeform 14"/>
            <p:cNvSpPr>
              <a:spLocks/>
            </p:cNvSpPr>
            <p:nvPr/>
          </p:nvSpPr>
          <p:spPr bwMode="auto">
            <a:xfrm>
              <a:off x="1128" y="1272"/>
              <a:ext cx="1654" cy="1154"/>
            </a:xfrm>
            <a:custGeom>
              <a:avLst/>
              <a:gdLst>
                <a:gd name="T0" fmla="*/ 1529 w 2134"/>
                <a:gd name="T1" fmla="*/ 24 h 1489"/>
                <a:gd name="T2" fmla="*/ 1847 w 2134"/>
                <a:gd name="T3" fmla="*/ 0 h 1489"/>
                <a:gd name="T4" fmla="*/ 1973 w 2134"/>
                <a:gd name="T5" fmla="*/ 30 h 1489"/>
                <a:gd name="T6" fmla="*/ 2063 w 2134"/>
                <a:gd name="T7" fmla="*/ 96 h 1489"/>
                <a:gd name="T8" fmla="*/ 2122 w 2134"/>
                <a:gd name="T9" fmla="*/ 180 h 1489"/>
                <a:gd name="T10" fmla="*/ 2134 w 2134"/>
                <a:gd name="T11" fmla="*/ 312 h 1489"/>
                <a:gd name="T12" fmla="*/ 2099 w 2134"/>
                <a:gd name="T13" fmla="*/ 360 h 1489"/>
                <a:gd name="T14" fmla="*/ 2009 w 2134"/>
                <a:gd name="T15" fmla="*/ 414 h 1489"/>
                <a:gd name="T16" fmla="*/ 1991 w 2134"/>
                <a:gd name="T17" fmla="*/ 504 h 1489"/>
                <a:gd name="T18" fmla="*/ 1937 w 2134"/>
                <a:gd name="T19" fmla="*/ 570 h 1489"/>
                <a:gd name="T20" fmla="*/ 1775 w 2134"/>
                <a:gd name="T21" fmla="*/ 654 h 1489"/>
                <a:gd name="T22" fmla="*/ 1535 w 2134"/>
                <a:gd name="T23" fmla="*/ 720 h 1489"/>
                <a:gd name="T24" fmla="*/ 1499 w 2134"/>
                <a:gd name="T25" fmla="*/ 756 h 1489"/>
                <a:gd name="T26" fmla="*/ 1517 w 2134"/>
                <a:gd name="T27" fmla="*/ 804 h 1489"/>
                <a:gd name="T28" fmla="*/ 1463 w 2134"/>
                <a:gd name="T29" fmla="*/ 858 h 1489"/>
                <a:gd name="T30" fmla="*/ 1247 w 2134"/>
                <a:gd name="T31" fmla="*/ 942 h 1489"/>
                <a:gd name="T32" fmla="*/ 1103 w 2134"/>
                <a:gd name="T33" fmla="*/ 954 h 1489"/>
                <a:gd name="T34" fmla="*/ 1049 w 2134"/>
                <a:gd name="T35" fmla="*/ 984 h 1489"/>
                <a:gd name="T36" fmla="*/ 1073 w 2134"/>
                <a:gd name="T37" fmla="*/ 1014 h 1489"/>
                <a:gd name="T38" fmla="*/ 1085 w 2134"/>
                <a:gd name="T39" fmla="*/ 1074 h 1489"/>
                <a:gd name="T40" fmla="*/ 1013 w 2134"/>
                <a:gd name="T41" fmla="*/ 1134 h 1489"/>
                <a:gd name="T42" fmla="*/ 887 w 2134"/>
                <a:gd name="T43" fmla="*/ 1182 h 1489"/>
                <a:gd name="T44" fmla="*/ 809 w 2134"/>
                <a:gd name="T45" fmla="*/ 1248 h 1489"/>
                <a:gd name="T46" fmla="*/ 749 w 2134"/>
                <a:gd name="T47" fmla="*/ 1368 h 1489"/>
                <a:gd name="T48" fmla="*/ 725 w 2134"/>
                <a:gd name="T49" fmla="*/ 1471 h 1489"/>
                <a:gd name="T50" fmla="*/ 690 w 2134"/>
                <a:gd name="T51" fmla="*/ 1483 h 1489"/>
                <a:gd name="T52" fmla="*/ 672 w 2134"/>
                <a:gd name="T53" fmla="*/ 1453 h 1489"/>
                <a:gd name="T54" fmla="*/ 678 w 2134"/>
                <a:gd name="T55" fmla="*/ 1405 h 1489"/>
                <a:gd name="T56" fmla="*/ 648 w 2134"/>
                <a:gd name="T57" fmla="*/ 1308 h 1489"/>
                <a:gd name="T58" fmla="*/ 576 w 2134"/>
                <a:gd name="T59" fmla="*/ 1242 h 1489"/>
                <a:gd name="T60" fmla="*/ 486 w 2134"/>
                <a:gd name="T61" fmla="*/ 1194 h 1489"/>
                <a:gd name="T62" fmla="*/ 390 w 2134"/>
                <a:gd name="T63" fmla="*/ 1140 h 1489"/>
                <a:gd name="T64" fmla="*/ 348 w 2134"/>
                <a:gd name="T65" fmla="*/ 1092 h 1489"/>
                <a:gd name="T66" fmla="*/ 330 w 2134"/>
                <a:gd name="T67" fmla="*/ 990 h 1489"/>
                <a:gd name="T68" fmla="*/ 282 w 2134"/>
                <a:gd name="T69" fmla="*/ 948 h 1489"/>
                <a:gd name="T70" fmla="*/ 174 w 2134"/>
                <a:gd name="T71" fmla="*/ 888 h 1489"/>
                <a:gd name="T72" fmla="*/ 48 w 2134"/>
                <a:gd name="T73" fmla="*/ 756 h 1489"/>
                <a:gd name="T74" fmla="*/ 6 w 2134"/>
                <a:gd name="T75" fmla="*/ 642 h 1489"/>
                <a:gd name="T76" fmla="*/ 6 w 2134"/>
                <a:gd name="T77" fmla="*/ 522 h 1489"/>
                <a:gd name="T78" fmla="*/ 66 w 2134"/>
                <a:gd name="T79" fmla="*/ 384 h 1489"/>
                <a:gd name="T80" fmla="*/ 156 w 2134"/>
                <a:gd name="T81" fmla="*/ 276 h 1489"/>
                <a:gd name="T82" fmla="*/ 294 w 2134"/>
                <a:gd name="T83" fmla="*/ 198 h 1489"/>
                <a:gd name="T84" fmla="*/ 414 w 2134"/>
                <a:gd name="T85" fmla="*/ 150 h 1489"/>
                <a:gd name="T86" fmla="*/ 546 w 2134"/>
                <a:gd name="T87" fmla="*/ 144 h 1489"/>
                <a:gd name="T88" fmla="*/ 690 w 2134"/>
                <a:gd name="T89" fmla="*/ 168 h 1489"/>
                <a:gd name="T90" fmla="*/ 791 w 2134"/>
                <a:gd name="T91" fmla="*/ 162 h 1489"/>
                <a:gd name="T92" fmla="*/ 851 w 2134"/>
                <a:gd name="T93" fmla="*/ 96 h 1489"/>
                <a:gd name="T94" fmla="*/ 923 w 2134"/>
                <a:gd name="T95" fmla="*/ 36 h 1489"/>
                <a:gd name="T96" fmla="*/ 1133 w 2134"/>
                <a:gd name="T97" fmla="*/ 0 h 1489"/>
                <a:gd name="T98" fmla="*/ 1307 w 2134"/>
                <a:gd name="T99" fmla="*/ 18 h 1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34" h="1489">
                  <a:moveTo>
                    <a:pt x="1403" y="30"/>
                  </a:moveTo>
                  <a:lnTo>
                    <a:pt x="1469" y="30"/>
                  </a:lnTo>
                  <a:lnTo>
                    <a:pt x="1529" y="24"/>
                  </a:lnTo>
                  <a:lnTo>
                    <a:pt x="1655" y="6"/>
                  </a:lnTo>
                  <a:lnTo>
                    <a:pt x="1781" y="0"/>
                  </a:lnTo>
                  <a:lnTo>
                    <a:pt x="1847" y="0"/>
                  </a:lnTo>
                  <a:lnTo>
                    <a:pt x="1907" y="12"/>
                  </a:lnTo>
                  <a:lnTo>
                    <a:pt x="1943" y="18"/>
                  </a:lnTo>
                  <a:lnTo>
                    <a:pt x="1973" y="30"/>
                  </a:lnTo>
                  <a:lnTo>
                    <a:pt x="2009" y="48"/>
                  </a:lnTo>
                  <a:lnTo>
                    <a:pt x="2033" y="72"/>
                  </a:lnTo>
                  <a:lnTo>
                    <a:pt x="2063" y="96"/>
                  </a:lnTo>
                  <a:lnTo>
                    <a:pt x="2087" y="120"/>
                  </a:lnTo>
                  <a:lnTo>
                    <a:pt x="2104" y="150"/>
                  </a:lnTo>
                  <a:lnTo>
                    <a:pt x="2122" y="180"/>
                  </a:lnTo>
                  <a:lnTo>
                    <a:pt x="2134" y="252"/>
                  </a:lnTo>
                  <a:lnTo>
                    <a:pt x="2134" y="294"/>
                  </a:lnTo>
                  <a:lnTo>
                    <a:pt x="2134" y="312"/>
                  </a:lnTo>
                  <a:lnTo>
                    <a:pt x="2128" y="330"/>
                  </a:lnTo>
                  <a:lnTo>
                    <a:pt x="2110" y="348"/>
                  </a:lnTo>
                  <a:lnTo>
                    <a:pt x="2099" y="360"/>
                  </a:lnTo>
                  <a:lnTo>
                    <a:pt x="2063" y="384"/>
                  </a:lnTo>
                  <a:lnTo>
                    <a:pt x="2027" y="402"/>
                  </a:lnTo>
                  <a:lnTo>
                    <a:pt x="2009" y="414"/>
                  </a:lnTo>
                  <a:lnTo>
                    <a:pt x="1991" y="432"/>
                  </a:lnTo>
                  <a:lnTo>
                    <a:pt x="1997" y="480"/>
                  </a:lnTo>
                  <a:lnTo>
                    <a:pt x="1991" y="504"/>
                  </a:lnTo>
                  <a:lnTo>
                    <a:pt x="1985" y="522"/>
                  </a:lnTo>
                  <a:lnTo>
                    <a:pt x="1961" y="546"/>
                  </a:lnTo>
                  <a:lnTo>
                    <a:pt x="1937" y="570"/>
                  </a:lnTo>
                  <a:lnTo>
                    <a:pt x="1883" y="606"/>
                  </a:lnTo>
                  <a:lnTo>
                    <a:pt x="1829" y="630"/>
                  </a:lnTo>
                  <a:lnTo>
                    <a:pt x="1775" y="654"/>
                  </a:lnTo>
                  <a:lnTo>
                    <a:pt x="1715" y="678"/>
                  </a:lnTo>
                  <a:lnTo>
                    <a:pt x="1655" y="690"/>
                  </a:lnTo>
                  <a:lnTo>
                    <a:pt x="1535" y="720"/>
                  </a:lnTo>
                  <a:lnTo>
                    <a:pt x="1511" y="726"/>
                  </a:lnTo>
                  <a:lnTo>
                    <a:pt x="1493" y="738"/>
                  </a:lnTo>
                  <a:lnTo>
                    <a:pt x="1499" y="756"/>
                  </a:lnTo>
                  <a:lnTo>
                    <a:pt x="1511" y="774"/>
                  </a:lnTo>
                  <a:lnTo>
                    <a:pt x="1517" y="798"/>
                  </a:lnTo>
                  <a:lnTo>
                    <a:pt x="1517" y="804"/>
                  </a:lnTo>
                  <a:lnTo>
                    <a:pt x="1511" y="816"/>
                  </a:lnTo>
                  <a:lnTo>
                    <a:pt x="1487" y="840"/>
                  </a:lnTo>
                  <a:lnTo>
                    <a:pt x="1463" y="858"/>
                  </a:lnTo>
                  <a:lnTo>
                    <a:pt x="1397" y="888"/>
                  </a:lnTo>
                  <a:lnTo>
                    <a:pt x="1271" y="930"/>
                  </a:lnTo>
                  <a:lnTo>
                    <a:pt x="1247" y="942"/>
                  </a:lnTo>
                  <a:lnTo>
                    <a:pt x="1217" y="948"/>
                  </a:lnTo>
                  <a:lnTo>
                    <a:pt x="1163" y="948"/>
                  </a:lnTo>
                  <a:lnTo>
                    <a:pt x="1103" y="954"/>
                  </a:lnTo>
                  <a:lnTo>
                    <a:pt x="1079" y="966"/>
                  </a:lnTo>
                  <a:lnTo>
                    <a:pt x="1055" y="978"/>
                  </a:lnTo>
                  <a:lnTo>
                    <a:pt x="1049" y="984"/>
                  </a:lnTo>
                  <a:lnTo>
                    <a:pt x="1055" y="984"/>
                  </a:lnTo>
                  <a:lnTo>
                    <a:pt x="1061" y="996"/>
                  </a:lnTo>
                  <a:lnTo>
                    <a:pt x="1073" y="1014"/>
                  </a:lnTo>
                  <a:lnTo>
                    <a:pt x="1079" y="1032"/>
                  </a:lnTo>
                  <a:lnTo>
                    <a:pt x="1085" y="1050"/>
                  </a:lnTo>
                  <a:lnTo>
                    <a:pt x="1085" y="1074"/>
                  </a:lnTo>
                  <a:lnTo>
                    <a:pt x="1067" y="1098"/>
                  </a:lnTo>
                  <a:lnTo>
                    <a:pt x="1043" y="1122"/>
                  </a:lnTo>
                  <a:lnTo>
                    <a:pt x="1013" y="1134"/>
                  </a:lnTo>
                  <a:lnTo>
                    <a:pt x="983" y="1146"/>
                  </a:lnTo>
                  <a:lnTo>
                    <a:pt x="923" y="1170"/>
                  </a:lnTo>
                  <a:lnTo>
                    <a:pt x="887" y="1182"/>
                  </a:lnTo>
                  <a:lnTo>
                    <a:pt x="863" y="1194"/>
                  </a:lnTo>
                  <a:lnTo>
                    <a:pt x="833" y="1218"/>
                  </a:lnTo>
                  <a:lnTo>
                    <a:pt x="809" y="1248"/>
                  </a:lnTo>
                  <a:lnTo>
                    <a:pt x="791" y="1278"/>
                  </a:lnTo>
                  <a:lnTo>
                    <a:pt x="773" y="1308"/>
                  </a:lnTo>
                  <a:lnTo>
                    <a:pt x="749" y="1368"/>
                  </a:lnTo>
                  <a:lnTo>
                    <a:pt x="725" y="1435"/>
                  </a:lnTo>
                  <a:lnTo>
                    <a:pt x="731" y="1459"/>
                  </a:lnTo>
                  <a:lnTo>
                    <a:pt x="725" y="1471"/>
                  </a:lnTo>
                  <a:lnTo>
                    <a:pt x="719" y="1483"/>
                  </a:lnTo>
                  <a:lnTo>
                    <a:pt x="707" y="1489"/>
                  </a:lnTo>
                  <a:lnTo>
                    <a:pt x="690" y="1483"/>
                  </a:lnTo>
                  <a:lnTo>
                    <a:pt x="684" y="1477"/>
                  </a:lnTo>
                  <a:lnTo>
                    <a:pt x="672" y="1471"/>
                  </a:lnTo>
                  <a:lnTo>
                    <a:pt x="672" y="1453"/>
                  </a:lnTo>
                  <a:lnTo>
                    <a:pt x="678" y="1429"/>
                  </a:lnTo>
                  <a:lnTo>
                    <a:pt x="684" y="1417"/>
                  </a:lnTo>
                  <a:lnTo>
                    <a:pt x="678" y="1405"/>
                  </a:lnTo>
                  <a:lnTo>
                    <a:pt x="678" y="1368"/>
                  </a:lnTo>
                  <a:lnTo>
                    <a:pt x="666" y="1338"/>
                  </a:lnTo>
                  <a:lnTo>
                    <a:pt x="648" y="1308"/>
                  </a:lnTo>
                  <a:lnTo>
                    <a:pt x="624" y="1284"/>
                  </a:lnTo>
                  <a:lnTo>
                    <a:pt x="600" y="1266"/>
                  </a:lnTo>
                  <a:lnTo>
                    <a:pt x="576" y="1242"/>
                  </a:lnTo>
                  <a:lnTo>
                    <a:pt x="546" y="1230"/>
                  </a:lnTo>
                  <a:lnTo>
                    <a:pt x="516" y="1218"/>
                  </a:lnTo>
                  <a:lnTo>
                    <a:pt x="486" y="1194"/>
                  </a:lnTo>
                  <a:lnTo>
                    <a:pt x="450" y="1176"/>
                  </a:lnTo>
                  <a:lnTo>
                    <a:pt x="420" y="1158"/>
                  </a:lnTo>
                  <a:lnTo>
                    <a:pt x="390" y="1140"/>
                  </a:lnTo>
                  <a:lnTo>
                    <a:pt x="372" y="1122"/>
                  </a:lnTo>
                  <a:lnTo>
                    <a:pt x="360" y="1110"/>
                  </a:lnTo>
                  <a:lnTo>
                    <a:pt x="348" y="1092"/>
                  </a:lnTo>
                  <a:lnTo>
                    <a:pt x="342" y="1074"/>
                  </a:lnTo>
                  <a:lnTo>
                    <a:pt x="330" y="1032"/>
                  </a:lnTo>
                  <a:lnTo>
                    <a:pt x="330" y="990"/>
                  </a:lnTo>
                  <a:lnTo>
                    <a:pt x="324" y="978"/>
                  </a:lnTo>
                  <a:lnTo>
                    <a:pt x="306" y="966"/>
                  </a:lnTo>
                  <a:lnTo>
                    <a:pt x="282" y="948"/>
                  </a:lnTo>
                  <a:lnTo>
                    <a:pt x="252" y="936"/>
                  </a:lnTo>
                  <a:lnTo>
                    <a:pt x="222" y="918"/>
                  </a:lnTo>
                  <a:lnTo>
                    <a:pt x="174" y="888"/>
                  </a:lnTo>
                  <a:lnTo>
                    <a:pt x="126" y="846"/>
                  </a:lnTo>
                  <a:lnTo>
                    <a:pt x="84" y="798"/>
                  </a:lnTo>
                  <a:lnTo>
                    <a:pt x="48" y="756"/>
                  </a:lnTo>
                  <a:lnTo>
                    <a:pt x="30" y="720"/>
                  </a:lnTo>
                  <a:lnTo>
                    <a:pt x="18" y="684"/>
                  </a:lnTo>
                  <a:lnTo>
                    <a:pt x="6" y="642"/>
                  </a:lnTo>
                  <a:lnTo>
                    <a:pt x="0" y="600"/>
                  </a:lnTo>
                  <a:lnTo>
                    <a:pt x="0" y="558"/>
                  </a:lnTo>
                  <a:lnTo>
                    <a:pt x="6" y="522"/>
                  </a:lnTo>
                  <a:lnTo>
                    <a:pt x="18" y="480"/>
                  </a:lnTo>
                  <a:lnTo>
                    <a:pt x="36" y="444"/>
                  </a:lnTo>
                  <a:lnTo>
                    <a:pt x="66" y="384"/>
                  </a:lnTo>
                  <a:lnTo>
                    <a:pt x="108" y="330"/>
                  </a:lnTo>
                  <a:lnTo>
                    <a:pt x="132" y="300"/>
                  </a:lnTo>
                  <a:lnTo>
                    <a:pt x="156" y="276"/>
                  </a:lnTo>
                  <a:lnTo>
                    <a:pt x="186" y="258"/>
                  </a:lnTo>
                  <a:lnTo>
                    <a:pt x="216" y="240"/>
                  </a:lnTo>
                  <a:lnTo>
                    <a:pt x="294" y="198"/>
                  </a:lnTo>
                  <a:lnTo>
                    <a:pt x="330" y="180"/>
                  </a:lnTo>
                  <a:lnTo>
                    <a:pt x="372" y="162"/>
                  </a:lnTo>
                  <a:lnTo>
                    <a:pt x="414" y="150"/>
                  </a:lnTo>
                  <a:lnTo>
                    <a:pt x="456" y="138"/>
                  </a:lnTo>
                  <a:lnTo>
                    <a:pt x="498" y="138"/>
                  </a:lnTo>
                  <a:lnTo>
                    <a:pt x="546" y="144"/>
                  </a:lnTo>
                  <a:lnTo>
                    <a:pt x="594" y="156"/>
                  </a:lnTo>
                  <a:lnTo>
                    <a:pt x="642" y="162"/>
                  </a:lnTo>
                  <a:lnTo>
                    <a:pt x="690" y="168"/>
                  </a:lnTo>
                  <a:lnTo>
                    <a:pt x="731" y="180"/>
                  </a:lnTo>
                  <a:lnTo>
                    <a:pt x="767" y="174"/>
                  </a:lnTo>
                  <a:lnTo>
                    <a:pt x="791" y="162"/>
                  </a:lnTo>
                  <a:lnTo>
                    <a:pt x="815" y="144"/>
                  </a:lnTo>
                  <a:lnTo>
                    <a:pt x="833" y="120"/>
                  </a:lnTo>
                  <a:lnTo>
                    <a:pt x="851" y="96"/>
                  </a:lnTo>
                  <a:lnTo>
                    <a:pt x="869" y="72"/>
                  </a:lnTo>
                  <a:lnTo>
                    <a:pt x="893" y="48"/>
                  </a:lnTo>
                  <a:lnTo>
                    <a:pt x="923" y="36"/>
                  </a:lnTo>
                  <a:lnTo>
                    <a:pt x="989" y="18"/>
                  </a:lnTo>
                  <a:lnTo>
                    <a:pt x="1061" y="6"/>
                  </a:lnTo>
                  <a:lnTo>
                    <a:pt x="1133" y="0"/>
                  </a:lnTo>
                  <a:lnTo>
                    <a:pt x="1205" y="0"/>
                  </a:lnTo>
                  <a:lnTo>
                    <a:pt x="1259" y="6"/>
                  </a:lnTo>
                  <a:lnTo>
                    <a:pt x="1307" y="18"/>
                  </a:lnTo>
                  <a:lnTo>
                    <a:pt x="1355" y="24"/>
                  </a:lnTo>
                  <a:lnTo>
                    <a:pt x="1403" y="30"/>
                  </a:lnTo>
                  <a:close/>
                </a:path>
              </a:pathLst>
            </a:custGeom>
            <a:solidFill>
              <a:srgbClr val="B2B2B2">
                <a:alpha val="49001"/>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MY"/>
            </a:p>
          </p:txBody>
        </p:sp>
        <p:sp>
          <p:nvSpPr>
            <p:cNvPr id="45071" name="Freeform 15"/>
            <p:cNvSpPr>
              <a:spLocks/>
            </p:cNvSpPr>
            <p:nvPr/>
          </p:nvSpPr>
          <p:spPr bwMode="auto">
            <a:xfrm>
              <a:off x="1248" y="1392"/>
              <a:ext cx="1318" cy="920"/>
            </a:xfrm>
            <a:custGeom>
              <a:avLst/>
              <a:gdLst>
                <a:gd name="T0" fmla="*/ 1529 w 2134"/>
                <a:gd name="T1" fmla="*/ 24 h 1489"/>
                <a:gd name="T2" fmla="*/ 1847 w 2134"/>
                <a:gd name="T3" fmla="*/ 0 h 1489"/>
                <a:gd name="T4" fmla="*/ 1973 w 2134"/>
                <a:gd name="T5" fmla="*/ 30 h 1489"/>
                <a:gd name="T6" fmla="*/ 2063 w 2134"/>
                <a:gd name="T7" fmla="*/ 96 h 1489"/>
                <a:gd name="T8" fmla="*/ 2122 w 2134"/>
                <a:gd name="T9" fmla="*/ 180 h 1489"/>
                <a:gd name="T10" fmla="*/ 2134 w 2134"/>
                <a:gd name="T11" fmla="*/ 312 h 1489"/>
                <a:gd name="T12" fmla="*/ 2099 w 2134"/>
                <a:gd name="T13" fmla="*/ 360 h 1489"/>
                <a:gd name="T14" fmla="*/ 2009 w 2134"/>
                <a:gd name="T15" fmla="*/ 414 h 1489"/>
                <a:gd name="T16" fmla="*/ 1991 w 2134"/>
                <a:gd name="T17" fmla="*/ 504 h 1489"/>
                <a:gd name="T18" fmla="*/ 1937 w 2134"/>
                <a:gd name="T19" fmla="*/ 570 h 1489"/>
                <a:gd name="T20" fmla="*/ 1775 w 2134"/>
                <a:gd name="T21" fmla="*/ 654 h 1489"/>
                <a:gd name="T22" fmla="*/ 1535 w 2134"/>
                <a:gd name="T23" fmla="*/ 720 h 1489"/>
                <a:gd name="T24" fmla="*/ 1499 w 2134"/>
                <a:gd name="T25" fmla="*/ 756 h 1489"/>
                <a:gd name="T26" fmla="*/ 1517 w 2134"/>
                <a:gd name="T27" fmla="*/ 804 h 1489"/>
                <a:gd name="T28" fmla="*/ 1463 w 2134"/>
                <a:gd name="T29" fmla="*/ 858 h 1489"/>
                <a:gd name="T30" fmla="*/ 1247 w 2134"/>
                <a:gd name="T31" fmla="*/ 942 h 1489"/>
                <a:gd name="T32" fmla="*/ 1103 w 2134"/>
                <a:gd name="T33" fmla="*/ 954 h 1489"/>
                <a:gd name="T34" fmla="*/ 1049 w 2134"/>
                <a:gd name="T35" fmla="*/ 984 h 1489"/>
                <a:gd name="T36" fmla="*/ 1073 w 2134"/>
                <a:gd name="T37" fmla="*/ 1014 h 1489"/>
                <a:gd name="T38" fmla="*/ 1085 w 2134"/>
                <a:gd name="T39" fmla="*/ 1074 h 1489"/>
                <a:gd name="T40" fmla="*/ 1013 w 2134"/>
                <a:gd name="T41" fmla="*/ 1134 h 1489"/>
                <a:gd name="T42" fmla="*/ 887 w 2134"/>
                <a:gd name="T43" fmla="*/ 1182 h 1489"/>
                <a:gd name="T44" fmla="*/ 809 w 2134"/>
                <a:gd name="T45" fmla="*/ 1248 h 1489"/>
                <a:gd name="T46" fmla="*/ 749 w 2134"/>
                <a:gd name="T47" fmla="*/ 1368 h 1489"/>
                <a:gd name="T48" fmla="*/ 725 w 2134"/>
                <a:gd name="T49" fmla="*/ 1471 h 1489"/>
                <a:gd name="T50" fmla="*/ 690 w 2134"/>
                <a:gd name="T51" fmla="*/ 1483 h 1489"/>
                <a:gd name="T52" fmla="*/ 672 w 2134"/>
                <a:gd name="T53" fmla="*/ 1453 h 1489"/>
                <a:gd name="T54" fmla="*/ 678 w 2134"/>
                <a:gd name="T55" fmla="*/ 1405 h 1489"/>
                <a:gd name="T56" fmla="*/ 648 w 2134"/>
                <a:gd name="T57" fmla="*/ 1308 h 1489"/>
                <a:gd name="T58" fmla="*/ 576 w 2134"/>
                <a:gd name="T59" fmla="*/ 1242 h 1489"/>
                <a:gd name="T60" fmla="*/ 486 w 2134"/>
                <a:gd name="T61" fmla="*/ 1194 h 1489"/>
                <a:gd name="T62" fmla="*/ 390 w 2134"/>
                <a:gd name="T63" fmla="*/ 1140 h 1489"/>
                <a:gd name="T64" fmla="*/ 348 w 2134"/>
                <a:gd name="T65" fmla="*/ 1092 h 1489"/>
                <a:gd name="T66" fmla="*/ 330 w 2134"/>
                <a:gd name="T67" fmla="*/ 990 h 1489"/>
                <a:gd name="T68" fmla="*/ 282 w 2134"/>
                <a:gd name="T69" fmla="*/ 948 h 1489"/>
                <a:gd name="T70" fmla="*/ 174 w 2134"/>
                <a:gd name="T71" fmla="*/ 888 h 1489"/>
                <a:gd name="T72" fmla="*/ 48 w 2134"/>
                <a:gd name="T73" fmla="*/ 756 h 1489"/>
                <a:gd name="T74" fmla="*/ 6 w 2134"/>
                <a:gd name="T75" fmla="*/ 642 h 1489"/>
                <a:gd name="T76" fmla="*/ 6 w 2134"/>
                <a:gd name="T77" fmla="*/ 522 h 1489"/>
                <a:gd name="T78" fmla="*/ 66 w 2134"/>
                <a:gd name="T79" fmla="*/ 384 h 1489"/>
                <a:gd name="T80" fmla="*/ 156 w 2134"/>
                <a:gd name="T81" fmla="*/ 276 h 1489"/>
                <a:gd name="T82" fmla="*/ 294 w 2134"/>
                <a:gd name="T83" fmla="*/ 198 h 1489"/>
                <a:gd name="T84" fmla="*/ 414 w 2134"/>
                <a:gd name="T85" fmla="*/ 150 h 1489"/>
                <a:gd name="T86" fmla="*/ 546 w 2134"/>
                <a:gd name="T87" fmla="*/ 144 h 1489"/>
                <a:gd name="T88" fmla="*/ 690 w 2134"/>
                <a:gd name="T89" fmla="*/ 168 h 1489"/>
                <a:gd name="T90" fmla="*/ 791 w 2134"/>
                <a:gd name="T91" fmla="*/ 162 h 1489"/>
                <a:gd name="T92" fmla="*/ 851 w 2134"/>
                <a:gd name="T93" fmla="*/ 96 h 1489"/>
                <a:gd name="T94" fmla="*/ 923 w 2134"/>
                <a:gd name="T95" fmla="*/ 36 h 1489"/>
                <a:gd name="T96" fmla="*/ 1133 w 2134"/>
                <a:gd name="T97" fmla="*/ 0 h 1489"/>
                <a:gd name="T98" fmla="*/ 1307 w 2134"/>
                <a:gd name="T99" fmla="*/ 18 h 1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34" h="1489">
                  <a:moveTo>
                    <a:pt x="1403" y="30"/>
                  </a:moveTo>
                  <a:lnTo>
                    <a:pt x="1469" y="30"/>
                  </a:lnTo>
                  <a:lnTo>
                    <a:pt x="1529" y="24"/>
                  </a:lnTo>
                  <a:lnTo>
                    <a:pt x="1655" y="6"/>
                  </a:lnTo>
                  <a:lnTo>
                    <a:pt x="1781" y="0"/>
                  </a:lnTo>
                  <a:lnTo>
                    <a:pt x="1847" y="0"/>
                  </a:lnTo>
                  <a:lnTo>
                    <a:pt x="1907" y="12"/>
                  </a:lnTo>
                  <a:lnTo>
                    <a:pt x="1943" y="18"/>
                  </a:lnTo>
                  <a:lnTo>
                    <a:pt x="1973" y="30"/>
                  </a:lnTo>
                  <a:lnTo>
                    <a:pt x="2009" y="48"/>
                  </a:lnTo>
                  <a:lnTo>
                    <a:pt x="2033" y="72"/>
                  </a:lnTo>
                  <a:lnTo>
                    <a:pt x="2063" y="96"/>
                  </a:lnTo>
                  <a:lnTo>
                    <a:pt x="2087" y="120"/>
                  </a:lnTo>
                  <a:lnTo>
                    <a:pt x="2104" y="150"/>
                  </a:lnTo>
                  <a:lnTo>
                    <a:pt x="2122" y="180"/>
                  </a:lnTo>
                  <a:lnTo>
                    <a:pt x="2134" y="252"/>
                  </a:lnTo>
                  <a:lnTo>
                    <a:pt x="2134" y="294"/>
                  </a:lnTo>
                  <a:lnTo>
                    <a:pt x="2134" y="312"/>
                  </a:lnTo>
                  <a:lnTo>
                    <a:pt x="2128" y="330"/>
                  </a:lnTo>
                  <a:lnTo>
                    <a:pt x="2110" y="348"/>
                  </a:lnTo>
                  <a:lnTo>
                    <a:pt x="2099" y="360"/>
                  </a:lnTo>
                  <a:lnTo>
                    <a:pt x="2063" y="384"/>
                  </a:lnTo>
                  <a:lnTo>
                    <a:pt x="2027" y="402"/>
                  </a:lnTo>
                  <a:lnTo>
                    <a:pt x="2009" y="414"/>
                  </a:lnTo>
                  <a:lnTo>
                    <a:pt x="1991" y="432"/>
                  </a:lnTo>
                  <a:lnTo>
                    <a:pt x="1997" y="480"/>
                  </a:lnTo>
                  <a:lnTo>
                    <a:pt x="1991" y="504"/>
                  </a:lnTo>
                  <a:lnTo>
                    <a:pt x="1985" y="522"/>
                  </a:lnTo>
                  <a:lnTo>
                    <a:pt x="1961" y="546"/>
                  </a:lnTo>
                  <a:lnTo>
                    <a:pt x="1937" y="570"/>
                  </a:lnTo>
                  <a:lnTo>
                    <a:pt x="1883" y="606"/>
                  </a:lnTo>
                  <a:lnTo>
                    <a:pt x="1829" y="630"/>
                  </a:lnTo>
                  <a:lnTo>
                    <a:pt x="1775" y="654"/>
                  </a:lnTo>
                  <a:lnTo>
                    <a:pt x="1715" y="678"/>
                  </a:lnTo>
                  <a:lnTo>
                    <a:pt x="1655" y="690"/>
                  </a:lnTo>
                  <a:lnTo>
                    <a:pt x="1535" y="720"/>
                  </a:lnTo>
                  <a:lnTo>
                    <a:pt x="1511" y="726"/>
                  </a:lnTo>
                  <a:lnTo>
                    <a:pt x="1493" y="738"/>
                  </a:lnTo>
                  <a:lnTo>
                    <a:pt x="1499" y="756"/>
                  </a:lnTo>
                  <a:lnTo>
                    <a:pt x="1511" y="774"/>
                  </a:lnTo>
                  <a:lnTo>
                    <a:pt x="1517" y="798"/>
                  </a:lnTo>
                  <a:lnTo>
                    <a:pt x="1517" y="804"/>
                  </a:lnTo>
                  <a:lnTo>
                    <a:pt x="1511" y="816"/>
                  </a:lnTo>
                  <a:lnTo>
                    <a:pt x="1487" y="840"/>
                  </a:lnTo>
                  <a:lnTo>
                    <a:pt x="1463" y="858"/>
                  </a:lnTo>
                  <a:lnTo>
                    <a:pt x="1397" y="888"/>
                  </a:lnTo>
                  <a:lnTo>
                    <a:pt x="1271" y="930"/>
                  </a:lnTo>
                  <a:lnTo>
                    <a:pt x="1247" y="942"/>
                  </a:lnTo>
                  <a:lnTo>
                    <a:pt x="1217" y="948"/>
                  </a:lnTo>
                  <a:lnTo>
                    <a:pt x="1163" y="948"/>
                  </a:lnTo>
                  <a:lnTo>
                    <a:pt x="1103" y="954"/>
                  </a:lnTo>
                  <a:lnTo>
                    <a:pt x="1079" y="966"/>
                  </a:lnTo>
                  <a:lnTo>
                    <a:pt x="1055" y="978"/>
                  </a:lnTo>
                  <a:lnTo>
                    <a:pt x="1049" y="984"/>
                  </a:lnTo>
                  <a:lnTo>
                    <a:pt x="1055" y="984"/>
                  </a:lnTo>
                  <a:lnTo>
                    <a:pt x="1061" y="996"/>
                  </a:lnTo>
                  <a:lnTo>
                    <a:pt x="1073" y="1014"/>
                  </a:lnTo>
                  <a:lnTo>
                    <a:pt x="1079" y="1032"/>
                  </a:lnTo>
                  <a:lnTo>
                    <a:pt x="1085" y="1050"/>
                  </a:lnTo>
                  <a:lnTo>
                    <a:pt x="1085" y="1074"/>
                  </a:lnTo>
                  <a:lnTo>
                    <a:pt x="1067" y="1098"/>
                  </a:lnTo>
                  <a:lnTo>
                    <a:pt x="1043" y="1122"/>
                  </a:lnTo>
                  <a:lnTo>
                    <a:pt x="1013" y="1134"/>
                  </a:lnTo>
                  <a:lnTo>
                    <a:pt x="983" y="1146"/>
                  </a:lnTo>
                  <a:lnTo>
                    <a:pt x="923" y="1170"/>
                  </a:lnTo>
                  <a:lnTo>
                    <a:pt x="887" y="1182"/>
                  </a:lnTo>
                  <a:lnTo>
                    <a:pt x="863" y="1194"/>
                  </a:lnTo>
                  <a:lnTo>
                    <a:pt x="833" y="1218"/>
                  </a:lnTo>
                  <a:lnTo>
                    <a:pt x="809" y="1248"/>
                  </a:lnTo>
                  <a:lnTo>
                    <a:pt x="791" y="1278"/>
                  </a:lnTo>
                  <a:lnTo>
                    <a:pt x="773" y="1308"/>
                  </a:lnTo>
                  <a:lnTo>
                    <a:pt x="749" y="1368"/>
                  </a:lnTo>
                  <a:lnTo>
                    <a:pt x="725" y="1435"/>
                  </a:lnTo>
                  <a:lnTo>
                    <a:pt x="731" y="1459"/>
                  </a:lnTo>
                  <a:lnTo>
                    <a:pt x="725" y="1471"/>
                  </a:lnTo>
                  <a:lnTo>
                    <a:pt x="719" y="1483"/>
                  </a:lnTo>
                  <a:lnTo>
                    <a:pt x="707" y="1489"/>
                  </a:lnTo>
                  <a:lnTo>
                    <a:pt x="690" y="1483"/>
                  </a:lnTo>
                  <a:lnTo>
                    <a:pt x="684" y="1477"/>
                  </a:lnTo>
                  <a:lnTo>
                    <a:pt x="672" y="1471"/>
                  </a:lnTo>
                  <a:lnTo>
                    <a:pt x="672" y="1453"/>
                  </a:lnTo>
                  <a:lnTo>
                    <a:pt x="678" y="1429"/>
                  </a:lnTo>
                  <a:lnTo>
                    <a:pt x="684" y="1417"/>
                  </a:lnTo>
                  <a:lnTo>
                    <a:pt x="678" y="1405"/>
                  </a:lnTo>
                  <a:lnTo>
                    <a:pt x="678" y="1368"/>
                  </a:lnTo>
                  <a:lnTo>
                    <a:pt x="666" y="1338"/>
                  </a:lnTo>
                  <a:lnTo>
                    <a:pt x="648" y="1308"/>
                  </a:lnTo>
                  <a:lnTo>
                    <a:pt x="624" y="1284"/>
                  </a:lnTo>
                  <a:lnTo>
                    <a:pt x="600" y="1266"/>
                  </a:lnTo>
                  <a:lnTo>
                    <a:pt x="576" y="1242"/>
                  </a:lnTo>
                  <a:lnTo>
                    <a:pt x="546" y="1230"/>
                  </a:lnTo>
                  <a:lnTo>
                    <a:pt x="516" y="1218"/>
                  </a:lnTo>
                  <a:lnTo>
                    <a:pt x="486" y="1194"/>
                  </a:lnTo>
                  <a:lnTo>
                    <a:pt x="450" y="1176"/>
                  </a:lnTo>
                  <a:lnTo>
                    <a:pt x="420" y="1158"/>
                  </a:lnTo>
                  <a:lnTo>
                    <a:pt x="390" y="1140"/>
                  </a:lnTo>
                  <a:lnTo>
                    <a:pt x="372" y="1122"/>
                  </a:lnTo>
                  <a:lnTo>
                    <a:pt x="360" y="1110"/>
                  </a:lnTo>
                  <a:lnTo>
                    <a:pt x="348" y="1092"/>
                  </a:lnTo>
                  <a:lnTo>
                    <a:pt x="342" y="1074"/>
                  </a:lnTo>
                  <a:lnTo>
                    <a:pt x="330" y="1032"/>
                  </a:lnTo>
                  <a:lnTo>
                    <a:pt x="330" y="990"/>
                  </a:lnTo>
                  <a:lnTo>
                    <a:pt x="324" y="978"/>
                  </a:lnTo>
                  <a:lnTo>
                    <a:pt x="306" y="966"/>
                  </a:lnTo>
                  <a:lnTo>
                    <a:pt x="282" y="948"/>
                  </a:lnTo>
                  <a:lnTo>
                    <a:pt x="252" y="936"/>
                  </a:lnTo>
                  <a:lnTo>
                    <a:pt x="222" y="918"/>
                  </a:lnTo>
                  <a:lnTo>
                    <a:pt x="174" y="888"/>
                  </a:lnTo>
                  <a:lnTo>
                    <a:pt x="126" y="846"/>
                  </a:lnTo>
                  <a:lnTo>
                    <a:pt x="84" y="798"/>
                  </a:lnTo>
                  <a:lnTo>
                    <a:pt x="48" y="756"/>
                  </a:lnTo>
                  <a:lnTo>
                    <a:pt x="30" y="720"/>
                  </a:lnTo>
                  <a:lnTo>
                    <a:pt x="18" y="684"/>
                  </a:lnTo>
                  <a:lnTo>
                    <a:pt x="6" y="642"/>
                  </a:lnTo>
                  <a:lnTo>
                    <a:pt x="0" y="600"/>
                  </a:lnTo>
                  <a:lnTo>
                    <a:pt x="0" y="558"/>
                  </a:lnTo>
                  <a:lnTo>
                    <a:pt x="6" y="522"/>
                  </a:lnTo>
                  <a:lnTo>
                    <a:pt x="18" y="480"/>
                  </a:lnTo>
                  <a:lnTo>
                    <a:pt x="36" y="444"/>
                  </a:lnTo>
                  <a:lnTo>
                    <a:pt x="66" y="384"/>
                  </a:lnTo>
                  <a:lnTo>
                    <a:pt x="108" y="330"/>
                  </a:lnTo>
                  <a:lnTo>
                    <a:pt x="132" y="300"/>
                  </a:lnTo>
                  <a:lnTo>
                    <a:pt x="156" y="276"/>
                  </a:lnTo>
                  <a:lnTo>
                    <a:pt x="186" y="258"/>
                  </a:lnTo>
                  <a:lnTo>
                    <a:pt x="216" y="240"/>
                  </a:lnTo>
                  <a:lnTo>
                    <a:pt x="294" y="198"/>
                  </a:lnTo>
                  <a:lnTo>
                    <a:pt x="330" y="180"/>
                  </a:lnTo>
                  <a:lnTo>
                    <a:pt x="372" y="162"/>
                  </a:lnTo>
                  <a:lnTo>
                    <a:pt x="414" y="150"/>
                  </a:lnTo>
                  <a:lnTo>
                    <a:pt x="456" y="138"/>
                  </a:lnTo>
                  <a:lnTo>
                    <a:pt x="498" y="138"/>
                  </a:lnTo>
                  <a:lnTo>
                    <a:pt x="546" y="144"/>
                  </a:lnTo>
                  <a:lnTo>
                    <a:pt x="594" y="156"/>
                  </a:lnTo>
                  <a:lnTo>
                    <a:pt x="642" y="162"/>
                  </a:lnTo>
                  <a:lnTo>
                    <a:pt x="690" y="168"/>
                  </a:lnTo>
                  <a:lnTo>
                    <a:pt x="731" y="180"/>
                  </a:lnTo>
                  <a:lnTo>
                    <a:pt x="767" y="174"/>
                  </a:lnTo>
                  <a:lnTo>
                    <a:pt x="791" y="162"/>
                  </a:lnTo>
                  <a:lnTo>
                    <a:pt x="815" y="144"/>
                  </a:lnTo>
                  <a:lnTo>
                    <a:pt x="833" y="120"/>
                  </a:lnTo>
                  <a:lnTo>
                    <a:pt x="851" y="96"/>
                  </a:lnTo>
                  <a:lnTo>
                    <a:pt x="869" y="72"/>
                  </a:lnTo>
                  <a:lnTo>
                    <a:pt x="893" y="48"/>
                  </a:lnTo>
                  <a:lnTo>
                    <a:pt x="923" y="36"/>
                  </a:lnTo>
                  <a:lnTo>
                    <a:pt x="989" y="18"/>
                  </a:lnTo>
                  <a:lnTo>
                    <a:pt x="1061" y="6"/>
                  </a:lnTo>
                  <a:lnTo>
                    <a:pt x="1133" y="0"/>
                  </a:lnTo>
                  <a:lnTo>
                    <a:pt x="1205" y="0"/>
                  </a:lnTo>
                  <a:lnTo>
                    <a:pt x="1259" y="6"/>
                  </a:lnTo>
                  <a:lnTo>
                    <a:pt x="1307" y="18"/>
                  </a:lnTo>
                  <a:lnTo>
                    <a:pt x="1355" y="24"/>
                  </a:lnTo>
                  <a:lnTo>
                    <a:pt x="1403" y="30"/>
                  </a:lnTo>
                  <a:close/>
                </a:path>
              </a:pathLst>
            </a:custGeom>
            <a:solidFill>
              <a:schemeClr val="bg1">
                <a:alpha val="49001"/>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MY"/>
            </a:p>
          </p:txBody>
        </p:sp>
      </p:grpSp>
      <p:pic>
        <p:nvPicPr>
          <p:cNvPr id="45073" name="Picture 17" descr="SGNHZ0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5438" y="5132388"/>
            <a:ext cx="1112837" cy="1111250"/>
          </a:xfrm>
          <a:prstGeom prst="rect">
            <a:avLst/>
          </a:prstGeom>
          <a:noFill/>
          <a:extLst>
            <a:ext uri="{909E8E84-426E-40DD-AFC4-6F175D3DCCD1}">
              <a14:hiddenFill xmlns:a14="http://schemas.microsoft.com/office/drawing/2010/main">
                <a:solidFill>
                  <a:srgbClr val="FFFFFF"/>
                </a:solidFill>
              </a14:hiddenFill>
            </a:ext>
          </a:extLst>
        </p:spPr>
      </p:pic>
      <p:sp>
        <p:nvSpPr>
          <p:cNvPr id="45077" name="Text Box 21"/>
          <p:cNvSpPr txBox="1">
            <a:spLocks noChangeArrowheads="1"/>
          </p:cNvSpPr>
          <p:nvPr/>
        </p:nvSpPr>
        <p:spPr bwMode="auto">
          <a:xfrm>
            <a:off x="4138613" y="6216650"/>
            <a:ext cx="1212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latin typeface="Rockwell Extra Bold" pitchFamily="18" charset="0"/>
              </a:rPr>
              <a:t>POISON</a:t>
            </a:r>
          </a:p>
        </p:txBody>
      </p:sp>
    </p:spTree>
    <p:extLst>
      <p:ext uri="{BB962C8B-B14F-4D97-AF65-F5344CB8AC3E}">
        <p14:creationId xmlns:p14="http://schemas.microsoft.com/office/powerpoint/2010/main" val="235673269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5"/>
          <p:cNvSpPr>
            <a:spLocks noGrp="1"/>
          </p:cNvSpPr>
          <p:nvPr>
            <p:ph type="sldNum" sz="quarter" idx="12"/>
          </p:nvPr>
        </p:nvSpPr>
        <p:spPr/>
        <p:txBody>
          <a:bodyPr/>
          <a:lstStyle/>
          <a:p>
            <a:fld id="{5636CBAE-B108-4F67-BD2A-1033ABFD98C3}" type="slidenum">
              <a:rPr lang="en-US" altLang="en-US"/>
              <a:pPr/>
              <a:t>52</a:t>
            </a:fld>
            <a:endParaRPr lang="en-US" altLang="en-US"/>
          </a:p>
        </p:txBody>
      </p:sp>
      <p:sp>
        <p:nvSpPr>
          <p:cNvPr id="47106" name="Text Box 2"/>
          <p:cNvSpPr txBox="1">
            <a:spLocks noChangeArrowheads="1"/>
          </p:cNvSpPr>
          <p:nvPr/>
        </p:nvSpPr>
        <p:spPr bwMode="auto">
          <a:xfrm>
            <a:off x="2860675" y="417513"/>
            <a:ext cx="5410200" cy="609600"/>
          </a:xfrm>
          <a:prstGeom prst="rect">
            <a:avLst/>
          </a:prstGeom>
          <a:noFill/>
          <a:ln>
            <a:noFill/>
          </a:ln>
          <a:effectLst/>
          <a:extLst>
            <a:ext uri="{909E8E84-426E-40DD-AFC4-6F175D3DCCD1}">
              <a14:hiddenFill xmlns:a14="http://schemas.microsoft.com/office/drawing/2010/main">
                <a:gradFill rotWithShape="0">
                  <a:gsLst>
                    <a:gs pos="0">
                      <a:srgbClr val="FF0066"/>
                    </a:gs>
                    <a:gs pos="100000">
                      <a:srgbClr val="FF0066">
                        <a:gamma/>
                        <a:shade val="46275"/>
                        <a:invGamma/>
                      </a:srgb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1593903" algn="ctr" rotWithShape="0">
                    <a:schemeClr val="tx1">
                      <a:alpha val="50000"/>
                    </a:schemeClr>
                  </a:outerShdw>
                </a:effectLst>
              </a14:hiddenEffects>
            </a:ext>
          </a:extLst>
        </p:spPr>
        <p:txBody>
          <a:bodyPr>
            <a:spAutoFit/>
          </a:bodyPr>
          <a:lstStyle/>
          <a:p>
            <a:pPr algn="ctr" eaLnBrk="0" hangingPunct="0">
              <a:spcBef>
                <a:spcPct val="50000"/>
              </a:spcBef>
            </a:pPr>
            <a:r>
              <a:rPr lang="en-US" sz="3400" b="1">
                <a:solidFill>
                  <a:srgbClr val="FF0000"/>
                </a:solidFill>
                <a:ea typeface="SimSun" pitchFamily="2" charset="-122"/>
                <a:cs typeface="Arial" pitchFamily="34" charset="0"/>
              </a:rPr>
              <a:t>Safety Rule 5</a:t>
            </a:r>
          </a:p>
        </p:txBody>
      </p:sp>
      <p:sp>
        <p:nvSpPr>
          <p:cNvPr id="47107" name="Text Box 3"/>
          <p:cNvSpPr txBox="1">
            <a:spLocks noChangeArrowheads="1"/>
          </p:cNvSpPr>
          <p:nvPr/>
        </p:nvSpPr>
        <p:spPr bwMode="auto">
          <a:xfrm>
            <a:off x="3038475" y="1736725"/>
            <a:ext cx="5724525" cy="1920875"/>
          </a:xfrm>
          <a:prstGeom prst="rect">
            <a:avLst/>
          </a:prstGeom>
          <a:noFill/>
          <a:ln>
            <a:noFill/>
          </a:ln>
          <a:effectLst/>
          <a:extLst>
            <a:ext uri="{909E8E84-426E-40DD-AFC4-6F175D3DCCD1}">
              <a14:hiddenFill xmlns:a14="http://schemas.microsoft.com/office/drawing/2010/main">
                <a:gradFill rotWithShape="0">
                  <a:gsLst>
                    <a:gs pos="0">
                      <a:srgbClr val="FF0066"/>
                    </a:gs>
                    <a:gs pos="100000">
                      <a:srgbClr val="FF0066">
                        <a:gamma/>
                        <a:shade val="46275"/>
                        <a:invGamma/>
                      </a:srgb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lgn="ctr" eaLnBrk="0" hangingPunct="0">
              <a:spcBef>
                <a:spcPct val="50000"/>
              </a:spcBef>
            </a:pPr>
            <a:r>
              <a:rPr lang="en-US" sz="3000" b="1">
                <a:solidFill>
                  <a:srgbClr val="0000FF"/>
                </a:solidFill>
                <a:ea typeface="SimSun" pitchFamily="2" charset="-122"/>
                <a:cs typeface="Arial" pitchFamily="34" charset="0"/>
              </a:rPr>
              <a:t>Keep chemicals away from sources of heat e.g. lighted match, lighters, burning stove.</a:t>
            </a:r>
          </a:p>
        </p:txBody>
      </p:sp>
      <p:grpSp>
        <p:nvGrpSpPr>
          <p:cNvPr id="47120" name="Group 16"/>
          <p:cNvGrpSpPr>
            <a:grpSpLocks/>
          </p:cNvGrpSpPr>
          <p:nvPr/>
        </p:nvGrpSpPr>
        <p:grpSpPr bwMode="auto">
          <a:xfrm>
            <a:off x="1054100" y="1724025"/>
            <a:ext cx="2449513" cy="2925763"/>
            <a:chOff x="844" y="384"/>
            <a:chExt cx="2119" cy="3634"/>
          </a:xfrm>
        </p:grpSpPr>
        <p:grpSp>
          <p:nvGrpSpPr>
            <p:cNvPr id="47108" name="Group 4"/>
            <p:cNvGrpSpPr>
              <a:grpSpLocks/>
            </p:cNvGrpSpPr>
            <p:nvPr/>
          </p:nvGrpSpPr>
          <p:grpSpPr bwMode="auto">
            <a:xfrm>
              <a:off x="844" y="384"/>
              <a:ext cx="882" cy="2160"/>
              <a:chOff x="844" y="912"/>
              <a:chExt cx="882" cy="2160"/>
            </a:xfrm>
          </p:grpSpPr>
          <p:grpSp>
            <p:nvGrpSpPr>
              <p:cNvPr id="47109" name="Group 5"/>
              <p:cNvGrpSpPr>
                <a:grpSpLocks/>
              </p:cNvGrpSpPr>
              <p:nvPr/>
            </p:nvGrpSpPr>
            <p:grpSpPr bwMode="auto">
              <a:xfrm>
                <a:off x="846" y="912"/>
                <a:ext cx="832" cy="2160"/>
                <a:chOff x="2041" y="890"/>
                <a:chExt cx="681" cy="1769"/>
              </a:xfrm>
            </p:grpSpPr>
            <p:sp>
              <p:nvSpPr>
                <p:cNvPr id="47110" name="Freeform 6"/>
                <p:cNvSpPr>
                  <a:spLocks/>
                </p:cNvSpPr>
                <p:nvPr/>
              </p:nvSpPr>
              <p:spPr bwMode="auto">
                <a:xfrm>
                  <a:off x="2041" y="890"/>
                  <a:ext cx="681" cy="1769"/>
                </a:xfrm>
                <a:custGeom>
                  <a:avLst/>
                  <a:gdLst>
                    <a:gd name="T0" fmla="*/ 408 w 1363"/>
                    <a:gd name="T1" fmla="*/ 57 h 3539"/>
                    <a:gd name="T2" fmla="*/ 337 w 1363"/>
                    <a:gd name="T3" fmla="*/ 182 h 3539"/>
                    <a:gd name="T4" fmla="*/ 293 w 1363"/>
                    <a:gd name="T5" fmla="*/ 286 h 3539"/>
                    <a:gd name="T6" fmla="*/ 264 w 1363"/>
                    <a:gd name="T7" fmla="*/ 462 h 3539"/>
                    <a:gd name="T8" fmla="*/ 246 w 1363"/>
                    <a:gd name="T9" fmla="*/ 649 h 3539"/>
                    <a:gd name="T10" fmla="*/ 255 w 1363"/>
                    <a:gd name="T11" fmla="*/ 1424 h 3539"/>
                    <a:gd name="T12" fmla="*/ 241 w 1363"/>
                    <a:gd name="T13" fmla="*/ 1628 h 3539"/>
                    <a:gd name="T14" fmla="*/ 197 w 1363"/>
                    <a:gd name="T15" fmla="*/ 1830 h 3539"/>
                    <a:gd name="T16" fmla="*/ 118 w 1363"/>
                    <a:gd name="T17" fmla="*/ 2111 h 3539"/>
                    <a:gd name="T18" fmla="*/ 42 w 1363"/>
                    <a:gd name="T19" fmla="*/ 2419 h 3539"/>
                    <a:gd name="T20" fmla="*/ 8 w 1363"/>
                    <a:gd name="T21" fmla="*/ 2623 h 3539"/>
                    <a:gd name="T22" fmla="*/ 2 w 1363"/>
                    <a:gd name="T23" fmla="*/ 2799 h 3539"/>
                    <a:gd name="T24" fmla="*/ 32 w 1363"/>
                    <a:gd name="T25" fmla="*/ 3034 h 3539"/>
                    <a:gd name="T26" fmla="*/ 105 w 1363"/>
                    <a:gd name="T27" fmla="*/ 3193 h 3539"/>
                    <a:gd name="T28" fmla="*/ 205 w 1363"/>
                    <a:gd name="T29" fmla="*/ 3318 h 3539"/>
                    <a:gd name="T30" fmla="*/ 342 w 1363"/>
                    <a:gd name="T31" fmla="*/ 3435 h 3539"/>
                    <a:gd name="T32" fmla="*/ 493 w 1363"/>
                    <a:gd name="T33" fmla="*/ 3505 h 3539"/>
                    <a:gd name="T34" fmla="*/ 646 w 1363"/>
                    <a:gd name="T35" fmla="*/ 3535 h 3539"/>
                    <a:gd name="T36" fmla="*/ 808 w 1363"/>
                    <a:gd name="T37" fmla="*/ 3535 h 3539"/>
                    <a:gd name="T38" fmla="*/ 932 w 1363"/>
                    <a:gd name="T39" fmla="*/ 3508 h 3539"/>
                    <a:gd name="T40" fmla="*/ 1034 w 1363"/>
                    <a:gd name="T41" fmla="*/ 3456 h 3539"/>
                    <a:gd name="T42" fmla="*/ 1147 w 1363"/>
                    <a:gd name="T43" fmla="*/ 3352 h 3539"/>
                    <a:gd name="T44" fmla="*/ 1249 w 1363"/>
                    <a:gd name="T45" fmla="*/ 3208 h 3539"/>
                    <a:gd name="T46" fmla="*/ 1295 w 1363"/>
                    <a:gd name="T47" fmla="*/ 3096 h 3539"/>
                    <a:gd name="T48" fmla="*/ 1332 w 1363"/>
                    <a:gd name="T49" fmla="*/ 2953 h 3539"/>
                    <a:gd name="T50" fmla="*/ 1354 w 1363"/>
                    <a:gd name="T51" fmla="*/ 2719 h 3539"/>
                    <a:gd name="T52" fmla="*/ 1359 w 1363"/>
                    <a:gd name="T53" fmla="*/ 2406 h 3539"/>
                    <a:gd name="T54" fmla="*/ 1339 w 1363"/>
                    <a:gd name="T55" fmla="*/ 2208 h 3539"/>
                    <a:gd name="T56" fmla="*/ 1303 w 1363"/>
                    <a:gd name="T57" fmla="*/ 2010 h 3539"/>
                    <a:gd name="T58" fmla="*/ 1268 w 1363"/>
                    <a:gd name="T59" fmla="*/ 1838 h 3539"/>
                    <a:gd name="T60" fmla="*/ 1189 w 1363"/>
                    <a:gd name="T61" fmla="*/ 1646 h 3539"/>
                    <a:gd name="T62" fmla="*/ 1105 w 1363"/>
                    <a:gd name="T63" fmla="*/ 1517 h 3539"/>
                    <a:gd name="T64" fmla="*/ 712 w 1363"/>
                    <a:gd name="T65" fmla="*/ 903 h 3539"/>
                    <a:gd name="T66" fmla="*/ 594 w 1363"/>
                    <a:gd name="T67" fmla="*/ 679 h 3539"/>
                    <a:gd name="T68" fmla="*/ 518 w 1363"/>
                    <a:gd name="T69" fmla="*/ 500 h 3539"/>
                    <a:gd name="T70" fmla="*/ 470 w 1363"/>
                    <a:gd name="T71" fmla="*/ 335 h 3539"/>
                    <a:gd name="T72" fmla="*/ 443 w 1363"/>
                    <a:gd name="T73" fmla="*/ 155 h 3539"/>
                    <a:gd name="T74" fmla="*/ 449 w 1363"/>
                    <a:gd name="T75" fmla="*/ 0 h 3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63" h="3539">
                      <a:moveTo>
                        <a:pt x="449" y="0"/>
                      </a:moveTo>
                      <a:lnTo>
                        <a:pt x="408" y="57"/>
                      </a:lnTo>
                      <a:lnTo>
                        <a:pt x="372" y="120"/>
                      </a:lnTo>
                      <a:lnTo>
                        <a:pt x="337" y="182"/>
                      </a:lnTo>
                      <a:lnTo>
                        <a:pt x="314" y="231"/>
                      </a:lnTo>
                      <a:lnTo>
                        <a:pt x="293" y="286"/>
                      </a:lnTo>
                      <a:lnTo>
                        <a:pt x="279" y="383"/>
                      </a:lnTo>
                      <a:lnTo>
                        <a:pt x="264" y="462"/>
                      </a:lnTo>
                      <a:lnTo>
                        <a:pt x="255" y="555"/>
                      </a:lnTo>
                      <a:lnTo>
                        <a:pt x="246" y="649"/>
                      </a:lnTo>
                      <a:lnTo>
                        <a:pt x="259" y="1300"/>
                      </a:lnTo>
                      <a:lnTo>
                        <a:pt x="255" y="1424"/>
                      </a:lnTo>
                      <a:lnTo>
                        <a:pt x="250" y="1527"/>
                      </a:lnTo>
                      <a:lnTo>
                        <a:pt x="241" y="1628"/>
                      </a:lnTo>
                      <a:lnTo>
                        <a:pt x="227" y="1724"/>
                      </a:lnTo>
                      <a:lnTo>
                        <a:pt x="197" y="1830"/>
                      </a:lnTo>
                      <a:lnTo>
                        <a:pt x="165" y="1941"/>
                      </a:lnTo>
                      <a:lnTo>
                        <a:pt x="118" y="2111"/>
                      </a:lnTo>
                      <a:lnTo>
                        <a:pt x="79" y="2253"/>
                      </a:lnTo>
                      <a:lnTo>
                        <a:pt x="42" y="2419"/>
                      </a:lnTo>
                      <a:lnTo>
                        <a:pt x="19" y="2529"/>
                      </a:lnTo>
                      <a:lnTo>
                        <a:pt x="8" y="2623"/>
                      </a:lnTo>
                      <a:lnTo>
                        <a:pt x="0" y="2706"/>
                      </a:lnTo>
                      <a:lnTo>
                        <a:pt x="2" y="2799"/>
                      </a:lnTo>
                      <a:lnTo>
                        <a:pt x="8" y="2902"/>
                      </a:lnTo>
                      <a:lnTo>
                        <a:pt x="32" y="3034"/>
                      </a:lnTo>
                      <a:lnTo>
                        <a:pt x="64" y="3114"/>
                      </a:lnTo>
                      <a:lnTo>
                        <a:pt x="105" y="3193"/>
                      </a:lnTo>
                      <a:lnTo>
                        <a:pt x="149" y="3257"/>
                      </a:lnTo>
                      <a:lnTo>
                        <a:pt x="205" y="3318"/>
                      </a:lnTo>
                      <a:lnTo>
                        <a:pt x="282" y="3391"/>
                      </a:lnTo>
                      <a:lnTo>
                        <a:pt x="342" y="3435"/>
                      </a:lnTo>
                      <a:lnTo>
                        <a:pt x="413" y="3479"/>
                      </a:lnTo>
                      <a:lnTo>
                        <a:pt x="493" y="3505"/>
                      </a:lnTo>
                      <a:lnTo>
                        <a:pt x="563" y="3528"/>
                      </a:lnTo>
                      <a:lnTo>
                        <a:pt x="646" y="3535"/>
                      </a:lnTo>
                      <a:lnTo>
                        <a:pt x="724" y="3539"/>
                      </a:lnTo>
                      <a:lnTo>
                        <a:pt x="808" y="3535"/>
                      </a:lnTo>
                      <a:lnTo>
                        <a:pt x="866" y="3527"/>
                      </a:lnTo>
                      <a:lnTo>
                        <a:pt x="932" y="3508"/>
                      </a:lnTo>
                      <a:lnTo>
                        <a:pt x="982" y="3487"/>
                      </a:lnTo>
                      <a:lnTo>
                        <a:pt x="1034" y="3456"/>
                      </a:lnTo>
                      <a:lnTo>
                        <a:pt x="1081" y="3415"/>
                      </a:lnTo>
                      <a:lnTo>
                        <a:pt x="1147" y="3352"/>
                      </a:lnTo>
                      <a:lnTo>
                        <a:pt x="1202" y="3286"/>
                      </a:lnTo>
                      <a:lnTo>
                        <a:pt x="1249" y="3208"/>
                      </a:lnTo>
                      <a:lnTo>
                        <a:pt x="1272" y="3156"/>
                      </a:lnTo>
                      <a:lnTo>
                        <a:pt x="1295" y="3096"/>
                      </a:lnTo>
                      <a:lnTo>
                        <a:pt x="1315" y="3028"/>
                      </a:lnTo>
                      <a:lnTo>
                        <a:pt x="1332" y="2953"/>
                      </a:lnTo>
                      <a:lnTo>
                        <a:pt x="1346" y="2838"/>
                      </a:lnTo>
                      <a:lnTo>
                        <a:pt x="1354" y="2719"/>
                      </a:lnTo>
                      <a:lnTo>
                        <a:pt x="1363" y="2547"/>
                      </a:lnTo>
                      <a:lnTo>
                        <a:pt x="1359" y="2406"/>
                      </a:lnTo>
                      <a:lnTo>
                        <a:pt x="1349" y="2280"/>
                      </a:lnTo>
                      <a:lnTo>
                        <a:pt x="1339" y="2208"/>
                      </a:lnTo>
                      <a:lnTo>
                        <a:pt x="1323" y="2117"/>
                      </a:lnTo>
                      <a:lnTo>
                        <a:pt x="1303" y="2010"/>
                      </a:lnTo>
                      <a:lnTo>
                        <a:pt x="1293" y="1937"/>
                      </a:lnTo>
                      <a:lnTo>
                        <a:pt x="1268" y="1838"/>
                      </a:lnTo>
                      <a:lnTo>
                        <a:pt x="1233" y="1741"/>
                      </a:lnTo>
                      <a:lnTo>
                        <a:pt x="1189" y="1646"/>
                      </a:lnTo>
                      <a:lnTo>
                        <a:pt x="1152" y="1582"/>
                      </a:lnTo>
                      <a:lnTo>
                        <a:pt x="1105" y="1517"/>
                      </a:lnTo>
                      <a:lnTo>
                        <a:pt x="881" y="1161"/>
                      </a:lnTo>
                      <a:lnTo>
                        <a:pt x="712" y="903"/>
                      </a:lnTo>
                      <a:lnTo>
                        <a:pt x="649" y="791"/>
                      </a:lnTo>
                      <a:lnTo>
                        <a:pt x="594" y="679"/>
                      </a:lnTo>
                      <a:lnTo>
                        <a:pt x="545" y="577"/>
                      </a:lnTo>
                      <a:lnTo>
                        <a:pt x="518" y="500"/>
                      </a:lnTo>
                      <a:lnTo>
                        <a:pt x="493" y="424"/>
                      </a:lnTo>
                      <a:lnTo>
                        <a:pt x="470" y="335"/>
                      </a:lnTo>
                      <a:lnTo>
                        <a:pt x="449" y="242"/>
                      </a:lnTo>
                      <a:lnTo>
                        <a:pt x="443" y="155"/>
                      </a:lnTo>
                      <a:lnTo>
                        <a:pt x="443" y="71"/>
                      </a:lnTo>
                      <a:lnTo>
                        <a:pt x="449" y="0"/>
                      </a:lnTo>
                      <a:close/>
                    </a:path>
                  </a:pathLst>
                </a:custGeom>
                <a:solidFill>
                  <a:srgbClr val="FF0056"/>
                </a:solidFill>
                <a:ln w="1588">
                  <a:solidFill>
                    <a:srgbClr val="000000"/>
                  </a:solidFill>
                  <a:prstDash val="solid"/>
                  <a:round/>
                  <a:headEnd/>
                  <a:tailEnd/>
                </a:ln>
              </p:spPr>
              <p:txBody>
                <a:bodyPr/>
                <a:lstStyle/>
                <a:p>
                  <a:endParaRPr lang="en-MY"/>
                </a:p>
              </p:txBody>
            </p:sp>
            <p:sp>
              <p:nvSpPr>
                <p:cNvPr id="47111" name="Freeform 7"/>
                <p:cNvSpPr>
                  <a:spLocks/>
                </p:cNvSpPr>
                <p:nvPr/>
              </p:nvSpPr>
              <p:spPr bwMode="auto">
                <a:xfrm>
                  <a:off x="2096" y="1385"/>
                  <a:ext cx="556" cy="1205"/>
                </a:xfrm>
                <a:custGeom>
                  <a:avLst/>
                  <a:gdLst>
                    <a:gd name="T0" fmla="*/ 546 w 1113"/>
                    <a:gd name="T1" fmla="*/ 298 h 2409"/>
                    <a:gd name="T2" fmla="*/ 573 w 1113"/>
                    <a:gd name="T3" fmla="*/ 381 h 2409"/>
                    <a:gd name="T4" fmla="*/ 604 w 1113"/>
                    <a:gd name="T5" fmla="*/ 477 h 2409"/>
                    <a:gd name="T6" fmla="*/ 643 w 1113"/>
                    <a:gd name="T7" fmla="*/ 566 h 2409"/>
                    <a:gd name="T8" fmla="*/ 838 w 1113"/>
                    <a:gd name="T9" fmla="*/ 927 h 2409"/>
                    <a:gd name="T10" fmla="*/ 941 w 1113"/>
                    <a:gd name="T11" fmla="*/ 1146 h 2409"/>
                    <a:gd name="T12" fmla="*/ 969 w 1113"/>
                    <a:gd name="T13" fmla="*/ 1214 h 2409"/>
                    <a:gd name="T14" fmla="*/ 1008 w 1113"/>
                    <a:gd name="T15" fmla="*/ 1323 h 2409"/>
                    <a:gd name="T16" fmla="*/ 1047 w 1113"/>
                    <a:gd name="T17" fmla="*/ 1442 h 2409"/>
                    <a:gd name="T18" fmla="*/ 1086 w 1113"/>
                    <a:gd name="T19" fmla="*/ 1605 h 2409"/>
                    <a:gd name="T20" fmla="*/ 1104 w 1113"/>
                    <a:gd name="T21" fmla="*/ 1722 h 2409"/>
                    <a:gd name="T22" fmla="*/ 1110 w 1113"/>
                    <a:gd name="T23" fmla="*/ 1794 h 2409"/>
                    <a:gd name="T24" fmla="*/ 1113 w 1113"/>
                    <a:gd name="T25" fmla="*/ 1878 h 2409"/>
                    <a:gd name="T26" fmla="*/ 1110 w 1113"/>
                    <a:gd name="T27" fmla="*/ 1955 h 2409"/>
                    <a:gd name="T28" fmla="*/ 1106 w 1113"/>
                    <a:gd name="T29" fmla="*/ 1985 h 2409"/>
                    <a:gd name="T30" fmla="*/ 1086 w 1113"/>
                    <a:gd name="T31" fmla="*/ 2057 h 2409"/>
                    <a:gd name="T32" fmla="*/ 1057 w 1113"/>
                    <a:gd name="T33" fmla="*/ 2134 h 2409"/>
                    <a:gd name="T34" fmla="*/ 1038 w 1113"/>
                    <a:gd name="T35" fmla="*/ 2178 h 2409"/>
                    <a:gd name="T36" fmla="*/ 1018 w 1113"/>
                    <a:gd name="T37" fmla="*/ 2217 h 2409"/>
                    <a:gd name="T38" fmla="*/ 994 w 1113"/>
                    <a:gd name="T39" fmla="*/ 2254 h 2409"/>
                    <a:gd name="T40" fmla="*/ 963 w 1113"/>
                    <a:gd name="T41" fmla="*/ 2295 h 2409"/>
                    <a:gd name="T42" fmla="*/ 924 w 1113"/>
                    <a:gd name="T43" fmla="*/ 2330 h 2409"/>
                    <a:gd name="T44" fmla="*/ 886 w 1113"/>
                    <a:gd name="T45" fmla="*/ 2355 h 2409"/>
                    <a:gd name="T46" fmla="*/ 855 w 1113"/>
                    <a:gd name="T47" fmla="*/ 2374 h 2409"/>
                    <a:gd name="T48" fmla="*/ 788 w 1113"/>
                    <a:gd name="T49" fmla="*/ 2396 h 2409"/>
                    <a:gd name="T50" fmla="*/ 718 w 1113"/>
                    <a:gd name="T51" fmla="*/ 2408 h 2409"/>
                    <a:gd name="T52" fmla="*/ 626 w 1113"/>
                    <a:gd name="T53" fmla="*/ 2409 h 2409"/>
                    <a:gd name="T54" fmla="*/ 523 w 1113"/>
                    <a:gd name="T55" fmla="*/ 2400 h 2409"/>
                    <a:gd name="T56" fmla="*/ 456 w 1113"/>
                    <a:gd name="T57" fmla="*/ 2386 h 2409"/>
                    <a:gd name="T58" fmla="*/ 404 w 1113"/>
                    <a:gd name="T59" fmla="*/ 2365 h 2409"/>
                    <a:gd name="T60" fmla="*/ 327 w 1113"/>
                    <a:gd name="T61" fmla="*/ 2330 h 2409"/>
                    <a:gd name="T62" fmla="*/ 260 w 1113"/>
                    <a:gd name="T63" fmla="*/ 2279 h 2409"/>
                    <a:gd name="T64" fmla="*/ 202 w 1113"/>
                    <a:gd name="T65" fmla="*/ 2220 h 2409"/>
                    <a:gd name="T66" fmla="*/ 154 w 1113"/>
                    <a:gd name="T67" fmla="*/ 2165 h 2409"/>
                    <a:gd name="T68" fmla="*/ 119 w 1113"/>
                    <a:gd name="T69" fmla="*/ 2114 h 2409"/>
                    <a:gd name="T70" fmla="*/ 65 w 1113"/>
                    <a:gd name="T71" fmla="*/ 2019 h 2409"/>
                    <a:gd name="T72" fmla="*/ 21 w 1113"/>
                    <a:gd name="T73" fmla="*/ 1907 h 2409"/>
                    <a:gd name="T74" fmla="*/ 4 w 1113"/>
                    <a:gd name="T75" fmla="*/ 1814 h 2409"/>
                    <a:gd name="T76" fmla="*/ 0 w 1113"/>
                    <a:gd name="T77" fmla="*/ 1752 h 2409"/>
                    <a:gd name="T78" fmla="*/ 9 w 1113"/>
                    <a:gd name="T79" fmla="*/ 1663 h 2409"/>
                    <a:gd name="T80" fmla="*/ 35 w 1113"/>
                    <a:gd name="T81" fmla="*/ 1550 h 2409"/>
                    <a:gd name="T82" fmla="*/ 114 w 1113"/>
                    <a:gd name="T83" fmla="*/ 1267 h 2409"/>
                    <a:gd name="T84" fmla="*/ 239 w 1113"/>
                    <a:gd name="T85" fmla="*/ 937 h 2409"/>
                    <a:gd name="T86" fmla="*/ 378 w 1113"/>
                    <a:gd name="T87" fmla="*/ 586 h 2409"/>
                    <a:gd name="T88" fmla="*/ 405 w 1113"/>
                    <a:gd name="T89" fmla="*/ 504 h 2409"/>
                    <a:gd name="T90" fmla="*/ 423 w 1113"/>
                    <a:gd name="T91" fmla="*/ 446 h 2409"/>
                    <a:gd name="T92" fmla="*/ 439 w 1113"/>
                    <a:gd name="T93" fmla="*/ 376 h 2409"/>
                    <a:gd name="T94" fmla="*/ 446 w 1113"/>
                    <a:gd name="T95" fmla="*/ 324 h 2409"/>
                    <a:gd name="T96" fmla="*/ 443 w 1113"/>
                    <a:gd name="T97" fmla="*/ 266 h 2409"/>
                    <a:gd name="T98" fmla="*/ 431 w 1113"/>
                    <a:gd name="T99" fmla="*/ 191 h 2409"/>
                    <a:gd name="T100" fmla="*/ 427 w 1113"/>
                    <a:gd name="T101" fmla="*/ 111 h 2409"/>
                    <a:gd name="T102" fmla="*/ 409 w 1113"/>
                    <a:gd name="T103" fmla="*/ 0 h 2409"/>
                    <a:gd name="T104" fmla="*/ 458 w 1113"/>
                    <a:gd name="T105" fmla="*/ 66 h 2409"/>
                    <a:gd name="T106" fmla="*/ 497 w 1113"/>
                    <a:gd name="T107" fmla="*/ 156 h 2409"/>
                    <a:gd name="T108" fmla="*/ 529 w 1113"/>
                    <a:gd name="T109" fmla="*/ 231 h 2409"/>
                    <a:gd name="T110" fmla="*/ 546 w 1113"/>
                    <a:gd name="T111" fmla="*/ 298 h 2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13" h="2409">
                      <a:moveTo>
                        <a:pt x="546" y="298"/>
                      </a:moveTo>
                      <a:lnTo>
                        <a:pt x="573" y="381"/>
                      </a:lnTo>
                      <a:lnTo>
                        <a:pt x="604" y="477"/>
                      </a:lnTo>
                      <a:lnTo>
                        <a:pt x="643" y="566"/>
                      </a:lnTo>
                      <a:lnTo>
                        <a:pt x="838" y="927"/>
                      </a:lnTo>
                      <a:lnTo>
                        <a:pt x="941" y="1146"/>
                      </a:lnTo>
                      <a:lnTo>
                        <a:pt x="969" y="1214"/>
                      </a:lnTo>
                      <a:lnTo>
                        <a:pt x="1008" y="1323"/>
                      </a:lnTo>
                      <a:lnTo>
                        <a:pt x="1047" y="1442"/>
                      </a:lnTo>
                      <a:lnTo>
                        <a:pt x="1086" y="1605"/>
                      </a:lnTo>
                      <a:lnTo>
                        <a:pt x="1104" y="1722"/>
                      </a:lnTo>
                      <a:lnTo>
                        <a:pt x="1110" y="1794"/>
                      </a:lnTo>
                      <a:lnTo>
                        <a:pt x="1113" y="1878"/>
                      </a:lnTo>
                      <a:lnTo>
                        <a:pt x="1110" y="1955"/>
                      </a:lnTo>
                      <a:lnTo>
                        <a:pt x="1106" y="1985"/>
                      </a:lnTo>
                      <a:lnTo>
                        <a:pt x="1086" y="2057"/>
                      </a:lnTo>
                      <a:lnTo>
                        <a:pt x="1057" y="2134"/>
                      </a:lnTo>
                      <a:lnTo>
                        <a:pt x="1038" y="2178"/>
                      </a:lnTo>
                      <a:lnTo>
                        <a:pt x="1018" y="2217"/>
                      </a:lnTo>
                      <a:lnTo>
                        <a:pt x="994" y="2254"/>
                      </a:lnTo>
                      <a:lnTo>
                        <a:pt x="963" y="2295"/>
                      </a:lnTo>
                      <a:lnTo>
                        <a:pt x="924" y="2330"/>
                      </a:lnTo>
                      <a:lnTo>
                        <a:pt x="886" y="2355"/>
                      </a:lnTo>
                      <a:lnTo>
                        <a:pt x="855" y="2374"/>
                      </a:lnTo>
                      <a:lnTo>
                        <a:pt x="788" y="2396"/>
                      </a:lnTo>
                      <a:lnTo>
                        <a:pt x="718" y="2408"/>
                      </a:lnTo>
                      <a:lnTo>
                        <a:pt x="626" y="2409"/>
                      </a:lnTo>
                      <a:lnTo>
                        <a:pt x="523" y="2400"/>
                      </a:lnTo>
                      <a:lnTo>
                        <a:pt x="456" y="2386"/>
                      </a:lnTo>
                      <a:lnTo>
                        <a:pt x="404" y="2365"/>
                      </a:lnTo>
                      <a:lnTo>
                        <a:pt x="327" y="2330"/>
                      </a:lnTo>
                      <a:lnTo>
                        <a:pt x="260" y="2279"/>
                      </a:lnTo>
                      <a:lnTo>
                        <a:pt x="202" y="2220"/>
                      </a:lnTo>
                      <a:lnTo>
                        <a:pt x="154" y="2165"/>
                      </a:lnTo>
                      <a:lnTo>
                        <a:pt x="119" y="2114"/>
                      </a:lnTo>
                      <a:lnTo>
                        <a:pt x="65" y="2019"/>
                      </a:lnTo>
                      <a:lnTo>
                        <a:pt x="21" y="1907"/>
                      </a:lnTo>
                      <a:lnTo>
                        <a:pt x="4" y="1814"/>
                      </a:lnTo>
                      <a:lnTo>
                        <a:pt x="0" y="1752"/>
                      </a:lnTo>
                      <a:lnTo>
                        <a:pt x="9" y="1663"/>
                      </a:lnTo>
                      <a:lnTo>
                        <a:pt x="35" y="1550"/>
                      </a:lnTo>
                      <a:lnTo>
                        <a:pt x="114" y="1267"/>
                      </a:lnTo>
                      <a:lnTo>
                        <a:pt x="239" y="937"/>
                      </a:lnTo>
                      <a:lnTo>
                        <a:pt x="378" y="586"/>
                      </a:lnTo>
                      <a:lnTo>
                        <a:pt x="405" y="504"/>
                      </a:lnTo>
                      <a:lnTo>
                        <a:pt x="423" y="446"/>
                      </a:lnTo>
                      <a:lnTo>
                        <a:pt x="439" y="376"/>
                      </a:lnTo>
                      <a:lnTo>
                        <a:pt x="446" y="324"/>
                      </a:lnTo>
                      <a:lnTo>
                        <a:pt x="443" y="266"/>
                      </a:lnTo>
                      <a:lnTo>
                        <a:pt x="431" y="191"/>
                      </a:lnTo>
                      <a:lnTo>
                        <a:pt x="427" y="111"/>
                      </a:lnTo>
                      <a:lnTo>
                        <a:pt x="409" y="0"/>
                      </a:lnTo>
                      <a:lnTo>
                        <a:pt x="458" y="66"/>
                      </a:lnTo>
                      <a:lnTo>
                        <a:pt x="497" y="156"/>
                      </a:lnTo>
                      <a:lnTo>
                        <a:pt x="529" y="231"/>
                      </a:lnTo>
                      <a:lnTo>
                        <a:pt x="546" y="298"/>
                      </a:lnTo>
                      <a:close/>
                    </a:path>
                  </a:pathLst>
                </a:custGeom>
                <a:solidFill>
                  <a:srgbClr val="FFFF56"/>
                </a:solidFill>
                <a:ln w="1588">
                  <a:solidFill>
                    <a:srgbClr val="FFFF56"/>
                  </a:solidFill>
                  <a:prstDash val="solid"/>
                  <a:round/>
                  <a:headEnd/>
                  <a:tailEnd/>
                </a:ln>
              </p:spPr>
              <p:txBody>
                <a:bodyPr/>
                <a:lstStyle/>
                <a:p>
                  <a:endParaRPr lang="en-MY"/>
                </a:p>
              </p:txBody>
            </p:sp>
          </p:grpSp>
          <p:pic>
            <p:nvPicPr>
              <p:cNvPr id="47112" name="Picture 8" descr="fire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44" y="1392"/>
                <a:ext cx="882" cy="144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7113" name="Group 9"/>
            <p:cNvGrpSpPr>
              <a:grpSpLocks/>
            </p:cNvGrpSpPr>
            <p:nvPr/>
          </p:nvGrpSpPr>
          <p:grpSpPr bwMode="auto">
            <a:xfrm>
              <a:off x="1152" y="2016"/>
              <a:ext cx="1811" cy="2002"/>
              <a:chOff x="2193" y="2092"/>
              <a:chExt cx="1811" cy="2002"/>
            </a:xfrm>
          </p:grpSpPr>
          <p:sp>
            <p:nvSpPr>
              <p:cNvPr id="47114" name="Freeform 10"/>
              <p:cNvSpPr>
                <a:spLocks/>
              </p:cNvSpPr>
              <p:nvPr/>
            </p:nvSpPr>
            <p:spPr bwMode="auto">
              <a:xfrm>
                <a:off x="2298" y="2206"/>
                <a:ext cx="1706" cy="1888"/>
              </a:xfrm>
              <a:custGeom>
                <a:avLst/>
                <a:gdLst>
                  <a:gd name="T0" fmla="*/ 3224 w 3413"/>
                  <a:gd name="T1" fmla="*/ 3777 h 3777"/>
                  <a:gd name="T2" fmla="*/ 0 w 3413"/>
                  <a:gd name="T3" fmla="*/ 171 h 3777"/>
                  <a:gd name="T4" fmla="*/ 190 w 3413"/>
                  <a:gd name="T5" fmla="*/ 0 h 3777"/>
                  <a:gd name="T6" fmla="*/ 3413 w 3413"/>
                  <a:gd name="T7" fmla="*/ 3606 h 3777"/>
                  <a:gd name="T8" fmla="*/ 3224 w 3413"/>
                  <a:gd name="T9" fmla="*/ 3777 h 3777"/>
                  <a:gd name="T10" fmla="*/ 3224 w 3413"/>
                  <a:gd name="T11" fmla="*/ 3777 h 3777"/>
                  <a:gd name="T12" fmla="*/ 3224 w 3413"/>
                  <a:gd name="T13" fmla="*/ 3777 h 3777"/>
                </a:gdLst>
                <a:ahLst/>
                <a:cxnLst>
                  <a:cxn ang="0">
                    <a:pos x="T0" y="T1"/>
                  </a:cxn>
                  <a:cxn ang="0">
                    <a:pos x="T2" y="T3"/>
                  </a:cxn>
                  <a:cxn ang="0">
                    <a:pos x="T4" y="T5"/>
                  </a:cxn>
                  <a:cxn ang="0">
                    <a:pos x="T6" y="T7"/>
                  </a:cxn>
                  <a:cxn ang="0">
                    <a:pos x="T8" y="T9"/>
                  </a:cxn>
                  <a:cxn ang="0">
                    <a:pos x="T10" y="T11"/>
                  </a:cxn>
                  <a:cxn ang="0">
                    <a:pos x="T12" y="T13"/>
                  </a:cxn>
                </a:cxnLst>
                <a:rect l="0" t="0" r="r" b="b"/>
                <a:pathLst>
                  <a:path w="3413" h="3777">
                    <a:moveTo>
                      <a:pt x="3224" y="3777"/>
                    </a:moveTo>
                    <a:lnTo>
                      <a:pt x="0" y="171"/>
                    </a:lnTo>
                    <a:lnTo>
                      <a:pt x="190" y="0"/>
                    </a:lnTo>
                    <a:lnTo>
                      <a:pt x="3413" y="3606"/>
                    </a:lnTo>
                    <a:lnTo>
                      <a:pt x="3224" y="3777"/>
                    </a:lnTo>
                    <a:lnTo>
                      <a:pt x="3224" y="3777"/>
                    </a:lnTo>
                    <a:lnTo>
                      <a:pt x="3224" y="3777"/>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sp>
            <p:nvSpPr>
              <p:cNvPr id="47115" name="Freeform 11"/>
              <p:cNvSpPr>
                <a:spLocks/>
              </p:cNvSpPr>
              <p:nvPr/>
            </p:nvSpPr>
            <p:spPr bwMode="auto">
              <a:xfrm>
                <a:off x="2298" y="2206"/>
                <a:ext cx="1706" cy="1888"/>
              </a:xfrm>
              <a:custGeom>
                <a:avLst/>
                <a:gdLst>
                  <a:gd name="T0" fmla="*/ 3224 w 3413"/>
                  <a:gd name="T1" fmla="*/ 3777 h 3777"/>
                  <a:gd name="T2" fmla="*/ 0 w 3413"/>
                  <a:gd name="T3" fmla="*/ 171 h 3777"/>
                  <a:gd name="T4" fmla="*/ 190 w 3413"/>
                  <a:gd name="T5" fmla="*/ 0 h 3777"/>
                  <a:gd name="T6" fmla="*/ 3413 w 3413"/>
                  <a:gd name="T7" fmla="*/ 3606 h 3777"/>
                  <a:gd name="T8" fmla="*/ 3224 w 3413"/>
                  <a:gd name="T9" fmla="*/ 3777 h 3777"/>
                </a:gdLst>
                <a:ahLst/>
                <a:cxnLst>
                  <a:cxn ang="0">
                    <a:pos x="T0" y="T1"/>
                  </a:cxn>
                  <a:cxn ang="0">
                    <a:pos x="T2" y="T3"/>
                  </a:cxn>
                  <a:cxn ang="0">
                    <a:pos x="T4" y="T5"/>
                  </a:cxn>
                  <a:cxn ang="0">
                    <a:pos x="T6" y="T7"/>
                  </a:cxn>
                  <a:cxn ang="0">
                    <a:pos x="T8" y="T9"/>
                  </a:cxn>
                </a:cxnLst>
                <a:rect l="0" t="0" r="r" b="b"/>
                <a:pathLst>
                  <a:path w="3413" h="3777">
                    <a:moveTo>
                      <a:pt x="3224" y="3777"/>
                    </a:moveTo>
                    <a:lnTo>
                      <a:pt x="0" y="171"/>
                    </a:lnTo>
                    <a:lnTo>
                      <a:pt x="190" y="0"/>
                    </a:lnTo>
                    <a:lnTo>
                      <a:pt x="3413" y="3606"/>
                    </a:lnTo>
                    <a:lnTo>
                      <a:pt x="3224" y="3777"/>
                    </a:lnTo>
                    <a:close/>
                  </a:path>
                </a:pathLst>
              </a:custGeom>
              <a:solidFill>
                <a:srgbClr val="FFAB00"/>
              </a:solidFill>
              <a:ln w="1588">
                <a:solidFill>
                  <a:srgbClr val="000000"/>
                </a:solidFill>
                <a:prstDash val="solid"/>
                <a:round/>
                <a:headEnd/>
                <a:tailEnd/>
              </a:ln>
            </p:spPr>
            <p:txBody>
              <a:bodyPr/>
              <a:lstStyle/>
              <a:p>
                <a:endParaRPr lang="en-MY"/>
              </a:p>
            </p:txBody>
          </p:sp>
          <p:sp>
            <p:nvSpPr>
              <p:cNvPr id="47116" name="Line 12"/>
              <p:cNvSpPr>
                <a:spLocks noChangeShapeType="1"/>
              </p:cNvSpPr>
              <p:nvPr/>
            </p:nvSpPr>
            <p:spPr bwMode="auto">
              <a:xfrm>
                <a:off x="2481" y="2452"/>
                <a:ext cx="1454" cy="160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47117" name="Freeform 13"/>
              <p:cNvSpPr>
                <a:spLocks/>
              </p:cNvSpPr>
              <p:nvPr/>
            </p:nvSpPr>
            <p:spPr bwMode="auto">
              <a:xfrm>
                <a:off x="2447" y="2461"/>
                <a:ext cx="1453" cy="1622"/>
              </a:xfrm>
              <a:custGeom>
                <a:avLst/>
                <a:gdLst>
                  <a:gd name="T0" fmla="*/ 0 w 2907"/>
                  <a:gd name="T1" fmla="*/ 0 h 3245"/>
                  <a:gd name="T2" fmla="*/ 2907 w 2907"/>
                  <a:gd name="T3" fmla="*/ 3245 h 3245"/>
                  <a:gd name="T4" fmla="*/ 35 w 2907"/>
                  <a:gd name="T5" fmla="*/ 0 h 3245"/>
                </a:gdLst>
                <a:ahLst/>
                <a:cxnLst>
                  <a:cxn ang="0">
                    <a:pos x="T0" y="T1"/>
                  </a:cxn>
                  <a:cxn ang="0">
                    <a:pos x="T2" y="T3"/>
                  </a:cxn>
                  <a:cxn ang="0">
                    <a:pos x="T4" y="T5"/>
                  </a:cxn>
                </a:cxnLst>
                <a:rect l="0" t="0" r="r" b="b"/>
                <a:pathLst>
                  <a:path w="2907" h="3245">
                    <a:moveTo>
                      <a:pt x="0" y="0"/>
                    </a:moveTo>
                    <a:lnTo>
                      <a:pt x="2907" y="3245"/>
                    </a:lnTo>
                    <a:lnTo>
                      <a:pt x="35"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sp>
            <p:nvSpPr>
              <p:cNvPr id="47118" name="Line 14"/>
              <p:cNvSpPr>
                <a:spLocks noChangeShapeType="1"/>
              </p:cNvSpPr>
              <p:nvPr/>
            </p:nvSpPr>
            <p:spPr bwMode="auto">
              <a:xfrm>
                <a:off x="2524" y="2401"/>
                <a:ext cx="1436" cy="160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47119" name="Freeform 15"/>
              <p:cNvSpPr>
                <a:spLocks/>
              </p:cNvSpPr>
              <p:nvPr/>
            </p:nvSpPr>
            <p:spPr bwMode="auto">
              <a:xfrm>
                <a:off x="2193" y="2092"/>
                <a:ext cx="373" cy="384"/>
              </a:xfrm>
              <a:custGeom>
                <a:avLst/>
                <a:gdLst>
                  <a:gd name="T0" fmla="*/ 490 w 746"/>
                  <a:gd name="T1" fmla="*/ 762 h 770"/>
                  <a:gd name="T2" fmla="*/ 548 w 746"/>
                  <a:gd name="T3" fmla="*/ 741 h 770"/>
                  <a:gd name="T4" fmla="*/ 592 w 746"/>
                  <a:gd name="T5" fmla="*/ 719 h 770"/>
                  <a:gd name="T6" fmla="*/ 637 w 746"/>
                  <a:gd name="T7" fmla="*/ 687 h 770"/>
                  <a:gd name="T8" fmla="*/ 668 w 746"/>
                  <a:gd name="T9" fmla="*/ 658 h 770"/>
                  <a:gd name="T10" fmla="*/ 713 w 746"/>
                  <a:gd name="T11" fmla="*/ 604 h 770"/>
                  <a:gd name="T12" fmla="*/ 738 w 746"/>
                  <a:gd name="T13" fmla="*/ 573 h 770"/>
                  <a:gd name="T14" fmla="*/ 746 w 746"/>
                  <a:gd name="T15" fmla="*/ 545 h 770"/>
                  <a:gd name="T16" fmla="*/ 592 w 746"/>
                  <a:gd name="T17" fmla="*/ 228 h 770"/>
                  <a:gd name="T18" fmla="*/ 550 w 746"/>
                  <a:gd name="T19" fmla="*/ 164 h 770"/>
                  <a:gd name="T20" fmla="*/ 508 w 746"/>
                  <a:gd name="T21" fmla="*/ 113 h 770"/>
                  <a:gd name="T22" fmla="*/ 480 w 746"/>
                  <a:gd name="T23" fmla="*/ 82 h 770"/>
                  <a:gd name="T24" fmla="*/ 448 w 746"/>
                  <a:gd name="T25" fmla="*/ 57 h 770"/>
                  <a:gd name="T26" fmla="*/ 412 w 746"/>
                  <a:gd name="T27" fmla="*/ 34 h 770"/>
                  <a:gd name="T28" fmla="*/ 363 w 746"/>
                  <a:gd name="T29" fmla="*/ 18 h 770"/>
                  <a:gd name="T30" fmla="*/ 288 w 746"/>
                  <a:gd name="T31" fmla="*/ 0 h 770"/>
                  <a:gd name="T32" fmla="*/ 236 w 746"/>
                  <a:gd name="T33" fmla="*/ 4 h 770"/>
                  <a:gd name="T34" fmla="*/ 193 w 746"/>
                  <a:gd name="T35" fmla="*/ 13 h 770"/>
                  <a:gd name="T36" fmla="*/ 144 w 746"/>
                  <a:gd name="T37" fmla="*/ 34 h 770"/>
                  <a:gd name="T38" fmla="*/ 112 w 746"/>
                  <a:gd name="T39" fmla="*/ 61 h 770"/>
                  <a:gd name="T40" fmla="*/ 65 w 746"/>
                  <a:gd name="T41" fmla="*/ 102 h 770"/>
                  <a:gd name="T42" fmla="*/ 25 w 746"/>
                  <a:gd name="T43" fmla="*/ 164 h 770"/>
                  <a:gd name="T44" fmla="*/ 7 w 746"/>
                  <a:gd name="T45" fmla="*/ 210 h 770"/>
                  <a:gd name="T46" fmla="*/ 0 w 746"/>
                  <a:gd name="T47" fmla="*/ 263 h 770"/>
                  <a:gd name="T48" fmla="*/ 0 w 746"/>
                  <a:gd name="T49" fmla="*/ 321 h 770"/>
                  <a:gd name="T50" fmla="*/ 6 w 746"/>
                  <a:gd name="T51" fmla="*/ 366 h 770"/>
                  <a:gd name="T52" fmla="*/ 25 w 746"/>
                  <a:gd name="T53" fmla="*/ 435 h 770"/>
                  <a:gd name="T54" fmla="*/ 51 w 746"/>
                  <a:gd name="T55" fmla="*/ 490 h 770"/>
                  <a:gd name="T56" fmla="*/ 90 w 746"/>
                  <a:gd name="T57" fmla="*/ 545 h 770"/>
                  <a:gd name="T58" fmla="*/ 131 w 746"/>
                  <a:gd name="T59" fmla="*/ 583 h 770"/>
                  <a:gd name="T60" fmla="*/ 187 w 746"/>
                  <a:gd name="T61" fmla="*/ 625 h 770"/>
                  <a:gd name="T62" fmla="*/ 261 w 746"/>
                  <a:gd name="T63" fmla="*/ 674 h 770"/>
                  <a:gd name="T64" fmla="*/ 358 w 746"/>
                  <a:gd name="T65" fmla="*/ 722 h 770"/>
                  <a:gd name="T66" fmla="*/ 456 w 746"/>
                  <a:gd name="T67" fmla="*/ 770 h 770"/>
                  <a:gd name="T68" fmla="*/ 490 w 746"/>
                  <a:gd name="T69" fmla="*/ 762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46" h="770">
                    <a:moveTo>
                      <a:pt x="490" y="762"/>
                    </a:moveTo>
                    <a:lnTo>
                      <a:pt x="548" y="741"/>
                    </a:lnTo>
                    <a:lnTo>
                      <a:pt x="592" y="719"/>
                    </a:lnTo>
                    <a:lnTo>
                      <a:pt x="637" y="687"/>
                    </a:lnTo>
                    <a:lnTo>
                      <a:pt x="668" y="658"/>
                    </a:lnTo>
                    <a:lnTo>
                      <a:pt x="713" y="604"/>
                    </a:lnTo>
                    <a:lnTo>
                      <a:pt x="738" y="573"/>
                    </a:lnTo>
                    <a:lnTo>
                      <a:pt x="746" y="545"/>
                    </a:lnTo>
                    <a:lnTo>
                      <a:pt x="592" y="228"/>
                    </a:lnTo>
                    <a:lnTo>
                      <a:pt x="550" y="164"/>
                    </a:lnTo>
                    <a:lnTo>
                      <a:pt x="508" y="113"/>
                    </a:lnTo>
                    <a:lnTo>
                      <a:pt x="480" y="82"/>
                    </a:lnTo>
                    <a:lnTo>
                      <a:pt x="448" y="57"/>
                    </a:lnTo>
                    <a:lnTo>
                      <a:pt x="412" y="34"/>
                    </a:lnTo>
                    <a:lnTo>
                      <a:pt x="363" y="18"/>
                    </a:lnTo>
                    <a:lnTo>
                      <a:pt x="288" y="0"/>
                    </a:lnTo>
                    <a:lnTo>
                      <a:pt x="236" y="4"/>
                    </a:lnTo>
                    <a:lnTo>
                      <a:pt x="193" y="13"/>
                    </a:lnTo>
                    <a:lnTo>
                      <a:pt x="144" y="34"/>
                    </a:lnTo>
                    <a:lnTo>
                      <a:pt x="112" y="61"/>
                    </a:lnTo>
                    <a:lnTo>
                      <a:pt x="65" y="102"/>
                    </a:lnTo>
                    <a:lnTo>
                      <a:pt x="25" y="164"/>
                    </a:lnTo>
                    <a:lnTo>
                      <a:pt x="7" y="210"/>
                    </a:lnTo>
                    <a:lnTo>
                      <a:pt x="0" y="263"/>
                    </a:lnTo>
                    <a:lnTo>
                      <a:pt x="0" y="321"/>
                    </a:lnTo>
                    <a:lnTo>
                      <a:pt x="6" y="366"/>
                    </a:lnTo>
                    <a:lnTo>
                      <a:pt x="25" y="435"/>
                    </a:lnTo>
                    <a:lnTo>
                      <a:pt x="51" y="490"/>
                    </a:lnTo>
                    <a:lnTo>
                      <a:pt x="90" y="545"/>
                    </a:lnTo>
                    <a:lnTo>
                      <a:pt x="131" y="583"/>
                    </a:lnTo>
                    <a:lnTo>
                      <a:pt x="187" y="625"/>
                    </a:lnTo>
                    <a:lnTo>
                      <a:pt x="261" y="674"/>
                    </a:lnTo>
                    <a:lnTo>
                      <a:pt x="358" y="722"/>
                    </a:lnTo>
                    <a:lnTo>
                      <a:pt x="456" y="770"/>
                    </a:lnTo>
                    <a:lnTo>
                      <a:pt x="490" y="762"/>
                    </a:lnTo>
                    <a:close/>
                  </a:path>
                </a:pathLst>
              </a:custGeom>
              <a:solidFill>
                <a:srgbClr val="FF0000"/>
              </a:solidFill>
              <a:ln w="1588">
                <a:solidFill>
                  <a:srgbClr val="000000"/>
                </a:solidFill>
                <a:prstDash val="solid"/>
                <a:round/>
                <a:headEnd/>
                <a:tailEnd/>
              </a:ln>
            </p:spPr>
            <p:txBody>
              <a:bodyPr/>
              <a:lstStyle/>
              <a:p>
                <a:endParaRPr lang="en-MY"/>
              </a:p>
            </p:txBody>
          </p:sp>
        </p:grpSp>
      </p:grpSp>
    </p:spTree>
    <p:extLst>
      <p:ext uri="{BB962C8B-B14F-4D97-AF65-F5344CB8AC3E}">
        <p14:creationId xmlns:p14="http://schemas.microsoft.com/office/powerpoint/2010/main" val="37728067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Slide Number Placeholder 5"/>
          <p:cNvSpPr>
            <a:spLocks noGrp="1"/>
          </p:cNvSpPr>
          <p:nvPr>
            <p:ph type="sldNum" sz="quarter" idx="12"/>
          </p:nvPr>
        </p:nvSpPr>
        <p:spPr/>
        <p:txBody>
          <a:bodyPr/>
          <a:lstStyle/>
          <a:p>
            <a:fld id="{1CEF7728-7E9A-4310-A483-F428EC22E9C3}" type="slidenum">
              <a:rPr lang="en-US" altLang="en-US"/>
              <a:pPr/>
              <a:t>53</a:t>
            </a:fld>
            <a:endParaRPr lang="en-US" altLang="en-US"/>
          </a:p>
        </p:txBody>
      </p:sp>
      <p:sp>
        <p:nvSpPr>
          <p:cNvPr id="48130" name="Text Box 2"/>
          <p:cNvSpPr txBox="1">
            <a:spLocks noChangeArrowheads="1"/>
          </p:cNvSpPr>
          <p:nvPr/>
        </p:nvSpPr>
        <p:spPr bwMode="auto">
          <a:xfrm>
            <a:off x="900113" y="260350"/>
            <a:ext cx="7920037" cy="609600"/>
          </a:xfrm>
          <a:prstGeom prst="rect">
            <a:avLst/>
          </a:prstGeom>
          <a:noFill/>
          <a:ln>
            <a:noFill/>
          </a:ln>
          <a:effectLst/>
          <a:extLst>
            <a:ext uri="{909E8E84-426E-40DD-AFC4-6F175D3DCCD1}">
              <a14:hiddenFill xmlns:a14="http://schemas.microsoft.com/office/drawing/2010/main">
                <a:gradFill rotWithShape="0">
                  <a:gsLst>
                    <a:gs pos="0">
                      <a:srgbClr val="FF0066"/>
                    </a:gs>
                    <a:gs pos="100000">
                      <a:srgbClr val="FF0066">
                        <a:gamma/>
                        <a:shade val="46275"/>
                        <a:invGamma/>
                      </a:srgb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1593903" algn="ctr" rotWithShape="0">
                    <a:schemeClr val="tx1">
                      <a:alpha val="50000"/>
                    </a:schemeClr>
                  </a:outerShdw>
                </a:effectLst>
              </a14:hiddenEffects>
            </a:ext>
          </a:extLst>
        </p:spPr>
        <p:txBody>
          <a:bodyPr>
            <a:spAutoFit/>
          </a:bodyPr>
          <a:lstStyle/>
          <a:p>
            <a:pPr algn="ctr" eaLnBrk="0" hangingPunct="0">
              <a:spcBef>
                <a:spcPct val="50000"/>
              </a:spcBef>
            </a:pPr>
            <a:r>
              <a:rPr lang="en-US" sz="3400" b="1">
                <a:solidFill>
                  <a:srgbClr val="FF0000"/>
                </a:solidFill>
                <a:ea typeface="SimSun" pitchFamily="2" charset="-122"/>
                <a:cs typeface="Arial" pitchFamily="34" charset="0"/>
              </a:rPr>
              <a:t>Safety Rule 6</a:t>
            </a:r>
          </a:p>
        </p:txBody>
      </p:sp>
      <p:sp>
        <p:nvSpPr>
          <p:cNvPr id="48131" name="Text Box 3"/>
          <p:cNvSpPr txBox="1">
            <a:spLocks noChangeArrowheads="1"/>
          </p:cNvSpPr>
          <p:nvPr/>
        </p:nvSpPr>
        <p:spPr bwMode="auto">
          <a:xfrm>
            <a:off x="1979613" y="1773238"/>
            <a:ext cx="5181600" cy="1463675"/>
          </a:xfrm>
          <a:prstGeom prst="rect">
            <a:avLst/>
          </a:prstGeom>
          <a:noFill/>
          <a:ln>
            <a:noFill/>
          </a:ln>
          <a:effectLst/>
          <a:extLst>
            <a:ext uri="{909E8E84-426E-40DD-AFC4-6F175D3DCCD1}">
              <a14:hiddenFill xmlns:a14="http://schemas.microsoft.com/office/drawing/2010/main">
                <a:gradFill rotWithShape="0">
                  <a:gsLst>
                    <a:gs pos="0">
                      <a:srgbClr val="FF0066"/>
                    </a:gs>
                    <a:gs pos="100000">
                      <a:srgbClr val="FF0066">
                        <a:gamma/>
                        <a:shade val="46275"/>
                        <a:invGamma/>
                      </a:srgb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lgn="ctr" eaLnBrk="0" hangingPunct="0">
              <a:spcBef>
                <a:spcPct val="50000"/>
              </a:spcBef>
            </a:pPr>
            <a:r>
              <a:rPr lang="en-US" sz="3000" b="1">
                <a:solidFill>
                  <a:srgbClr val="0000FF"/>
                </a:solidFill>
                <a:ea typeface="SimSun" pitchFamily="2" charset="-122"/>
                <a:cs typeface="Arial" pitchFamily="34" charset="0"/>
              </a:rPr>
              <a:t>Handle chemicals at an open or well ventilated place</a:t>
            </a:r>
          </a:p>
        </p:txBody>
      </p:sp>
      <p:grpSp>
        <p:nvGrpSpPr>
          <p:cNvPr id="48132" name="Group 4"/>
          <p:cNvGrpSpPr>
            <a:grpSpLocks/>
          </p:cNvGrpSpPr>
          <p:nvPr/>
        </p:nvGrpSpPr>
        <p:grpSpPr bwMode="auto">
          <a:xfrm>
            <a:off x="685800" y="3336925"/>
            <a:ext cx="7848600" cy="2986088"/>
            <a:chOff x="1289" y="2441"/>
            <a:chExt cx="2861" cy="1088"/>
          </a:xfrm>
        </p:grpSpPr>
        <p:sp>
          <p:nvSpPr>
            <p:cNvPr id="48133" name="Freeform 5"/>
            <p:cNvSpPr>
              <a:spLocks/>
            </p:cNvSpPr>
            <p:nvPr/>
          </p:nvSpPr>
          <p:spPr bwMode="auto">
            <a:xfrm>
              <a:off x="1296" y="2809"/>
              <a:ext cx="2854" cy="720"/>
            </a:xfrm>
            <a:custGeom>
              <a:avLst/>
              <a:gdLst>
                <a:gd name="T0" fmla="*/ 0 w 5709"/>
                <a:gd name="T1" fmla="*/ 332 h 1439"/>
                <a:gd name="T2" fmla="*/ 529 w 5709"/>
                <a:gd name="T3" fmla="*/ 300 h 1439"/>
                <a:gd name="T4" fmla="*/ 1162 w 5709"/>
                <a:gd name="T5" fmla="*/ 287 h 1439"/>
                <a:gd name="T6" fmla="*/ 1728 w 5709"/>
                <a:gd name="T7" fmla="*/ 365 h 1439"/>
                <a:gd name="T8" fmla="*/ 3162 w 5709"/>
                <a:gd name="T9" fmla="*/ 388 h 1439"/>
                <a:gd name="T10" fmla="*/ 3240 w 5709"/>
                <a:gd name="T11" fmla="*/ 391 h 1439"/>
                <a:gd name="T12" fmla="*/ 3325 w 5709"/>
                <a:gd name="T13" fmla="*/ 388 h 1439"/>
                <a:gd name="T14" fmla="*/ 3409 w 5709"/>
                <a:gd name="T15" fmla="*/ 384 h 1439"/>
                <a:gd name="T16" fmla="*/ 3487 w 5709"/>
                <a:gd name="T17" fmla="*/ 388 h 1439"/>
                <a:gd name="T18" fmla="*/ 3660 w 5709"/>
                <a:gd name="T19" fmla="*/ 418 h 1439"/>
                <a:gd name="T20" fmla="*/ 3837 w 5709"/>
                <a:gd name="T21" fmla="*/ 424 h 1439"/>
                <a:gd name="T22" fmla="*/ 4006 w 5709"/>
                <a:gd name="T23" fmla="*/ 405 h 1439"/>
                <a:gd name="T24" fmla="*/ 4158 w 5709"/>
                <a:gd name="T25" fmla="*/ 369 h 1439"/>
                <a:gd name="T26" fmla="*/ 4283 w 5709"/>
                <a:gd name="T27" fmla="*/ 350 h 1439"/>
                <a:gd name="T28" fmla="*/ 4443 w 5709"/>
                <a:gd name="T29" fmla="*/ 348 h 1439"/>
                <a:gd name="T30" fmla="*/ 4603 w 5709"/>
                <a:gd name="T31" fmla="*/ 346 h 1439"/>
                <a:gd name="T32" fmla="*/ 4730 w 5709"/>
                <a:gd name="T33" fmla="*/ 327 h 1439"/>
                <a:gd name="T34" fmla="*/ 4850 w 5709"/>
                <a:gd name="T35" fmla="*/ 306 h 1439"/>
                <a:gd name="T36" fmla="*/ 4951 w 5709"/>
                <a:gd name="T37" fmla="*/ 310 h 1439"/>
                <a:gd name="T38" fmla="*/ 5048 w 5709"/>
                <a:gd name="T39" fmla="*/ 310 h 1439"/>
                <a:gd name="T40" fmla="*/ 5162 w 5709"/>
                <a:gd name="T41" fmla="*/ 273 h 1439"/>
                <a:gd name="T42" fmla="*/ 5203 w 5709"/>
                <a:gd name="T43" fmla="*/ 254 h 1439"/>
                <a:gd name="T44" fmla="*/ 5245 w 5709"/>
                <a:gd name="T45" fmla="*/ 235 h 1439"/>
                <a:gd name="T46" fmla="*/ 5285 w 5709"/>
                <a:gd name="T47" fmla="*/ 215 h 1439"/>
                <a:gd name="T48" fmla="*/ 5329 w 5709"/>
                <a:gd name="T49" fmla="*/ 196 h 1439"/>
                <a:gd name="T50" fmla="*/ 5511 w 5709"/>
                <a:gd name="T51" fmla="*/ 93 h 1439"/>
                <a:gd name="T52" fmla="*/ 5709 w 5709"/>
                <a:gd name="T53" fmla="*/ 0 h 1439"/>
                <a:gd name="T54" fmla="*/ 5709 w 5709"/>
                <a:gd name="T55" fmla="*/ 1439 h 1439"/>
                <a:gd name="T56" fmla="*/ 0 w 5709"/>
                <a:gd name="T57" fmla="*/ 1439 h 1439"/>
                <a:gd name="T58" fmla="*/ 0 w 5709"/>
                <a:gd name="T59" fmla="*/ 332 h 1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709" h="1439">
                  <a:moveTo>
                    <a:pt x="0" y="332"/>
                  </a:moveTo>
                  <a:lnTo>
                    <a:pt x="529" y="300"/>
                  </a:lnTo>
                  <a:lnTo>
                    <a:pt x="1162" y="287"/>
                  </a:lnTo>
                  <a:lnTo>
                    <a:pt x="1728" y="365"/>
                  </a:lnTo>
                  <a:lnTo>
                    <a:pt x="3162" y="388"/>
                  </a:lnTo>
                  <a:lnTo>
                    <a:pt x="3240" y="391"/>
                  </a:lnTo>
                  <a:lnTo>
                    <a:pt x="3325" y="388"/>
                  </a:lnTo>
                  <a:lnTo>
                    <a:pt x="3409" y="384"/>
                  </a:lnTo>
                  <a:lnTo>
                    <a:pt x="3487" y="388"/>
                  </a:lnTo>
                  <a:lnTo>
                    <a:pt x="3660" y="418"/>
                  </a:lnTo>
                  <a:lnTo>
                    <a:pt x="3837" y="424"/>
                  </a:lnTo>
                  <a:lnTo>
                    <a:pt x="4006" y="405"/>
                  </a:lnTo>
                  <a:lnTo>
                    <a:pt x="4158" y="369"/>
                  </a:lnTo>
                  <a:lnTo>
                    <a:pt x="4283" y="350"/>
                  </a:lnTo>
                  <a:lnTo>
                    <a:pt x="4443" y="348"/>
                  </a:lnTo>
                  <a:lnTo>
                    <a:pt x="4603" y="346"/>
                  </a:lnTo>
                  <a:lnTo>
                    <a:pt x="4730" y="327"/>
                  </a:lnTo>
                  <a:lnTo>
                    <a:pt x="4850" y="306"/>
                  </a:lnTo>
                  <a:lnTo>
                    <a:pt x="4951" y="310"/>
                  </a:lnTo>
                  <a:lnTo>
                    <a:pt x="5048" y="310"/>
                  </a:lnTo>
                  <a:lnTo>
                    <a:pt x="5162" y="273"/>
                  </a:lnTo>
                  <a:lnTo>
                    <a:pt x="5203" y="254"/>
                  </a:lnTo>
                  <a:lnTo>
                    <a:pt x="5245" y="235"/>
                  </a:lnTo>
                  <a:lnTo>
                    <a:pt x="5285" y="215"/>
                  </a:lnTo>
                  <a:lnTo>
                    <a:pt x="5329" y="196"/>
                  </a:lnTo>
                  <a:lnTo>
                    <a:pt x="5511" y="93"/>
                  </a:lnTo>
                  <a:lnTo>
                    <a:pt x="5709" y="0"/>
                  </a:lnTo>
                  <a:lnTo>
                    <a:pt x="5709" y="1439"/>
                  </a:lnTo>
                  <a:lnTo>
                    <a:pt x="0" y="1439"/>
                  </a:lnTo>
                  <a:lnTo>
                    <a:pt x="0" y="332"/>
                  </a:lnTo>
                  <a:close/>
                </a:path>
              </a:pathLst>
            </a:custGeom>
            <a:solidFill>
              <a:srgbClr val="00C200"/>
            </a:solidFill>
            <a:ln w="1588">
              <a:solidFill>
                <a:srgbClr val="000000"/>
              </a:solidFill>
              <a:prstDash val="solid"/>
              <a:round/>
              <a:headEnd/>
              <a:tailEnd/>
            </a:ln>
          </p:spPr>
          <p:txBody>
            <a:bodyPr/>
            <a:lstStyle/>
            <a:p>
              <a:endParaRPr lang="en-MY"/>
            </a:p>
          </p:txBody>
        </p:sp>
        <p:sp>
          <p:nvSpPr>
            <p:cNvPr id="48134" name="Freeform 6"/>
            <p:cNvSpPr>
              <a:spLocks/>
            </p:cNvSpPr>
            <p:nvPr/>
          </p:nvSpPr>
          <p:spPr bwMode="auto">
            <a:xfrm>
              <a:off x="1395" y="2665"/>
              <a:ext cx="246" cy="223"/>
            </a:xfrm>
            <a:custGeom>
              <a:avLst/>
              <a:gdLst>
                <a:gd name="T0" fmla="*/ 408 w 490"/>
                <a:gd name="T1" fmla="*/ 21 h 447"/>
                <a:gd name="T2" fmla="*/ 386 w 490"/>
                <a:gd name="T3" fmla="*/ 11 h 447"/>
                <a:gd name="T4" fmla="*/ 365 w 490"/>
                <a:gd name="T5" fmla="*/ 4 h 447"/>
                <a:gd name="T6" fmla="*/ 325 w 490"/>
                <a:gd name="T7" fmla="*/ 0 h 447"/>
                <a:gd name="T8" fmla="*/ 292 w 490"/>
                <a:gd name="T9" fmla="*/ 11 h 447"/>
                <a:gd name="T10" fmla="*/ 289 w 490"/>
                <a:gd name="T11" fmla="*/ 25 h 447"/>
                <a:gd name="T12" fmla="*/ 289 w 490"/>
                <a:gd name="T13" fmla="*/ 42 h 447"/>
                <a:gd name="T14" fmla="*/ 201 w 490"/>
                <a:gd name="T15" fmla="*/ 30 h 447"/>
                <a:gd name="T16" fmla="*/ 125 w 490"/>
                <a:gd name="T17" fmla="*/ 36 h 447"/>
                <a:gd name="T18" fmla="*/ 144 w 490"/>
                <a:gd name="T19" fmla="*/ 57 h 447"/>
                <a:gd name="T20" fmla="*/ 112 w 490"/>
                <a:gd name="T21" fmla="*/ 65 h 447"/>
                <a:gd name="T22" fmla="*/ 125 w 490"/>
                <a:gd name="T23" fmla="*/ 82 h 447"/>
                <a:gd name="T24" fmla="*/ 129 w 490"/>
                <a:gd name="T25" fmla="*/ 103 h 447"/>
                <a:gd name="T26" fmla="*/ 176 w 490"/>
                <a:gd name="T27" fmla="*/ 106 h 447"/>
                <a:gd name="T28" fmla="*/ 144 w 490"/>
                <a:gd name="T29" fmla="*/ 127 h 447"/>
                <a:gd name="T30" fmla="*/ 112 w 490"/>
                <a:gd name="T31" fmla="*/ 131 h 447"/>
                <a:gd name="T32" fmla="*/ 108 w 490"/>
                <a:gd name="T33" fmla="*/ 144 h 447"/>
                <a:gd name="T34" fmla="*/ 68 w 490"/>
                <a:gd name="T35" fmla="*/ 169 h 447"/>
                <a:gd name="T36" fmla="*/ 47 w 490"/>
                <a:gd name="T37" fmla="*/ 177 h 447"/>
                <a:gd name="T38" fmla="*/ 72 w 490"/>
                <a:gd name="T39" fmla="*/ 180 h 447"/>
                <a:gd name="T40" fmla="*/ 61 w 490"/>
                <a:gd name="T41" fmla="*/ 194 h 447"/>
                <a:gd name="T42" fmla="*/ 32 w 490"/>
                <a:gd name="T43" fmla="*/ 222 h 447"/>
                <a:gd name="T44" fmla="*/ 81 w 490"/>
                <a:gd name="T45" fmla="*/ 239 h 447"/>
                <a:gd name="T46" fmla="*/ 93 w 490"/>
                <a:gd name="T47" fmla="*/ 268 h 447"/>
                <a:gd name="T48" fmla="*/ 76 w 490"/>
                <a:gd name="T49" fmla="*/ 296 h 447"/>
                <a:gd name="T50" fmla="*/ 32 w 490"/>
                <a:gd name="T51" fmla="*/ 317 h 447"/>
                <a:gd name="T52" fmla="*/ 15 w 490"/>
                <a:gd name="T53" fmla="*/ 334 h 447"/>
                <a:gd name="T54" fmla="*/ 9 w 490"/>
                <a:gd name="T55" fmla="*/ 346 h 447"/>
                <a:gd name="T56" fmla="*/ 100 w 490"/>
                <a:gd name="T57" fmla="*/ 359 h 447"/>
                <a:gd name="T58" fmla="*/ 100 w 490"/>
                <a:gd name="T59" fmla="*/ 384 h 447"/>
                <a:gd name="T60" fmla="*/ 125 w 490"/>
                <a:gd name="T61" fmla="*/ 395 h 447"/>
                <a:gd name="T62" fmla="*/ 129 w 490"/>
                <a:gd name="T63" fmla="*/ 424 h 447"/>
                <a:gd name="T64" fmla="*/ 465 w 490"/>
                <a:gd name="T65" fmla="*/ 388 h 447"/>
                <a:gd name="T66" fmla="*/ 422 w 490"/>
                <a:gd name="T67" fmla="*/ 3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0" h="447">
                  <a:moveTo>
                    <a:pt x="422" y="30"/>
                  </a:moveTo>
                  <a:lnTo>
                    <a:pt x="408" y="21"/>
                  </a:lnTo>
                  <a:lnTo>
                    <a:pt x="397" y="15"/>
                  </a:lnTo>
                  <a:lnTo>
                    <a:pt x="386" y="11"/>
                  </a:lnTo>
                  <a:lnTo>
                    <a:pt x="374" y="9"/>
                  </a:lnTo>
                  <a:lnTo>
                    <a:pt x="365" y="4"/>
                  </a:lnTo>
                  <a:lnTo>
                    <a:pt x="353" y="0"/>
                  </a:lnTo>
                  <a:lnTo>
                    <a:pt x="325" y="0"/>
                  </a:lnTo>
                  <a:lnTo>
                    <a:pt x="310" y="15"/>
                  </a:lnTo>
                  <a:lnTo>
                    <a:pt x="292" y="11"/>
                  </a:lnTo>
                  <a:lnTo>
                    <a:pt x="277" y="21"/>
                  </a:lnTo>
                  <a:lnTo>
                    <a:pt x="289" y="25"/>
                  </a:lnTo>
                  <a:lnTo>
                    <a:pt x="302" y="25"/>
                  </a:lnTo>
                  <a:lnTo>
                    <a:pt x="289" y="42"/>
                  </a:lnTo>
                  <a:lnTo>
                    <a:pt x="249" y="32"/>
                  </a:lnTo>
                  <a:lnTo>
                    <a:pt x="201" y="30"/>
                  </a:lnTo>
                  <a:lnTo>
                    <a:pt x="216" y="46"/>
                  </a:lnTo>
                  <a:lnTo>
                    <a:pt x="125" y="36"/>
                  </a:lnTo>
                  <a:lnTo>
                    <a:pt x="123" y="49"/>
                  </a:lnTo>
                  <a:lnTo>
                    <a:pt x="144" y="57"/>
                  </a:lnTo>
                  <a:lnTo>
                    <a:pt x="119" y="57"/>
                  </a:lnTo>
                  <a:lnTo>
                    <a:pt x="112" y="65"/>
                  </a:lnTo>
                  <a:lnTo>
                    <a:pt x="112" y="74"/>
                  </a:lnTo>
                  <a:lnTo>
                    <a:pt x="125" y="82"/>
                  </a:lnTo>
                  <a:lnTo>
                    <a:pt x="137" y="95"/>
                  </a:lnTo>
                  <a:lnTo>
                    <a:pt x="129" y="103"/>
                  </a:lnTo>
                  <a:lnTo>
                    <a:pt x="148" y="106"/>
                  </a:lnTo>
                  <a:lnTo>
                    <a:pt x="176" y="106"/>
                  </a:lnTo>
                  <a:lnTo>
                    <a:pt x="161" y="116"/>
                  </a:lnTo>
                  <a:lnTo>
                    <a:pt x="144" y="127"/>
                  </a:lnTo>
                  <a:lnTo>
                    <a:pt x="129" y="127"/>
                  </a:lnTo>
                  <a:lnTo>
                    <a:pt x="112" y="131"/>
                  </a:lnTo>
                  <a:lnTo>
                    <a:pt x="93" y="144"/>
                  </a:lnTo>
                  <a:lnTo>
                    <a:pt x="108" y="144"/>
                  </a:lnTo>
                  <a:lnTo>
                    <a:pt x="80" y="156"/>
                  </a:lnTo>
                  <a:lnTo>
                    <a:pt x="68" y="169"/>
                  </a:lnTo>
                  <a:lnTo>
                    <a:pt x="49" y="165"/>
                  </a:lnTo>
                  <a:lnTo>
                    <a:pt x="47" y="177"/>
                  </a:lnTo>
                  <a:lnTo>
                    <a:pt x="59" y="180"/>
                  </a:lnTo>
                  <a:lnTo>
                    <a:pt x="72" y="180"/>
                  </a:lnTo>
                  <a:lnTo>
                    <a:pt x="85" y="198"/>
                  </a:lnTo>
                  <a:lnTo>
                    <a:pt x="61" y="194"/>
                  </a:lnTo>
                  <a:lnTo>
                    <a:pt x="32" y="215"/>
                  </a:lnTo>
                  <a:lnTo>
                    <a:pt x="32" y="222"/>
                  </a:lnTo>
                  <a:lnTo>
                    <a:pt x="72" y="226"/>
                  </a:lnTo>
                  <a:lnTo>
                    <a:pt x="81" y="239"/>
                  </a:lnTo>
                  <a:lnTo>
                    <a:pt x="81" y="256"/>
                  </a:lnTo>
                  <a:lnTo>
                    <a:pt x="93" y="268"/>
                  </a:lnTo>
                  <a:lnTo>
                    <a:pt x="93" y="285"/>
                  </a:lnTo>
                  <a:lnTo>
                    <a:pt x="76" y="296"/>
                  </a:lnTo>
                  <a:lnTo>
                    <a:pt x="53" y="317"/>
                  </a:lnTo>
                  <a:lnTo>
                    <a:pt x="32" y="317"/>
                  </a:lnTo>
                  <a:lnTo>
                    <a:pt x="0" y="350"/>
                  </a:lnTo>
                  <a:lnTo>
                    <a:pt x="15" y="334"/>
                  </a:lnTo>
                  <a:lnTo>
                    <a:pt x="61" y="342"/>
                  </a:lnTo>
                  <a:lnTo>
                    <a:pt x="9" y="346"/>
                  </a:lnTo>
                  <a:lnTo>
                    <a:pt x="7" y="363"/>
                  </a:lnTo>
                  <a:lnTo>
                    <a:pt x="100" y="359"/>
                  </a:lnTo>
                  <a:lnTo>
                    <a:pt x="80" y="369"/>
                  </a:lnTo>
                  <a:lnTo>
                    <a:pt x="100" y="384"/>
                  </a:lnTo>
                  <a:lnTo>
                    <a:pt x="112" y="395"/>
                  </a:lnTo>
                  <a:lnTo>
                    <a:pt x="125" y="395"/>
                  </a:lnTo>
                  <a:lnTo>
                    <a:pt x="112" y="420"/>
                  </a:lnTo>
                  <a:lnTo>
                    <a:pt x="129" y="424"/>
                  </a:lnTo>
                  <a:lnTo>
                    <a:pt x="125" y="447"/>
                  </a:lnTo>
                  <a:lnTo>
                    <a:pt x="465" y="388"/>
                  </a:lnTo>
                  <a:lnTo>
                    <a:pt x="490" y="74"/>
                  </a:lnTo>
                  <a:lnTo>
                    <a:pt x="422" y="30"/>
                  </a:lnTo>
                  <a:close/>
                </a:path>
              </a:pathLst>
            </a:custGeom>
            <a:solidFill>
              <a:srgbClr val="00FF00"/>
            </a:solidFill>
            <a:ln w="1588">
              <a:solidFill>
                <a:srgbClr val="028502"/>
              </a:solidFill>
              <a:prstDash val="solid"/>
              <a:round/>
              <a:headEnd/>
              <a:tailEnd/>
            </a:ln>
          </p:spPr>
          <p:txBody>
            <a:bodyPr/>
            <a:lstStyle/>
            <a:p>
              <a:endParaRPr lang="en-MY"/>
            </a:p>
          </p:txBody>
        </p:sp>
        <p:sp>
          <p:nvSpPr>
            <p:cNvPr id="48135" name="Freeform 7"/>
            <p:cNvSpPr>
              <a:spLocks/>
            </p:cNvSpPr>
            <p:nvPr/>
          </p:nvSpPr>
          <p:spPr bwMode="auto">
            <a:xfrm>
              <a:off x="1574" y="2694"/>
              <a:ext cx="27" cy="18"/>
            </a:xfrm>
            <a:custGeom>
              <a:avLst/>
              <a:gdLst>
                <a:gd name="T0" fmla="*/ 48 w 53"/>
                <a:gd name="T1" fmla="*/ 7 h 36"/>
                <a:gd name="T2" fmla="*/ 38 w 53"/>
                <a:gd name="T3" fmla="*/ 4 h 36"/>
                <a:gd name="T4" fmla="*/ 32 w 53"/>
                <a:gd name="T5" fmla="*/ 0 h 36"/>
                <a:gd name="T6" fmla="*/ 19 w 53"/>
                <a:gd name="T7" fmla="*/ 0 h 36"/>
                <a:gd name="T8" fmla="*/ 0 w 53"/>
                <a:gd name="T9" fmla="*/ 4 h 36"/>
                <a:gd name="T10" fmla="*/ 10 w 53"/>
                <a:gd name="T11" fmla="*/ 13 h 36"/>
                <a:gd name="T12" fmla="*/ 17 w 53"/>
                <a:gd name="T13" fmla="*/ 19 h 36"/>
                <a:gd name="T14" fmla="*/ 27 w 53"/>
                <a:gd name="T15" fmla="*/ 23 h 36"/>
                <a:gd name="T16" fmla="*/ 31 w 53"/>
                <a:gd name="T17" fmla="*/ 15 h 36"/>
                <a:gd name="T18" fmla="*/ 51 w 53"/>
                <a:gd name="T19" fmla="*/ 36 h 36"/>
                <a:gd name="T20" fmla="*/ 53 w 53"/>
                <a:gd name="T21" fmla="*/ 26 h 36"/>
                <a:gd name="T22" fmla="*/ 53 w 53"/>
                <a:gd name="T23" fmla="*/ 19 h 36"/>
                <a:gd name="T24" fmla="*/ 48 w 53"/>
                <a:gd name="T25" fmla="*/ 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36">
                  <a:moveTo>
                    <a:pt x="48" y="7"/>
                  </a:moveTo>
                  <a:lnTo>
                    <a:pt x="38" y="4"/>
                  </a:lnTo>
                  <a:lnTo>
                    <a:pt x="32" y="0"/>
                  </a:lnTo>
                  <a:lnTo>
                    <a:pt x="19" y="0"/>
                  </a:lnTo>
                  <a:lnTo>
                    <a:pt x="0" y="4"/>
                  </a:lnTo>
                  <a:lnTo>
                    <a:pt x="10" y="13"/>
                  </a:lnTo>
                  <a:lnTo>
                    <a:pt x="17" y="19"/>
                  </a:lnTo>
                  <a:lnTo>
                    <a:pt x="27" y="23"/>
                  </a:lnTo>
                  <a:lnTo>
                    <a:pt x="31" y="15"/>
                  </a:lnTo>
                  <a:lnTo>
                    <a:pt x="51" y="36"/>
                  </a:lnTo>
                  <a:lnTo>
                    <a:pt x="53" y="26"/>
                  </a:lnTo>
                  <a:lnTo>
                    <a:pt x="53" y="19"/>
                  </a:lnTo>
                  <a:lnTo>
                    <a:pt x="48" y="7"/>
                  </a:lnTo>
                  <a:close/>
                </a:path>
              </a:pathLst>
            </a:custGeom>
            <a:solidFill>
              <a:srgbClr val="028502"/>
            </a:solidFill>
            <a:ln w="1588">
              <a:solidFill>
                <a:srgbClr val="028502"/>
              </a:solidFill>
              <a:prstDash val="solid"/>
              <a:round/>
              <a:headEnd/>
              <a:tailEnd/>
            </a:ln>
          </p:spPr>
          <p:txBody>
            <a:bodyPr/>
            <a:lstStyle/>
            <a:p>
              <a:endParaRPr lang="en-MY"/>
            </a:p>
          </p:txBody>
        </p:sp>
        <p:sp>
          <p:nvSpPr>
            <p:cNvPr id="48136" name="Freeform 8"/>
            <p:cNvSpPr>
              <a:spLocks/>
            </p:cNvSpPr>
            <p:nvPr/>
          </p:nvSpPr>
          <p:spPr bwMode="auto">
            <a:xfrm>
              <a:off x="1573" y="2706"/>
              <a:ext cx="17" cy="12"/>
            </a:xfrm>
            <a:custGeom>
              <a:avLst/>
              <a:gdLst>
                <a:gd name="T0" fmla="*/ 0 w 34"/>
                <a:gd name="T1" fmla="*/ 0 h 24"/>
                <a:gd name="T2" fmla="*/ 34 w 34"/>
                <a:gd name="T3" fmla="*/ 21 h 24"/>
                <a:gd name="T4" fmla="*/ 25 w 34"/>
                <a:gd name="T5" fmla="*/ 24 h 24"/>
                <a:gd name="T6" fmla="*/ 2 w 34"/>
                <a:gd name="T7" fmla="*/ 17 h 24"/>
                <a:gd name="T8" fmla="*/ 0 w 34"/>
                <a:gd name="T9" fmla="*/ 0 h 24"/>
              </a:gdLst>
              <a:ahLst/>
              <a:cxnLst>
                <a:cxn ang="0">
                  <a:pos x="T0" y="T1"/>
                </a:cxn>
                <a:cxn ang="0">
                  <a:pos x="T2" y="T3"/>
                </a:cxn>
                <a:cxn ang="0">
                  <a:pos x="T4" y="T5"/>
                </a:cxn>
                <a:cxn ang="0">
                  <a:pos x="T6" y="T7"/>
                </a:cxn>
                <a:cxn ang="0">
                  <a:pos x="T8" y="T9"/>
                </a:cxn>
              </a:cxnLst>
              <a:rect l="0" t="0" r="r" b="b"/>
              <a:pathLst>
                <a:path w="34" h="24">
                  <a:moveTo>
                    <a:pt x="0" y="0"/>
                  </a:moveTo>
                  <a:lnTo>
                    <a:pt x="34" y="21"/>
                  </a:lnTo>
                  <a:lnTo>
                    <a:pt x="25" y="24"/>
                  </a:lnTo>
                  <a:lnTo>
                    <a:pt x="2" y="17"/>
                  </a:lnTo>
                  <a:lnTo>
                    <a:pt x="0" y="0"/>
                  </a:lnTo>
                  <a:close/>
                </a:path>
              </a:pathLst>
            </a:custGeom>
            <a:solidFill>
              <a:srgbClr val="028502"/>
            </a:solidFill>
            <a:ln w="1588">
              <a:solidFill>
                <a:srgbClr val="028502"/>
              </a:solidFill>
              <a:prstDash val="solid"/>
              <a:round/>
              <a:headEnd/>
              <a:tailEnd/>
            </a:ln>
          </p:spPr>
          <p:txBody>
            <a:bodyPr/>
            <a:lstStyle/>
            <a:p>
              <a:endParaRPr lang="en-MY"/>
            </a:p>
          </p:txBody>
        </p:sp>
        <p:sp>
          <p:nvSpPr>
            <p:cNvPr id="48137" name="Freeform 9"/>
            <p:cNvSpPr>
              <a:spLocks/>
            </p:cNvSpPr>
            <p:nvPr/>
          </p:nvSpPr>
          <p:spPr bwMode="auto">
            <a:xfrm>
              <a:off x="1564" y="2676"/>
              <a:ext cx="25" cy="14"/>
            </a:xfrm>
            <a:custGeom>
              <a:avLst/>
              <a:gdLst>
                <a:gd name="T0" fmla="*/ 52 w 52"/>
                <a:gd name="T1" fmla="*/ 26 h 26"/>
                <a:gd name="T2" fmla="*/ 48 w 52"/>
                <a:gd name="T3" fmla="*/ 13 h 26"/>
                <a:gd name="T4" fmla="*/ 25 w 52"/>
                <a:gd name="T5" fmla="*/ 9 h 26"/>
                <a:gd name="T6" fmla="*/ 8 w 52"/>
                <a:gd name="T7" fmla="*/ 0 h 26"/>
                <a:gd name="T8" fmla="*/ 0 w 52"/>
                <a:gd name="T9" fmla="*/ 15 h 26"/>
                <a:gd name="T10" fmla="*/ 21 w 52"/>
                <a:gd name="T11" fmla="*/ 26 h 26"/>
                <a:gd name="T12" fmla="*/ 52 w 52"/>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52" h="26">
                  <a:moveTo>
                    <a:pt x="52" y="26"/>
                  </a:moveTo>
                  <a:lnTo>
                    <a:pt x="48" y="13"/>
                  </a:lnTo>
                  <a:lnTo>
                    <a:pt x="25" y="9"/>
                  </a:lnTo>
                  <a:lnTo>
                    <a:pt x="8" y="0"/>
                  </a:lnTo>
                  <a:lnTo>
                    <a:pt x="0" y="15"/>
                  </a:lnTo>
                  <a:lnTo>
                    <a:pt x="21" y="26"/>
                  </a:lnTo>
                  <a:lnTo>
                    <a:pt x="52" y="26"/>
                  </a:lnTo>
                  <a:close/>
                </a:path>
              </a:pathLst>
            </a:custGeom>
            <a:solidFill>
              <a:srgbClr val="028502"/>
            </a:solidFill>
            <a:ln w="1588">
              <a:solidFill>
                <a:srgbClr val="028502"/>
              </a:solidFill>
              <a:prstDash val="solid"/>
              <a:round/>
              <a:headEnd/>
              <a:tailEnd/>
            </a:ln>
          </p:spPr>
          <p:txBody>
            <a:bodyPr/>
            <a:lstStyle/>
            <a:p>
              <a:endParaRPr lang="en-MY"/>
            </a:p>
          </p:txBody>
        </p:sp>
        <p:sp>
          <p:nvSpPr>
            <p:cNvPr id="48138" name="Freeform 10"/>
            <p:cNvSpPr>
              <a:spLocks/>
            </p:cNvSpPr>
            <p:nvPr/>
          </p:nvSpPr>
          <p:spPr bwMode="auto">
            <a:xfrm>
              <a:off x="1464" y="2581"/>
              <a:ext cx="396" cy="395"/>
            </a:xfrm>
            <a:custGeom>
              <a:avLst/>
              <a:gdLst>
                <a:gd name="T0" fmla="*/ 716 w 792"/>
                <a:gd name="T1" fmla="*/ 422 h 788"/>
                <a:gd name="T2" fmla="*/ 726 w 792"/>
                <a:gd name="T3" fmla="*/ 347 h 788"/>
                <a:gd name="T4" fmla="*/ 640 w 792"/>
                <a:gd name="T5" fmla="*/ 334 h 788"/>
                <a:gd name="T6" fmla="*/ 695 w 792"/>
                <a:gd name="T7" fmla="*/ 327 h 788"/>
                <a:gd name="T8" fmla="*/ 792 w 792"/>
                <a:gd name="T9" fmla="*/ 334 h 788"/>
                <a:gd name="T10" fmla="*/ 731 w 792"/>
                <a:gd name="T11" fmla="*/ 292 h 788"/>
                <a:gd name="T12" fmla="*/ 731 w 792"/>
                <a:gd name="T13" fmla="*/ 258 h 788"/>
                <a:gd name="T14" fmla="*/ 720 w 792"/>
                <a:gd name="T15" fmla="*/ 230 h 788"/>
                <a:gd name="T16" fmla="*/ 709 w 792"/>
                <a:gd name="T17" fmla="*/ 188 h 788"/>
                <a:gd name="T18" fmla="*/ 762 w 792"/>
                <a:gd name="T19" fmla="*/ 201 h 788"/>
                <a:gd name="T20" fmla="*/ 775 w 792"/>
                <a:gd name="T21" fmla="*/ 188 h 788"/>
                <a:gd name="T22" fmla="*/ 726 w 792"/>
                <a:gd name="T23" fmla="*/ 173 h 788"/>
                <a:gd name="T24" fmla="*/ 654 w 792"/>
                <a:gd name="T25" fmla="*/ 146 h 788"/>
                <a:gd name="T26" fmla="*/ 695 w 792"/>
                <a:gd name="T27" fmla="*/ 146 h 788"/>
                <a:gd name="T28" fmla="*/ 659 w 792"/>
                <a:gd name="T29" fmla="*/ 104 h 788"/>
                <a:gd name="T30" fmla="*/ 648 w 792"/>
                <a:gd name="T31" fmla="*/ 97 h 788"/>
                <a:gd name="T32" fmla="*/ 654 w 792"/>
                <a:gd name="T33" fmla="*/ 76 h 788"/>
                <a:gd name="T34" fmla="*/ 635 w 792"/>
                <a:gd name="T35" fmla="*/ 40 h 788"/>
                <a:gd name="T36" fmla="*/ 665 w 792"/>
                <a:gd name="T37" fmla="*/ 60 h 788"/>
                <a:gd name="T38" fmla="*/ 671 w 792"/>
                <a:gd name="T39" fmla="*/ 26 h 788"/>
                <a:gd name="T40" fmla="*/ 604 w 792"/>
                <a:gd name="T41" fmla="*/ 13 h 788"/>
                <a:gd name="T42" fmla="*/ 475 w 792"/>
                <a:gd name="T43" fmla="*/ 19 h 788"/>
                <a:gd name="T44" fmla="*/ 530 w 792"/>
                <a:gd name="T45" fmla="*/ 26 h 788"/>
                <a:gd name="T46" fmla="*/ 444 w 792"/>
                <a:gd name="T47" fmla="*/ 34 h 788"/>
                <a:gd name="T48" fmla="*/ 408 w 792"/>
                <a:gd name="T49" fmla="*/ 49 h 788"/>
                <a:gd name="T50" fmla="*/ 395 w 792"/>
                <a:gd name="T51" fmla="*/ 76 h 788"/>
                <a:gd name="T52" fmla="*/ 347 w 792"/>
                <a:gd name="T53" fmla="*/ 104 h 788"/>
                <a:gd name="T54" fmla="*/ 347 w 792"/>
                <a:gd name="T55" fmla="*/ 125 h 788"/>
                <a:gd name="T56" fmla="*/ 342 w 792"/>
                <a:gd name="T57" fmla="*/ 157 h 788"/>
                <a:gd name="T58" fmla="*/ 317 w 792"/>
                <a:gd name="T59" fmla="*/ 173 h 788"/>
                <a:gd name="T60" fmla="*/ 334 w 792"/>
                <a:gd name="T61" fmla="*/ 194 h 788"/>
                <a:gd name="T62" fmla="*/ 304 w 792"/>
                <a:gd name="T63" fmla="*/ 230 h 788"/>
                <a:gd name="T64" fmla="*/ 292 w 792"/>
                <a:gd name="T65" fmla="*/ 264 h 788"/>
                <a:gd name="T66" fmla="*/ 313 w 792"/>
                <a:gd name="T67" fmla="*/ 271 h 788"/>
                <a:gd name="T68" fmla="*/ 268 w 792"/>
                <a:gd name="T69" fmla="*/ 313 h 788"/>
                <a:gd name="T70" fmla="*/ 207 w 792"/>
                <a:gd name="T71" fmla="*/ 313 h 788"/>
                <a:gd name="T72" fmla="*/ 309 w 792"/>
                <a:gd name="T73" fmla="*/ 327 h 788"/>
                <a:gd name="T74" fmla="*/ 287 w 792"/>
                <a:gd name="T75" fmla="*/ 355 h 788"/>
                <a:gd name="T76" fmla="*/ 317 w 792"/>
                <a:gd name="T77" fmla="*/ 403 h 788"/>
                <a:gd name="T78" fmla="*/ 281 w 792"/>
                <a:gd name="T79" fmla="*/ 452 h 788"/>
                <a:gd name="T80" fmla="*/ 243 w 792"/>
                <a:gd name="T81" fmla="*/ 465 h 788"/>
                <a:gd name="T82" fmla="*/ 251 w 792"/>
                <a:gd name="T83" fmla="*/ 486 h 788"/>
                <a:gd name="T84" fmla="*/ 273 w 792"/>
                <a:gd name="T85" fmla="*/ 509 h 788"/>
                <a:gd name="T86" fmla="*/ 26 w 792"/>
                <a:gd name="T87" fmla="*/ 530 h 788"/>
                <a:gd name="T88" fmla="*/ 566 w 792"/>
                <a:gd name="T89" fmla="*/ 71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92" h="788">
                  <a:moveTo>
                    <a:pt x="669" y="481"/>
                  </a:moveTo>
                  <a:lnTo>
                    <a:pt x="716" y="422"/>
                  </a:lnTo>
                  <a:lnTo>
                    <a:pt x="768" y="416"/>
                  </a:lnTo>
                  <a:lnTo>
                    <a:pt x="726" y="347"/>
                  </a:lnTo>
                  <a:lnTo>
                    <a:pt x="703" y="347"/>
                  </a:lnTo>
                  <a:lnTo>
                    <a:pt x="640" y="334"/>
                  </a:lnTo>
                  <a:lnTo>
                    <a:pt x="654" y="319"/>
                  </a:lnTo>
                  <a:lnTo>
                    <a:pt x="695" y="327"/>
                  </a:lnTo>
                  <a:lnTo>
                    <a:pt x="750" y="327"/>
                  </a:lnTo>
                  <a:lnTo>
                    <a:pt x="792" y="334"/>
                  </a:lnTo>
                  <a:lnTo>
                    <a:pt x="768" y="300"/>
                  </a:lnTo>
                  <a:lnTo>
                    <a:pt x="731" y="292"/>
                  </a:lnTo>
                  <a:lnTo>
                    <a:pt x="745" y="277"/>
                  </a:lnTo>
                  <a:lnTo>
                    <a:pt x="731" y="258"/>
                  </a:lnTo>
                  <a:lnTo>
                    <a:pt x="684" y="258"/>
                  </a:lnTo>
                  <a:lnTo>
                    <a:pt x="720" y="230"/>
                  </a:lnTo>
                  <a:lnTo>
                    <a:pt x="690" y="194"/>
                  </a:lnTo>
                  <a:lnTo>
                    <a:pt x="709" y="188"/>
                  </a:lnTo>
                  <a:lnTo>
                    <a:pt x="720" y="188"/>
                  </a:lnTo>
                  <a:lnTo>
                    <a:pt x="762" y="201"/>
                  </a:lnTo>
                  <a:lnTo>
                    <a:pt x="775" y="216"/>
                  </a:lnTo>
                  <a:lnTo>
                    <a:pt x="775" y="188"/>
                  </a:lnTo>
                  <a:lnTo>
                    <a:pt x="750" y="173"/>
                  </a:lnTo>
                  <a:lnTo>
                    <a:pt x="726" y="173"/>
                  </a:lnTo>
                  <a:lnTo>
                    <a:pt x="684" y="157"/>
                  </a:lnTo>
                  <a:lnTo>
                    <a:pt x="654" y="146"/>
                  </a:lnTo>
                  <a:lnTo>
                    <a:pt x="671" y="131"/>
                  </a:lnTo>
                  <a:lnTo>
                    <a:pt x="695" y="146"/>
                  </a:lnTo>
                  <a:lnTo>
                    <a:pt x="678" y="110"/>
                  </a:lnTo>
                  <a:lnTo>
                    <a:pt x="659" y="104"/>
                  </a:lnTo>
                  <a:lnTo>
                    <a:pt x="635" y="104"/>
                  </a:lnTo>
                  <a:lnTo>
                    <a:pt x="648" y="97"/>
                  </a:lnTo>
                  <a:lnTo>
                    <a:pt x="621" y="81"/>
                  </a:lnTo>
                  <a:lnTo>
                    <a:pt x="654" y="76"/>
                  </a:lnTo>
                  <a:lnTo>
                    <a:pt x="585" y="40"/>
                  </a:lnTo>
                  <a:lnTo>
                    <a:pt x="635" y="40"/>
                  </a:lnTo>
                  <a:lnTo>
                    <a:pt x="654" y="49"/>
                  </a:lnTo>
                  <a:lnTo>
                    <a:pt x="665" y="60"/>
                  </a:lnTo>
                  <a:lnTo>
                    <a:pt x="690" y="60"/>
                  </a:lnTo>
                  <a:lnTo>
                    <a:pt x="671" y="26"/>
                  </a:lnTo>
                  <a:lnTo>
                    <a:pt x="654" y="19"/>
                  </a:lnTo>
                  <a:lnTo>
                    <a:pt x="604" y="13"/>
                  </a:lnTo>
                  <a:lnTo>
                    <a:pt x="579" y="0"/>
                  </a:lnTo>
                  <a:lnTo>
                    <a:pt x="475" y="19"/>
                  </a:lnTo>
                  <a:lnTo>
                    <a:pt x="500" y="19"/>
                  </a:lnTo>
                  <a:lnTo>
                    <a:pt x="530" y="26"/>
                  </a:lnTo>
                  <a:lnTo>
                    <a:pt x="494" y="40"/>
                  </a:lnTo>
                  <a:lnTo>
                    <a:pt x="444" y="34"/>
                  </a:lnTo>
                  <a:lnTo>
                    <a:pt x="433" y="49"/>
                  </a:lnTo>
                  <a:lnTo>
                    <a:pt x="408" y="49"/>
                  </a:lnTo>
                  <a:lnTo>
                    <a:pt x="384" y="60"/>
                  </a:lnTo>
                  <a:lnTo>
                    <a:pt x="395" y="76"/>
                  </a:lnTo>
                  <a:lnTo>
                    <a:pt x="384" y="89"/>
                  </a:lnTo>
                  <a:lnTo>
                    <a:pt x="347" y="104"/>
                  </a:lnTo>
                  <a:lnTo>
                    <a:pt x="403" y="110"/>
                  </a:lnTo>
                  <a:lnTo>
                    <a:pt x="347" y="125"/>
                  </a:lnTo>
                  <a:lnTo>
                    <a:pt x="317" y="157"/>
                  </a:lnTo>
                  <a:lnTo>
                    <a:pt x="342" y="157"/>
                  </a:lnTo>
                  <a:lnTo>
                    <a:pt x="328" y="173"/>
                  </a:lnTo>
                  <a:lnTo>
                    <a:pt x="317" y="173"/>
                  </a:lnTo>
                  <a:lnTo>
                    <a:pt x="298" y="194"/>
                  </a:lnTo>
                  <a:lnTo>
                    <a:pt x="334" y="194"/>
                  </a:lnTo>
                  <a:lnTo>
                    <a:pt x="304" y="216"/>
                  </a:lnTo>
                  <a:lnTo>
                    <a:pt x="304" y="230"/>
                  </a:lnTo>
                  <a:lnTo>
                    <a:pt x="317" y="243"/>
                  </a:lnTo>
                  <a:lnTo>
                    <a:pt x="292" y="264"/>
                  </a:lnTo>
                  <a:lnTo>
                    <a:pt x="353" y="264"/>
                  </a:lnTo>
                  <a:lnTo>
                    <a:pt x="313" y="271"/>
                  </a:lnTo>
                  <a:lnTo>
                    <a:pt x="281" y="292"/>
                  </a:lnTo>
                  <a:lnTo>
                    <a:pt x="268" y="313"/>
                  </a:lnTo>
                  <a:lnTo>
                    <a:pt x="226" y="306"/>
                  </a:lnTo>
                  <a:lnTo>
                    <a:pt x="207" y="313"/>
                  </a:lnTo>
                  <a:lnTo>
                    <a:pt x="193" y="327"/>
                  </a:lnTo>
                  <a:lnTo>
                    <a:pt x="309" y="327"/>
                  </a:lnTo>
                  <a:lnTo>
                    <a:pt x="262" y="368"/>
                  </a:lnTo>
                  <a:lnTo>
                    <a:pt x="287" y="355"/>
                  </a:lnTo>
                  <a:lnTo>
                    <a:pt x="251" y="397"/>
                  </a:lnTo>
                  <a:lnTo>
                    <a:pt x="317" y="403"/>
                  </a:lnTo>
                  <a:lnTo>
                    <a:pt x="281" y="423"/>
                  </a:lnTo>
                  <a:lnTo>
                    <a:pt x="281" y="452"/>
                  </a:lnTo>
                  <a:lnTo>
                    <a:pt x="254" y="452"/>
                  </a:lnTo>
                  <a:lnTo>
                    <a:pt x="243" y="465"/>
                  </a:lnTo>
                  <a:lnTo>
                    <a:pt x="262" y="475"/>
                  </a:lnTo>
                  <a:lnTo>
                    <a:pt x="251" y="486"/>
                  </a:lnTo>
                  <a:lnTo>
                    <a:pt x="298" y="486"/>
                  </a:lnTo>
                  <a:lnTo>
                    <a:pt x="273" y="509"/>
                  </a:lnTo>
                  <a:lnTo>
                    <a:pt x="304" y="517"/>
                  </a:lnTo>
                  <a:lnTo>
                    <a:pt x="26" y="530"/>
                  </a:lnTo>
                  <a:lnTo>
                    <a:pt x="0" y="788"/>
                  </a:lnTo>
                  <a:lnTo>
                    <a:pt x="566" y="718"/>
                  </a:lnTo>
                  <a:lnTo>
                    <a:pt x="669" y="481"/>
                  </a:lnTo>
                  <a:close/>
                </a:path>
              </a:pathLst>
            </a:custGeom>
            <a:solidFill>
              <a:srgbClr val="00FF00"/>
            </a:solidFill>
            <a:ln w="1588">
              <a:solidFill>
                <a:srgbClr val="028502"/>
              </a:solidFill>
              <a:prstDash val="solid"/>
              <a:round/>
              <a:headEnd/>
              <a:tailEnd/>
            </a:ln>
          </p:spPr>
          <p:txBody>
            <a:bodyPr/>
            <a:lstStyle/>
            <a:p>
              <a:endParaRPr lang="en-MY"/>
            </a:p>
          </p:txBody>
        </p:sp>
        <p:sp>
          <p:nvSpPr>
            <p:cNvPr id="48139" name="Freeform 11"/>
            <p:cNvSpPr>
              <a:spLocks/>
            </p:cNvSpPr>
            <p:nvPr/>
          </p:nvSpPr>
          <p:spPr bwMode="auto">
            <a:xfrm>
              <a:off x="1758" y="2757"/>
              <a:ext cx="83" cy="23"/>
            </a:xfrm>
            <a:custGeom>
              <a:avLst/>
              <a:gdLst>
                <a:gd name="T0" fmla="*/ 131 w 165"/>
                <a:gd name="T1" fmla="*/ 8 h 46"/>
                <a:gd name="T2" fmla="*/ 66 w 165"/>
                <a:gd name="T3" fmla="*/ 0 h 46"/>
                <a:gd name="T4" fmla="*/ 63 w 165"/>
                <a:gd name="T5" fmla="*/ 12 h 46"/>
                <a:gd name="T6" fmla="*/ 40 w 165"/>
                <a:gd name="T7" fmla="*/ 12 h 46"/>
                <a:gd name="T8" fmla="*/ 0 w 165"/>
                <a:gd name="T9" fmla="*/ 19 h 46"/>
                <a:gd name="T10" fmla="*/ 6 w 165"/>
                <a:gd name="T11" fmla="*/ 27 h 46"/>
                <a:gd name="T12" fmla="*/ 19 w 165"/>
                <a:gd name="T13" fmla="*/ 31 h 46"/>
                <a:gd name="T14" fmla="*/ 51 w 165"/>
                <a:gd name="T15" fmla="*/ 31 h 46"/>
                <a:gd name="T16" fmla="*/ 63 w 165"/>
                <a:gd name="T17" fmla="*/ 36 h 46"/>
                <a:gd name="T18" fmla="*/ 72 w 165"/>
                <a:gd name="T19" fmla="*/ 36 h 46"/>
                <a:gd name="T20" fmla="*/ 74 w 165"/>
                <a:gd name="T21" fmla="*/ 27 h 46"/>
                <a:gd name="T22" fmla="*/ 101 w 165"/>
                <a:gd name="T23" fmla="*/ 27 h 46"/>
                <a:gd name="T24" fmla="*/ 116 w 165"/>
                <a:gd name="T25" fmla="*/ 31 h 46"/>
                <a:gd name="T26" fmla="*/ 125 w 165"/>
                <a:gd name="T27" fmla="*/ 36 h 46"/>
                <a:gd name="T28" fmla="*/ 127 w 165"/>
                <a:gd name="T29" fmla="*/ 46 h 46"/>
                <a:gd name="T30" fmla="*/ 150 w 165"/>
                <a:gd name="T31" fmla="*/ 40 h 46"/>
                <a:gd name="T32" fmla="*/ 165 w 165"/>
                <a:gd name="T33" fmla="*/ 46 h 46"/>
                <a:gd name="T34" fmla="*/ 160 w 165"/>
                <a:gd name="T35" fmla="*/ 19 h 46"/>
                <a:gd name="T36" fmla="*/ 139 w 165"/>
                <a:gd name="T37" fmla="*/ 10 h 46"/>
                <a:gd name="T38" fmla="*/ 131 w 165"/>
                <a:gd name="T39" fmla="*/ 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5" h="46">
                  <a:moveTo>
                    <a:pt x="131" y="8"/>
                  </a:moveTo>
                  <a:lnTo>
                    <a:pt x="66" y="0"/>
                  </a:lnTo>
                  <a:lnTo>
                    <a:pt x="63" y="12"/>
                  </a:lnTo>
                  <a:lnTo>
                    <a:pt x="40" y="12"/>
                  </a:lnTo>
                  <a:lnTo>
                    <a:pt x="0" y="19"/>
                  </a:lnTo>
                  <a:lnTo>
                    <a:pt x="6" y="27"/>
                  </a:lnTo>
                  <a:lnTo>
                    <a:pt x="19" y="31"/>
                  </a:lnTo>
                  <a:lnTo>
                    <a:pt x="51" y="31"/>
                  </a:lnTo>
                  <a:lnTo>
                    <a:pt x="63" y="36"/>
                  </a:lnTo>
                  <a:lnTo>
                    <a:pt x="72" y="36"/>
                  </a:lnTo>
                  <a:lnTo>
                    <a:pt x="74" y="27"/>
                  </a:lnTo>
                  <a:lnTo>
                    <a:pt x="101" y="27"/>
                  </a:lnTo>
                  <a:lnTo>
                    <a:pt x="116" y="31"/>
                  </a:lnTo>
                  <a:lnTo>
                    <a:pt x="125" y="36"/>
                  </a:lnTo>
                  <a:lnTo>
                    <a:pt x="127" y="46"/>
                  </a:lnTo>
                  <a:lnTo>
                    <a:pt x="150" y="40"/>
                  </a:lnTo>
                  <a:lnTo>
                    <a:pt x="165" y="46"/>
                  </a:lnTo>
                  <a:lnTo>
                    <a:pt x="160" y="19"/>
                  </a:lnTo>
                  <a:lnTo>
                    <a:pt x="139" y="10"/>
                  </a:lnTo>
                  <a:lnTo>
                    <a:pt x="131" y="8"/>
                  </a:lnTo>
                  <a:close/>
                </a:path>
              </a:pathLst>
            </a:custGeom>
            <a:solidFill>
              <a:srgbClr val="028502"/>
            </a:solidFill>
            <a:ln w="1588">
              <a:solidFill>
                <a:srgbClr val="028502"/>
              </a:solidFill>
              <a:prstDash val="solid"/>
              <a:round/>
              <a:headEnd/>
              <a:tailEnd/>
            </a:ln>
          </p:spPr>
          <p:txBody>
            <a:bodyPr/>
            <a:lstStyle/>
            <a:p>
              <a:endParaRPr lang="en-MY"/>
            </a:p>
          </p:txBody>
        </p:sp>
        <p:sp>
          <p:nvSpPr>
            <p:cNvPr id="48140" name="Freeform 12"/>
            <p:cNvSpPr>
              <a:spLocks/>
            </p:cNvSpPr>
            <p:nvPr/>
          </p:nvSpPr>
          <p:spPr bwMode="auto">
            <a:xfrm>
              <a:off x="1751" y="2624"/>
              <a:ext cx="18" cy="8"/>
            </a:xfrm>
            <a:custGeom>
              <a:avLst/>
              <a:gdLst>
                <a:gd name="T0" fmla="*/ 13 w 36"/>
                <a:gd name="T1" fmla="*/ 0 h 15"/>
                <a:gd name="T2" fmla="*/ 23 w 36"/>
                <a:gd name="T3" fmla="*/ 4 h 15"/>
                <a:gd name="T4" fmla="*/ 36 w 36"/>
                <a:gd name="T5" fmla="*/ 13 h 15"/>
                <a:gd name="T6" fmla="*/ 15 w 36"/>
                <a:gd name="T7" fmla="*/ 15 h 15"/>
                <a:gd name="T8" fmla="*/ 0 w 36"/>
                <a:gd name="T9" fmla="*/ 0 h 15"/>
                <a:gd name="T10" fmla="*/ 13 w 36"/>
                <a:gd name="T11" fmla="*/ 0 h 15"/>
              </a:gdLst>
              <a:ahLst/>
              <a:cxnLst>
                <a:cxn ang="0">
                  <a:pos x="T0" y="T1"/>
                </a:cxn>
                <a:cxn ang="0">
                  <a:pos x="T2" y="T3"/>
                </a:cxn>
                <a:cxn ang="0">
                  <a:pos x="T4" y="T5"/>
                </a:cxn>
                <a:cxn ang="0">
                  <a:pos x="T6" y="T7"/>
                </a:cxn>
                <a:cxn ang="0">
                  <a:pos x="T8" y="T9"/>
                </a:cxn>
                <a:cxn ang="0">
                  <a:pos x="T10" y="T11"/>
                </a:cxn>
              </a:cxnLst>
              <a:rect l="0" t="0" r="r" b="b"/>
              <a:pathLst>
                <a:path w="36" h="15">
                  <a:moveTo>
                    <a:pt x="13" y="0"/>
                  </a:moveTo>
                  <a:lnTo>
                    <a:pt x="23" y="4"/>
                  </a:lnTo>
                  <a:lnTo>
                    <a:pt x="36" y="13"/>
                  </a:lnTo>
                  <a:lnTo>
                    <a:pt x="15" y="15"/>
                  </a:lnTo>
                  <a:lnTo>
                    <a:pt x="0" y="0"/>
                  </a:lnTo>
                  <a:lnTo>
                    <a:pt x="13" y="0"/>
                  </a:lnTo>
                  <a:close/>
                </a:path>
              </a:pathLst>
            </a:custGeom>
            <a:solidFill>
              <a:srgbClr val="028502"/>
            </a:solidFill>
            <a:ln w="1588">
              <a:solidFill>
                <a:srgbClr val="028502"/>
              </a:solidFill>
              <a:prstDash val="solid"/>
              <a:round/>
              <a:headEnd/>
              <a:tailEnd/>
            </a:ln>
          </p:spPr>
          <p:txBody>
            <a:bodyPr/>
            <a:lstStyle/>
            <a:p>
              <a:endParaRPr lang="en-MY"/>
            </a:p>
          </p:txBody>
        </p:sp>
        <p:sp>
          <p:nvSpPr>
            <p:cNvPr id="48141" name="Freeform 13"/>
            <p:cNvSpPr>
              <a:spLocks/>
            </p:cNvSpPr>
            <p:nvPr/>
          </p:nvSpPr>
          <p:spPr bwMode="auto">
            <a:xfrm>
              <a:off x="1737" y="2629"/>
              <a:ext cx="7" cy="3"/>
            </a:xfrm>
            <a:custGeom>
              <a:avLst/>
              <a:gdLst>
                <a:gd name="T0" fmla="*/ 15 w 15"/>
                <a:gd name="T1" fmla="*/ 0 h 5"/>
                <a:gd name="T2" fmla="*/ 0 w 15"/>
                <a:gd name="T3" fmla="*/ 0 h 5"/>
                <a:gd name="T4" fmla="*/ 10 w 15"/>
                <a:gd name="T5" fmla="*/ 5 h 5"/>
                <a:gd name="T6" fmla="*/ 15 w 15"/>
                <a:gd name="T7" fmla="*/ 0 h 5"/>
              </a:gdLst>
              <a:ahLst/>
              <a:cxnLst>
                <a:cxn ang="0">
                  <a:pos x="T0" y="T1"/>
                </a:cxn>
                <a:cxn ang="0">
                  <a:pos x="T2" y="T3"/>
                </a:cxn>
                <a:cxn ang="0">
                  <a:pos x="T4" y="T5"/>
                </a:cxn>
                <a:cxn ang="0">
                  <a:pos x="T6" y="T7"/>
                </a:cxn>
              </a:cxnLst>
              <a:rect l="0" t="0" r="r" b="b"/>
              <a:pathLst>
                <a:path w="15" h="5">
                  <a:moveTo>
                    <a:pt x="15" y="0"/>
                  </a:moveTo>
                  <a:lnTo>
                    <a:pt x="0" y="0"/>
                  </a:lnTo>
                  <a:lnTo>
                    <a:pt x="10" y="5"/>
                  </a:lnTo>
                  <a:lnTo>
                    <a:pt x="15" y="0"/>
                  </a:lnTo>
                  <a:close/>
                </a:path>
              </a:pathLst>
            </a:custGeom>
            <a:solidFill>
              <a:srgbClr val="028502"/>
            </a:solidFill>
            <a:ln w="1588">
              <a:solidFill>
                <a:srgbClr val="028502"/>
              </a:solidFill>
              <a:prstDash val="solid"/>
              <a:round/>
              <a:headEnd/>
              <a:tailEnd/>
            </a:ln>
          </p:spPr>
          <p:txBody>
            <a:bodyPr/>
            <a:lstStyle/>
            <a:p>
              <a:endParaRPr lang="en-MY"/>
            </a:p>
          </p:txBody>
        </p:sp>
        <p:sp>
          <p:nvSpPr>
            <p:cNvPr id="48142" name="Freeform 14"/>
            <p:cNvSpPr>
              <a:spLocks/>
            </p:cNvSpPr>
            <p:nvPr/>
          </p:nvSpPr>
          <p:spPr bwMode="auto">
            <a:xfrm>
              <a:off x="1734" y="2598"/>
              <a:ext cx="14" cy="8"/>
            </a:xfrm>
            <a:custGeom>
              <a:avLst/>
              <a:gdLst>
                <a:gd name="T0" fmla="*/ 12 w 29"/>
                <a:gd name="T1" fmla="*/ 0 h 15"/>
                <a:gd name="T2" fmla="*/ 0 w 29"/>
                <a:gd name="T3" fmla="*/ 4 h 15"/>
                <a:gd name="T4" fmla="*/ 12 w 29"/>
                <a:gd name="T5" fmla="*/ 4 h 15"/>
                <a:gd name="T6" fmla="*/ 29 w 29"/>
                <a:gd name="T7" fmla="*/ 15 h 15"/>
                <a:gd name="T8" fmla="*/ 21 w 29"/>
                <a:gd name="T9" fmla="*/ 4 h 15"/>
                <a:gd name="T10" fmla="*/ 12 w 29"/>
                <a:gd name="T11" fmla="*/ 0 h 15"/>
              </a:gdLst>
              <a:ahLst/>
              <a:cxnLst>
                <a:cxn ang="0">
                  <a:pos x="T0" y="T1"/>
                </a:cxn>
                <a:cxn ang="0">
                  <a:pos x="T2" y="T3"/>
                </a:cxn>
                <a:cxn ang="0">
                  <a:pos x="T4" y="T5"/>
                </a:cxn>
                <a:cxn ang="0">
                  <a:pos x="T6" y="T7"/>
                </a:cxn>
                <a:cxn ang="0">
                  <a:pos x="T8" y="T9"/>
                </a:cxn>
                <a:cxn ang="0">
                  <a:pos x="T10" y="T11"/>
                </a:cxn>
              </a:cxnLst>
              <a:rect l="0" t="0" r="r" b="b"/>
              <a:pathLst>
                <a:path w="29" h="15">
                  <a:moveTo>
                    <a:pt x="12" y="0"/>
                  </a:moveTo>
                  <a:lnTo>
                    <a:pt x="0" y="4"/>
                  </a:lnTo>
                  <a:lnTo>
                    <a:pt x="12" y="4"/>
                  </a:lnTo>
                  <a:lnTo>
                    <a:pt x="29" y="15"/>
                  </a:lnTo>
                  <a:lnTo>
                    <a:pt x="21" y="4"/>
                  </a:lnTo>
                  <a:lnTo>
                    <a:pt x="12" y="0"/>
                  </a:lnTo>
                  <a:close/>
                </a:path>
              </a:pathLst>
            </a:custGeom>
            <a:solidFill>
              <a:srgbClr val="028502"/>
            </a:solidFill>
            <a:ln w="1588">
              <a:solidFill>
                <a:srgbClr val="028502"/>
              </a:solidFill>
              <a:prstDash val="solid"/>
              <a:round/>
              <a:headEnd/>
              <a:tailEnd/>
            </a:ln>
          </p:spPr>
          <p:txBody>
            <a:bodyPr/>
            <a:lstStyle/>
            <a:p>
              <a:endParaRPr lang="en-MY"/>
            </a:p>
          </p:txBody>
        </p:sp>
        <p:sp>
          <p:nvSpPr>
            <p:cNvPr id="48143" name="Freeform 15"/>
            <p:cNvSpPr>
              <a:spLocks/>
            </p:cNvSpPr>
            <p:nvPr/>
          </p:nvSpPr>
          <p:spPr bwMode="auto">
            <a:xfrm>
              <a:off x="1739" y="2610"/>
              <a:ext cx="29" cy="9"/>
            </a:xfrm>
            <a:custGeom>
              <a:avLst/>
              <a:gdLst>
                <a:gd name="T0" fmla="*/ 57 w 57"/>
                <a:gd name="T1" fmla="*/ 19 h 19"/>
                <a:gd name="T2" fmla="*/ 11 w 57"/>
                <a:gd name="T3" fmla="*/ 0 h 19"/>
                <a:gd name="T4" fmla="*/ 0 w 57"/>
                <a:gd name="T5" fmla="*/ 17 h 19"/>
                <a:gd name="T6" fmla="*/ 21 w 57"/>
                <a:gd name="T7" fmla="*/ 15 h 19"/>
                <a:gd name="T8" fmla="*/ 57 w 57"/>
                <a:gd name="T9" fmla="*/ 19 h 19"/>
              </a:gdLst>
              <a:ahLst/>
              <a:cxnLst>
                <a:cxn ang="0">
                  <a:pos x="T0" y="T1"/>
                </a:cxn>
                <a:cxn ang="0">
                  <a:pos x="T2" y="T3"/>
                </a:cxn>
                <a:cxn ang="0">
                  <a:pos x="T4" y="T5"/>
                </a:cxn>
                <a:cxn ang="0">
                  <a:pos x="T6" y="T7"/>
                </a:cxn>
                <a:cxn ang="0">
                  <a:pos x="T8" y="T9"/>
                </a:cxn>
              </a:cxnLst>
              <a:rect l="0" t="0" r="r" b="b"/>
              <a:pathLst>
                <a:path w="57" h="19">
                  <a:moveTo>
                    <a:pt x="57" y="19"/>
                  </a:moveTo>
                  <a:lnTo>
                    <a:pt x="11" y="0"/>
                  </a:lnTo>
                  <a:lnTo>
                    <a:pt x="0" y="17"/>
                  </a:lnTo>
                  <a:lnTo>
                    <a:pt x="21" y="15"/>
                  </a:lnTo>
                  <a:lnTo>
                    <a:pt x="57" y="19"/>
                  </a:lnTo>
                  <a:close/>
                </a:path>
              </a:pathLst>
            </a:custGeom>
            <a:solidFill>
              <a:srgbClr val="028502"/>
            </a:solidFill>
            <a:ln w="1588">
              <a:solidFill>
                <a:srgbClr val="028502"/>
              </a:solidFill>
              <a:prstDash val="solid"/>
              <a:round/>
              <a:headEnd/>
              <a:tailEnd/>
            </a:ln>
          </p:spPr>
          <p:txBody>
            <a:bodyPr/>
            <a:lstStyle/>
            <a:p>
              <a:endParaRPr lang="en-MY"/>
            </a:p>
          </p:txBody>
        </p:sp>
        <p:sp>
          <p:nvSpPr>
            <p:cNvPr id="48144" name="Freeform 16"/>
            <p:cNvSpPr>
              <a:spLocks/>
            </p:cNvSpPr>
            <p:nvPr/>
          </p:nvSpPr>
          <p:spPr bwMode="auto">
            <a:xfrm>
              <a:off x="1679" y="2626"/>
              <a:ext cx="9" cy="6"/>
            </a:xfrm>
            <a:custGeom>
              <a:avLst/>
              <a:gdLst>
                <a:gd name="T0" fmla="*/ 17 w 19"/>
                <a:gd name="T1" fmla="*/ 0 h 11"/>
                <a:gd name="T2" fmla="*/ 10 w 19"/>
                <a:gd name="T3" fmla="*/ 4 h 11"/>
                <a:gd name="T4" fmla="*/ 0 w 19"/>
                <a:gd name="T5" fmla="*/ 9 h 11"/>
                <a:gd name="T6" fmla="*/ 10 w 19"/>
                <a:gd name="T7" fmla="*/ 11 h 11"/>
                <a:gd name="T8" fmla="*/ 15 w 19"/>
                <a:gd name="T9" fmla="*/ 11 h 11"/>
                <a:gd name="T10" fmla="*/ 19 w 19"/>
                <a:gd name="T11" fmla="*/ 4 h 11"/>
                <a:gd name="T12" fmla="*/ 17 w 19"/>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9" h="11">
                  <a:moveTo>
                    <a:pt x="17" y="0"/>
                  </a:moveTo>
                  <a:lnTo>
                    <a:pt x="10" y="4"/>
                  </a:lnTo>
                  <a:lnTo>
                    <a:pt x="0" y="9"/>
                  </a:lnTo>
                  <a:lnTo>
                    <a:pt x="10" y="11"/>
                  </a:lnTo>
                  <a:lnTo>
                    <a:pt x="15" y="11"/>
                  </a:lnTo>
                  <a:lnTo>
                    <a:pt x="19" y="4"/>
                  </a:lnTo>
                  <a:lnTo>
                    <a:pt x="17" y="0"/>
                  </a:lnTo>
                  <a:close/>
                </a:path>
              </a:pathLst>
            </a:custGeom>
            <a:solidFill>
              <a:srgbClr val="028502"/>
            </a:solidFill>
            <a:ln w="1588">
              <a:solidFill>
                <a:srgbClr val="028502"/>
              </a:solidFill>
              <a:prstDash val="solid"/>
              <a:round/>
              <a:headEnd/>
              <a:tailEnd/>
            </a:ln>
          </p:spPr>
          <p:txBody>
            <a:bodyPr/>
            <a:lstStyle/>
            <a:p>
              <a:endParaRPr lang="en-MY"/>
            </a:p>
          </p:txBody>
        </p:sp>
        <p:sp>
          <p:nvSpPr>
            <p:cNvPr id="48145" name="Freeform 17"/>
            <p:cNvSpPr>
              <a:spLocks/>
            </p:cNvSpPr>
            <p:nvPr/>
          </p:nvSpPr>
          <p:spPr bwMode="auto">
            <a:xfrm>
              <a:off x="1751" y="2591"/>
              <a:ext cx="8" cy="4"/>
            </a:xfrm>
            <a:custGeom>
              <a:avLst/>
              <a:gdLst>
                <a:gd name="T0" fmla="*/ 0 w 17"/>
                <a:gd name="T1" fmla="*/ 0 h 7"/>
                <a:gd name="T2" fmla="*/ 9 w 17"/>
                <a:gd name="T3" fmla="*/ 5 h 7"/>
                <a:gd name="T4" fmla="*/ 17 w 17"/>
                <a:gd name="T5" fmla="*/ 7 h 7"/>
                <a:gd name="T6" fmla="*/ 9 w 17"/>
                <a:gd name="T7" fmla="*/ 7 h 7"/>
                <a:gd name="T8" fmla="*/ 2 w 17"/>
                <a:gd name="T9" fmla="*/ 3 h 7"/>
                <a:gd name="T10" fmla="*/ 0 w 17"/>
                <a:gd name="T11" fmla="*/ 0 h 7"/>
              </a:gdLst>
              <a:ahLst/>
              <a:cxnLst>
                <a:cxn ang="0">
                  <a:pos x="T0" y="T1"/>
                </a:cxn>
                <a:cxn ang="0">
                  <a:pos x="T2" y="T3"/>
                </a:cxn>
                <a:cxn ang="0">
                  <a:pos x="T4" y="T5"/>
                </a:cxn>
                <a:cxn ang="0">
                  <a:pos x="T6" y="T7"/>
                </a:cxn>
                <a:cxn ang="0">
                  <a:pos x="T8" y="T9"/>
                </a:cxn>
                <a:cxn ang="0">
                  <a:pos x="T10" y="T11"/>
                </a:cxn>
              </a:cxnLst>
              <a:rect l="0" t="0" r="r" b="b"/>
              <a:pathLst>
                <a:path w="17" h="7">
                  <a:moveTo>
                    <a:pt x="0" y="0"/>
                  </a:moveTo>
                  <a:lnTo>
                    <a:pt x="9" y="5"/>
                  </a:lnTo>
                  <a:lnTo>
                    <a:pt x="17" y="7"/>
                  </a:lnTo>
                  <a:lnTo>
                    <a:pt x="9" y="7"/>
                  </a:lnTo>
                  <a:lnTo>
                    <a:pt x="2" y="3"/>
                  </a:lnTo>
                  <a:lnTo>
                    <a:pt x="0" y="0"/>
                  </a:lnTo>
                  <a:close/>
                </a:path>
              </a:pathLst>
            </a:custGeom>
            <a:solidFill>
              <a:srgbClr val="028502"/>
            </a:solidFill>
            <a:ln w="1588">
              <a:solidFill>
                <a:srgbClr val="028502"/>
              </a:solidFill>
              <a:prstDash val="solid"/>
              <a:round/>
              <a:headEnd/>
              <a:tailEnd/>
            </a:ln>
          </p:spPr>
          <p:txBody>
            <a:bodyPr/>
            <a:lstStyle/>
            <a:p>
              <a:endParaRPr lang="en-MY"/>
            </a:p>
          </p:txBody>
        </p:sp>
        <p:sp>
          <p:nvSpPr>
            <p:cNvPr id="48146" name="Freeform 18"/>
            <p:cNvSpPr>
              <a:spLocks/>
            </p:cNvSpPr>
            <p:nvPr/>
          </p:nvSpPr>
          <p:spPr bwMode="auto">
            <a:xfrm>
              <a:off x="1718" y="2624"/>
              <a:ext cx="12" cy="16"/>
            </a:xfrm>
            <a:custGeom>
              <a:avLst/>
              <a:gdLst>
                <a:gd name="T0" fmla="*/ 23 w 25"/>
                <a:gd name="T1" fmla="*/ 0 h 32"/>
                <a:gd name="T2" fmla="*/ 10 w 25"/>
                <a:gd name="T3" fmla="*/ 0 h 32"/>
                <a:gd name="T4" fmla="*/ 0 w 25"/>
                <a:gd name="T5" fmla="*/ 6 h 32"/>
                <a:gd name="T6" fmla="*/ 4 w 25"/>
                <a:gd name="T7" fmla="*/ 15 h 32"/>
                <a:gd name="T8" fmla="*/ 0 w 25"/>
                <a:gd name="T9" fmla="*/ 32 h 32"/>
                <a:gd name="T10" fmla="*/ 25 w 25"/>
                <a:gd name="T11" fmla="*/ 10 h 32"/>
                <a:gd name="T12" fmla="*/ 23 w 25"/>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25" h="32">
                  <a:moveTo>
                    <a:pt x="23" y="0"/>
                  </a:moveTo>
                  <a:lnTo>
                    <a:pt x="10" y="0"/>
                  </a:lnTo>
                  <a:lnTo>
                    <a:pt x="0" y="6"/>
                  </a:lnTo>
                  <a:lnTo>
                    <a:pt x="4" y="15"/>
                  </a:lnTo>
                  <a:lnTo>
                    <a:pt x="0" y="32"/>
                  </a:lnTo>
                  <a:lnTo>
                    <a:pt x="25" y="10"/>
                  </a:lnTo>
                  <a:lnTo>
                    <a:pt x="23" y="0"/>
                  </a:lnTo>
                  <a:close/>
                </a:path>
              </a:pathLst>
            </a:custGeom>
            <a:solidFill>
              <a:srgbClr val="028502"/>
            </a:solidFill>
            <a:ln w="1588">
              <a:solidFill>
                <a:srgbClr val="028502"/>
              </a:solidFill>
              <a:prstDash val="solid"/>
              <a:round/>
              <a:headEnd/>
              <a:tailEnd/>
            </a:ln>
          </p:spPr>
          <p:txBody>
            <a:bodyPr/>
            <a:lstStyle/>
            <a:p>
              <a:endParaRPr lang="en-MY"/>
            </a:p>
          </p:txBody>
        </p:sp>
        <p:sp>
          <p:nvSpPr>
            <p:cNvPr id="48147" name="Freeform 19"/>
            <p:cNvSpPr>
              <a:spLocks/>
            </p:cNvSpPr>
            <p:nvPr/>
          </p:nvSpPr>
          <p:spPr bwMode="auto">
            <a:xfrm>
              <a:off x="1661" y="2693"/>
              <a:ext cx="22" cy="12"/>
            </a:xfrm>
            <a:custGeom>
              <a:avLst/>
              <a:gdLst>
                <a:gd name="T0" fmla="*/ 13 w 46"/>
                <a:gd name="T1" fmla="*/ 23 h 25"/>
                <a:gd name="T2" fmla="*/ 34 w 46"/>
                <a:gd name="T3" fmla="*/ 23 h 25"/>
                <a:gd name="T4" fmla="*/ 46 w 46"/>
                <a:gd name="T5" fmla="*/ 25 h 25"/>
                <a:gd name="T6" fmla="*/ 46 w 46"/>
                <a:gd name="T7" fmla="*/ 13 h 25"/>
                <a:gd name="T8" fmla="*/ 34 w 46"/>
                <a:gd name="T9" fmla="*/ 13 h 25"/>
                <a:gd name="T10" fmla="*/ 25 w 46"/>
                <a:gd name="T11" fmla="*/ 8 h 25"/>
                <a:gd name="T12" fmla="*/ 32 w 46"/>
                <a:gd name="T13" fmla="*/ 0 h 25"/>
                <a:gd name="T14" fmla="*/ 21 w 46"/>
                <a:gd name="T15" fmla="*/ 0 h 25"/>
                <a:gd name="T16" fmla="*/ 0 w 46"/>
                <a:gd name="T17" fmla="*/ 0 h 25"/>
                <a:gd name="T18" fmla="*/ 11 w 46"/>
                <a:gd name="T19" fmla="*/ 13 h 25"/>
                <a:gd name="T20" fmla="*/ 25 w 46"/>
                <a:gd name="T21" fmla="*/ 17 h 25"/>
                <a:gd name="T22" fmla="*/ 13 w 46"/>
                <a:gd name="T23"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25">
                  <a:moveTo>
                    <a:pt x="13" y="23"/>
                  </a:moveTo>
                  <a:lnTo>
                    <a:pt x="34" y="23"/>
                  </a:lnTo>
                  <a:lnTo>
                    <a:pt x="46" y="25"/>
                  </a:lnTo>
                  <a:lnTo>
                    <a:pt x="46" y="13"/>
                  </a:lnTo>
                  <a:lnTo>
                    <a:pt x="34" y="13"/>
                  </a:lnTo>
                  <a:lnTo>
                    <a:pt x="25" y="8"/>
                  </a:lnTo>
                  <a:lnTo>
                    <a:pt x="32" y="0"/>
                  </a:lnTo>
                  <a:lnTo>
                    <a:pt x="21" y="0"/>
                  </a:lnTo>
                  <a:lnTo>
                    <a:pt x="0" y="0"/>
                  </a:lnTo>
                  <a:lnTo>
                    <a:pt x="11" y="13"/>
                  </a:lnTo>
                  <a:lnTo>
                    <a:pt x="25" y="17"/>
                  </a:lnTo>
                  <a:lnTo>
                    <a:pt x="13" y="23"/>
                  </a:lnTo>
                  <a:close/>
                </a:path>
              </a:pathLst>
            </a:custGeom>
            <a:solidFill>
              <a:srgbClr val="028502"/>
            </a:solidFill>
            <a:ln w="1588">
              <a:solidFill>
                <a:srgbClr val="028502"/>
              </a:solidFill>
              <a:prstDash val="solid"/>
              <a:round/>
              <a:headEnd/>
              <a:tailEnd/>
            </a:ln>
          </p:spPr>
          <p:txBody>
            <a:bodyPr/>
            <a:lstStyle/>
            <a:p>
              <a:endParaRPr lang="en-MY"/>
            </a:p>
          </p:txBody>
        </p:sp>
        <p:sp>
          <p:nvSpPr>
            <p:cNvPr id="48148" name="Freeform 20"/>
            <p:cNvSpPr>
              <a:spLocks/>
            </p:cNvSpPr>
            <p:nvPr/>
          </p:nvSpPr>
          <p:spPr bwMode="auto">
            <a:xfrm>
              <a:off x="1681" y="2613"/>
              <a:ext cx="17" cy="6"/>
            </a:xfrm>
            <a:custGeom>
              <a:avLst/>
              <a:gdLst>
                <a:gd name="T0" fmla="*/ 32 w 32"/>
                <a:gd name="T1" fmla="*/ 0 h 14"/>
                <a:gd name="T2" fmla="*/ 9 w 32"/>
                <a:gd name="T3" fmla="*/ 4 h 14"/>
                <a:gd name="T4" fmla="*/ 0 w 32"/>
                <a:gd name="T5" fmla="*/ 14 h 14"/>
                <a:gd name="T6" fmla="*/ 17 w 32"/>
                <a:gd name="T7" fmla="*/ 10 h 14"/>
                <a:gd name="T8" fmla="*/ 30 w 32"/>
                <a:gd name="T9" fmla="*/ 6 h 14"/>
                <a:gd name="T10" fmla="*/ 32 w 32"/>
                <a:gd name="T11" fmla="*/ 0 h 14"/>
              </a:gdLst>
              <a:ahLst/>
              <a:cxnLst>
                <a:cxn ang="0">
                  <a:pos x="T0" y="T1"/>
                </a:cxn>
                <a:cxn ang="0">
                  <a:pos x="T2" y="T3"/>
                </a:cxn>
                <a:cxn ang="0">
                  <a:pos x="T4" y="T5"/>
                </a:cxn>
                <a:cxn ang="0">
                  <a:pos x="T6" y="T7"/>
                </a:cxn>
                <a:cxn ang="0">
                  <a:pos x="T8" y="T9"/>
                </a:cxn>
                <a:cxn ang="0">
                  <a:pos x="T10" y="T11"/>
                </a:cxn>
              </a:cxnLst>
              <a:rect l="0" t="0" r="r" b="b"/>
              <a:pathLst>
                <a:path w="32" h="14">
                  <a:moveTo>
                    <a:pt x="32" y="0"/>
                  </a:moveTo>
                  <a:lnTo>
                    <a:pt x="9" y="4"/>
                  </a:lnTo>
                  <a:lnTo>
                    <a:pt x="0" y="14"/>
                  </a:lnTo>
                  <a:lnTo>
                    <a:pt x="17" y="10"/>
                  </a:lnTo>
                  <a:lnTo>
                    <a:pt x="30" y="6"/>
                  </a:lnTo>
                  <a:lnTo>
                    <a:pt x="32" y="0"/>
                  </a:lnTo>
                  <a:close/>
                </a:path>
              </a:pathLst>
            </a:custGeom>
            <a:solidFill>
              <a:srgbClr val="028502"/>
            </a:solidFill>
            <a:ln w="1588">
              <a:solidFill>
                <a:srgbClr val="028502"/>
              </a:solidFill>
              <a:prstDash val="solid"/>
              <a:round/>
              <a:headEnd/>
              <a:tailEnd/>
            </a:ln>
          </p:spPr>
          <p:txBody>
            <a:bodyPr/>
            <a:lstStyle/>
            <a:p>
              <a:endParaRPr lang="en-MY"/>
            </a:p>
          </p:txBody>
        </p:sp>
        <p:sp>
          <p:nvSpPr>
            <p:cNvPr id="48149" name="Freeform 21"/>
            <p:cNvSpPr>
              <a:spLocks/>
            </p:cNvSpPr>
            <p:nvPr/>
          </p:nvSpPr>
          <p:spPr bwMode="auto">
            <a:xfrm>
              <a:off x="1715" y="2613"/>
              <a:ext cx="15" cy="3"/>
            </a:xfrm>
            <a:custGeom>
              <a:avLst/>
              <a:gdLst>
                <a:gd name="T0" fmla="*/ 29 w 31"/>
                <a:gd name="T1" fmla="*/ 2 h 6"/>
                <a:gd name="T2" fmla="*/ 10 w 31"/>
                <a:gd name="T3" fmla="*/ 0 h 6"/>
                <a:gd name="T4" fmla="*/ 0 w 31"/>
                <a:gd name="T5" fmla="*/ 6 h 6"/>
                <a:gd name="T6" fmla="*/ 31 w 31"/>
                <a:gd name="T7" fmla="*/ 6 h 6"/>
                <a:gd name="T8" fmla="*/ 29 w 31"/>
                <a:gd name="T9" fmla="*/ 2 h 6"/>
              </a:gdLst>
              <a:ahLst/>
              <a:cxnLst>
                <a:cxn ang="0">
                  <a:pos x="T0" y="T1"/>
                </a:cxn>
                <a:cxn ang="0">
                  <a:pos x="T2" y="T3"/>
                </a:cxn>
                <a:cxn ang="0">
                  <a:pos x="T4" y="T5"/>
                </a:cxn>
                <a:cxn ang="0">
                  <a:pos x="T6" y="T7"/>
                </a:cxn>
                <a:cxn ang="0">
                  <a:pos x="T8" y="T9"/>
                </a:cxn>
              </a:cxnLst>
              <a:rect l="0" t="0" r="r" b="b"/>
              <a:pathLst>
                <a:path w="31" h="6">
                  <a:moveTo>
                    <a:pt x="29" y="2"/>
                  </a:moveTo>
                  <a:lnTo>
                    <a:pt x="10" y="0"/>
                  </a:lnTo>
                  <a:lnTo>
                    <a:pt x="0" y="6"/>
                  </a:lnTo>
                  <a:lnTo>
                    <a:pt x="31" y="6"/>
                  </a:lnTo>
                  <a:lnTo>
                    <a:pt x="29" y="2"/>
                  </a:lnTo>
                  <a:close/>
                </a:path>
              </a:pathLst>
            </a:custGeom>
            <a:solidFill>
              <a:srgbClr val="028502"/>
            </a:solidFill>
            <a:ln w="1588">
              <a:solidFill>
                <a:srgbClr val="028502"/>
              </a:solidFill>
              <a:prstDash val="solid"/>
              <a:round/>
              <a:headEnd/>
              <a:tailEnd/>
            </a:ln>
          </p:spPr>
          <p:txBody>
            <a:bodyPr/>
            <a:lstStyle/>
            <a:p>
              <a:endParaRPr lang="en-MY"/>
            </a:p>
          </p:txBody>
        </p:sp>
        <p:sp>
          <p:nvSpPr>
            <p:cNvPr id="48150" name="Freeform 22"/>
            <p:cNvSpPr>
              <a:spLocks/>
            </p:cNvSpPr>
            <p:nvPr/>
          </p:nvSpPr>
          <p:spPr bwMode="auto">
            <a:xfrm>
              <a:off x="1773" y="2655"/>
              <a:ext cx="17" cy="9"/>
            </a:xfrm>
            <a:custGeom>
              <a:avLst/>
              <a:gdLst>
                <a:gd name="T0" fmla="*/ 14 w 35"/>
                <a:gd name="T1" fmla="*/ 0 h 19"/>
                <a:gd name="T2" fmla="*/ 0 w 35"/>
                <a:gd name="T3" fmla="*/ 4 h 19"/>
                <a:gd name="T4" fmla="*/ 10 w 35"/>
                <a:gd name="T5" fmla="*/ 10 h 19"/>
                <a:gd name="T6" fmla="*/ 35 w 35"/>
                <a:gd name="T7" fmla="*/ 19 h 19"/>
                <a:gd name="T8" fmla="*/ 14 w 35"/>
                <a:gd name="T9" fmla="*/ 0 h 19"/>
              </a:gdLst>
              <a:ahLst/>
              <a:cxnLst>
                <a:cxn ang="0">
                  <a:pos x="T0" y="T1"/>
                </a:cxn>
                <a:cxn ang="0">
                  <a:pos x="T2" y="T3"/>
                </a:cxn>
                <a:cxn ang="0">
                  <a:pos x="T4" y="T5"/>
                </a:cxn>
                <a:cxn ang="0">
                  <a:pos x="T6" y="T7"/>
                </a:cxn>
                <a:cxn ang="0">
                  <a:pos x="T8" y="T9"/>
                </a:cxn>
              </a:cxnLst>
              <a:rect l="0" t="0" r="r" b="b"/>
              <a:pathLst>
                <a:path w="35" h="19">
                  <a:moveTo>
                    <a:pt x="14" y="0"/>
                  </a:moveTo>
                  <a:lnTo>
                    <a:pt x="0" y="4"/>
                  </a:lnTo>
                  <a:lnTo>
                    <a:pt x="10" y="10"/>
                  </a:lnTo>
                  <a:lnTo>
                    <a:pt x="35" y="19"/>
                  </a:lnTo>
                  <a:lnTo>
                    <a:pt x="14" y="0"/>
                  </a:lnTo>
                  <a:close/>
                </a:path>
              </a:pathLst>
            </a:custGeom>
            <a:solidFill>
              <a:srgbClr val="028502"/>
            </a:solidFill>
            <a:ln w="1588">
              <a:solidFill>
                <a:srgbClr val="028502"/>
              </a:solidFill>
              <a:prstDash val="solid"/>
              <a:round/>
              <a:headEnd/>
              <a:tailEnd/>
            </a:ln>
          </p:spPr>
          <p:txBody>
            <a:bodyPr/>
            <a:lstStyle/>
            <a:p>
              <a:endParaRPr lang="en-MY"/>
            </a:p>
          </p:txBody>
        </p:sp>
        <p:sp>
          <p:nvSpPr>
            <p:cNvPr id="48151" name="Freeform 23"/>
            <p:cNvSpPr>
              <a:spLocks/>
            </p:cNvSpPr>
            <p:nvPr/>
          </p:nvSpPr>
          <p:spPr bwMode="auto">
            <a:xfrm>
              <a:off x="1754" y="2666"/>
              <a:ext cx="41" cy="15"/>
            </a:xfrm>
            <a:custGeom>
              <a:avLst/>
              <a:gdLst>
                <a:gd name="T0" fmla="*/ 37 w 82"/>
                <a:gd name="T1" fmla="*/ 0 h 30"/>
                <a:gd name="T2" fmla="*/ 16 w 82"/>
                <a:gd name="T3" fmla="*/ 11 h 30"/>
                <a:gd name="T4" fmla="*/ 0 w 82"/>
                <a:gd name="T5" fmla="*/ 30 h 30"/>
                <a:gd name="T6" fmla="*/ 29 w 82"/>
                <a:gd name="T7" fmla="*/ 21 h 30"/>
                <a:gd name="T8" fmla="*/ 40 w 82"/>
                <a:gd name="T9" fmla="*/ 15 h 30"/>
                <a:gd name="T10" fmla="*/ 59 w 82"/>
                <a:gd name="T11" fmla="*/ 21 h 30"/>
                <a:gd name="T12" fmla="*/ 82 w 82"/>
                <a:gd name="T13" fmla="*/ 23 h 30"/>
                <a:gd name="T14" fmla="*/ 61 w 82"/>
                <a:gd name="T15" fmla="*/ 9 h 30"/>
                <a:gd name="T16" fmla="*/ 48 w 82"/>
                <a:gd name="T17" fmla="*/ 4 h 30"/>
                <a:gd name="T18" fmla="*/ 37 w 82"/>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30">
                  <a:moveTo>
                    <a:pt x="37" y="0"/>
                  </a:moveTo>
                  <a:lnTo>
                    <a:pt x="16" y="11"/>
                  </a:lnTo>
                  <a:lnTo>
                    <a:pt x="0" y="30"/>
                  </a:lnTo>
                  <a:lnTo>
                    <a:pt x="29" y="21"/>
                  </a:lnTo>
                  <a:lnTo>
                    <a:pt x="40" y="15"/>
                  </a:lnTo>
                  <a:lnTo>
                    <a:pt x="59" y="21"/>
                  </a:lnTo>
                  <a:lnTo>
                    <a:pt x="82" y="23"/>
                  </a:lnTo>
                  <a:lnTo>
                    <a:pt x="61" y="9"/>
                  </a:lnTo>
                  <a:lnTo>
                    <a:pt x="48" y="4"/>
                  </a:lnTo>
                  <a:lnTo>
                    <a:pt x="37" y="0"/>
                  </a:lnTo>
                  <a:close/>
                </a:path>
              </a:pathLst>
            </a:custGeom>
            <a:solidFill>
              <a:srgbClr val="028502"/>
            </a:solidFill>
            <a:ln w="1588">
              <a:solidFill>
                <a:srgbClr val="028502"/>
              </a:solidFill>
              <a:prstDash val="solid"/>
              <a:round/>
              <a:headEnd/>
              <a:tailEnd/>
            </a:ln>
          </p:spPr>
          <p:txBody>
            <a:bodyPr/>
            <a:lstStyle/>
            <a:p>
              <a:endParaRPr lang="en-MY"/>
            </a:p>
          </p:txBody>
        </p:sp>
        <p:sp>
          <p:nvSpPr>
            <p:cNvPr id="48152" name="Freeform 24"/>
            <p:cNvSpPr>
              <a:spLocks/>
            </p:cNvSpPr>
            <p:nvPr/>
          </p:nvSpPr>
          <p:spPr bwMode="auto">
            <a:xfrm>
              <a:off x="1623" y="2676"/>
              <a:ext cx="47" cy="21"/>
            </a:xfrm>
            <a:custGeom>
              <a:avLst/>
              <a:gdLst>
                <a:gd name="T0" fmla="*/ 61 w 93"/>
                <a:gd name="T1" fmla="*/ 0 h 42"/>
                <a:gd name="T2" fmla="*/ 40 w 93"/>
                <a:gd name="T3" fmla="*/ 2 h 42"/>
                <a:gd name="T4" fmla="*/ 30 w 93"/>
                <a:gd name="T5" fmla="*/ 4 h 42"/>
                <a:gd name="T6" fmla="*/ 40 w 93"/>
                <a:gd name="T7" fmla="*/ 7 h 42"/>
                <a:gd name="T8" fmla="*/ 25 w 93"/>
                <a:gd name="T9" fmla="*/ 11 h 42"/>
                <a:gd name="T10" fmla="*/ 0 w 93"/>
                <a:gd name="T11" fmla="*/ 42 h 42"/>
                <a:gd name="T12" fmla="*/ 30 w 93"/>
                <a:gd name="T13" fmla="*/ 24 h 42"/>
                <a:gd name="T14" fmla="*/ 46 w 93"/>
                <a:gd name="T15" fmla="*/ 21 h 42"/>
                <a:gd name="T16" fmla="*/ 53 w 93"/>
                <a:gd name="T17" fmla="*/ 23 h 42"/>
                <a:gd name="T18" fmla="*/ 55 w 93"/>
                <a:gd name="T19" fmla="*/ 32 h 42"/>
                <a:gd name="T20" fmla="*/ 66 w 93"/>
                <a:gd name="T21" fmla="*/ 17 h 42"/>
                <a:gd name="T22" fmla="*/ 93 w 93"/>
                <a:gd name="T23" fmla="*/ 4 h 42"/>
                <a:gd name="T24" fmla="*/ 84 w 93"/>
                <a:gd name="T25" fmla="*/ 2 h 42"/>
                <a:gd name="T26" fmla="*/ 61 w 93"/>
                <a:gd name="T2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 h="42">
                  <a:moveTo>
                    <a:pt x="61" y="0"/>
                  </a:moveTo>
                  <a:lnTo>
                    <a:pt x="40" y="2"/>
                  </a:lnTo>
                  <a:lnTo>
                    <a:pt x="30" y="4"/>
                  </a:lnTo>
                  <a:lnTo>
                    <a:pt x="40" y="7"/>
                  </a:lnTo>
                  <a:lnTo>
                    <a:pt x="25" y="11"/>
                  </a:lnTo>
                  <a:lnTo>
                    <a:pt x="0" y="42"/>
                  </a:lnTo>
                  <a:lnTo>
                    <a:pt x="30" y="24"/>
                  </a:lnTo>
                  <a:lnTo>
                    <a:pt x="46" y="21"/>
                  </a:lnTo>
                  <a:lnTo>
                    <a:pt x="53" y="23"/>
                  </a:lnTo>
                  <a:lnTo>
                    <a:pt x="55" y="32"/>
                  </a:lnTo>
                  <a:lnTo>
                    <a:pt x="66" y="17"/>
                  </a:lnTo>
                  <a:lnTo>
                    <a:pt x="93" y="4"/>
                  </a:lnTo>
                  <a:lnTo>
                    <a:pt x="84" y="2"/>
                  </a:lnTo>
                  <a:lnTo>
                    <a:pt x="61" y="0"/>
                  </a:lnTo>
                  <a:close/>
                </a:path>
              </a:pathLst>
            </a:custGeom>
            <a:solidFill>
              <a:srgbClr val="028502"/>
            </a:solidFill>
            <a:ln w="1588">
              <a:solidFill>
                <a:srgbClr val="028502"/>
              </a:solidFill>
              <a:prstDash val="solid"/>
              <a:round/>
              <a:headEnd/>
              <a:tailEnd/>
            </a:ln>
          </p:spPr>
          <p:txBody>
            <a:bodyPr/>
            <a:lstStyle/>
            <a:p>
              <a:endParaRPr lang="en-MY"/>
            </a:p>
          </p:txBody>
        </p:sp>
        <p:sp>
          <p:nvSpPr>
            <p:cNvPr id="48153" name="Freeform 25"/>
            <p:cNvSpPr>
              <a:spLocks/>
            </p:cNvSpPr>
            <p:nvPr/>
          </p:nvSpPr>
          <p:spPr bwMode="auto">
            <a:xfrm>
              <a:off x="1669" y="2619"/>
              <a:ext cx="39" cy="21"/>
            </a:xfrm>
            <a:custGeom>
              <a:avLst/>
              <a:gdLst>
                <a:gd name="T0" fmla="*/ 67 w 78"/>
                <a:gd name="T1" fmla="*/ 0 h 41"/>
                <a:gd name="T2" fmla="*/ 42 w 78"/>
                <a:gd name="T3" fmla="*/ 26 h 41"/>
                <a:gd name="T4" fmla="*/ 0 w 78"/>
                <a:gd name="T5" fmla="*/ 26 h 41"/>
                <a:gd name="T6" fmla="*/ 10 w 78"/>
                <a:gd name="T7" fmla="*/ 26 h 41"/>
                <a:gd name="T8" fmla="*/ 21 w 78"/>
                <a:gd name="T9" fmla="*/ 34 h 41"/>
                <a:gd name="T10" fmla="*/ 15 w 78"/>
                <a:gd name="T11" fmla="*/ 41 h 41"/>
                <a:gd name="T12" fmla="*/ 33 w 78"/>
                <a:gd name="T13" fmla="*/ 41 h 41"/>
                <a:gd name="T14" fmla="*/ 50 w 78"/>
                <a:gd name="T15" fmla="*/ 40 h 41"/>
                <a:gd name="T16" fmla="*/ 59 w 78"/>
                <a:gd name="T17" fmla="*/ 36 h 41"/>
                <a:gd name="T18" fmla="*/ 74 w 78"/>
                <a:gd name="T19" fmla="*/ 24 h 41"/>
                <a:gd name="T20" fmla="*/ 67 w 78"/>
                <a:gd name="T21" fmla="*/ 15 h 41"/>
                <a:gd name="T22" fmla="*/ 78 w 78"/>
                <a:gd name="T23" fmla="*/ 9 h 41"/>
                <a:gd name="T24" fmla="*/ 67 w 78"/>
                <a:gd name="T25"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41">
                  <a:moveTo>
                    <a:pt x="67" y="0"/>
                  </a:moveTo>
                  <a:lnTo>
                    <a:pt x="42" y="26"/>
                  </a:lnTo>
                  <a:lnTo>
                    <a:pt x="0" y="26"/>
                  </a:lnTo>
                  <a:lnTo>
                    <a:pt x="10" y="26"/>
                  </a:lnTo>
                  <a:lnTo>
                    <a:pt x="21" y="34"/>
                  </a:lnTo>
                  <a:lnTo>
                    <a:pt x="15" y="41"/>
                  </a:lnTo>
                  <a:lnTo>
                    <a:pt x="33" y="41"/>
                  </a:lnTo>
                  <a:lnTo>
                    <a:pt x="50" y="40"/>
                  </a:lnTo>
                  <a:lnTo>
                    <a:pt x="59" y="36"/>
                  </a:lnTo>
                  <a:lnTo>
                    <a:pt x="74" y="24"/>
                  </a:lnTo>
                  <a:lnTo>
                    <a:pt x="67" y="15"/>
                  </a:lnTo>
                  <a:lnTo>
                    <a:pt x="78" y="9"/>
                  </a:lnTo>
                  <a:lnTo>
                    <a:pt x="67" y="0"/>
                  </a:lnTo>
                  <a:close/>
                </a:path>
              </a:pathLst>
            </a:custGeom>
            <a:solidFill>
              <a:srgbClr val="028502"/>
            </a:solidFill>
            <a:ln w="1588">
              <a:solidFill>
                <a:srgbClr val="028502"/>
              </a:solidFill>
              <a:prstDash val="solid"/>
              <a:round/>
              <a:headEnd/>
              <a:tailEnd/>
            </a:ln>
          </p:spPr>
          <p:txBody>
            <a:bodyPr/>
            <a:lstStyle/>
            <a:p>
              <a:endParaRPr lang="en-MY"/>
            </a:p>
          </p:txBody>
        </p:sp>
        <p:sp>
          <p:nvSpPr>
            <p:cNvPr id="48154" name="Freeform 26"/>
            <p:cNvSpPr>
              <a:spLocks/>
            </p:cNvSpPr>
            <p:nvPr/>
          </p:nvSpPr>
          <p:spPr bwMode="auto">
            <a:xfrm>
              <a:off x="1621" y="2707"/>
              <a:ext cx="117" cy="38"/>
            </a:xfrm>
            <a:custGeom>
              <a:avLst/>
              <a:gdLst>
                <a:gd name="T0" fmla="*/ 105 w 234"/>
                <a:gd name="T1" fmla="*/ 5 h 76"/>
                <a:gd name="T2" fmla="*/ 72 w 234"/>
                <a:gd name="T3" fmla="*/ 5 h 76"/>
                <a:gd name="T4" fmla="*/ 65 w 234"/>
                <a:gd name="T5" fmla="*/ 15 h 76"/>
                <a:gd name="T6" fmla="*/ 52 w 234"/>
                <a:gd name="T7" fmla="*/ 19 h 76"/>
                <a:gd name="T8" fmla="*/ 46 w 234"/>
                <a:gd name="T9" fmla="*/ 30 h 76"/>
                <a:gd name="T10" fmla="*/ 29 w 234"/>
                <a:gd name="T11" fmla="*/ 30 h 76"/>
                <a:gd name="T12" fmla="*/ 0 w 234"/>
                <a:gd name="T13" fmla="*/ 57 h 76"/>
                <a:gd name="T14" fmla="*/ 34 w 234"/>
                <a:gd name="T15" fmla="*/ 39 h 76"/>
                <a:gd name="T16" fmla="*/ 65 w 234"/>
                <a:gd name="T17" fmla="*/ 36 h 76"/>
                <a:gd name="T18" fmla="*/ 72 w 234"/>
                <a:gd name="T19" fmla="*/ 39 h 76"/>
                <a:gd name="T20" fmla="*/ 71 w 234"/>
                <a:gd name="T21" fmla="*/ 49 h 76"/>
                <a:gd name="T22" fmla="*/ 101 w 234"/>
                <a:gd name="T23" fmla="*/ 45 h 76"/>
                <a:gd name="T24" fmla="*/ 133 w 234"/>
                <a:gd name="T25" fmla="*/ 36 h 76"/>
                <a:gd name="T26" fmla="*/ 143 w 234"/>
                <a:gd name="T27" fmla="*/ 39 h 76"/>
                <a:gd name="T28" fmla="*/ 171 w 234"/>
                <a:gd name="T29" fmla="*/ 43 h 76"/>
                <a:gd name="T30" fmla="*/ 183 w 234"/>
                <a:gd name="T31" fmla="*/ 45 h 76"/>
                <a:gd name="T32" fmla="*/ 192 w 234"/>
                <a:gd name="T33" fmla="*/ 55 h 76"/>
                <a:gd name="T34" fmla="*/ 204 w 234"/>
                <a:gd name="T35" fmla="*/ 55 h 76"/>
                <a:gd name="T36" fmla="*/ 209 w 234"/>
                <a:gd name="T37" fmla="*/ 66 h 76"/>
                <a:gd name="T38" fmla="*/ 234 w 234"/>
                <a:gd name="T39" fmla="*/ 76 h 76"/>
                <a:gd name="T40" fmla="*/ 217 w 234"/>
                <a:gd name="T41" fmla="*/ 51 h 76"/>
                <a:gd name="T42" fmla="*/ 204 w 234"/>
                <a:gd name="T43" fmla="*/ 43 h 76"/>
                <a:gd name="T44" fmla="*/ 192 w 234"/>
                <a:gd name="T45" fmla="*/ 24 h 76"/>
                <a:gd name="T46" fmla="*/ 177 w 234"/>
                <a:gd name="T47" fmla="*/ 24 h 76"/>
                <a:gd name="T48" fmla="*/ 185 w 234"/>
                <a:gd name="T49" fmla="*/ 36 h 76"/>
                <a:gd name="T50" fmla="*/ 171 w 234"/>
                <a:gd name="T51" fmla="*/ 36 h 76"/>
                <a:gd name="T52" fmla="*/ 154 w 234"/>
                <a:gd name="T53" fmla="*/ 34 h 76"/>
                <a:gd name="T54" fmla="*/ 149 w 234"/>
                <a:gd name="T55" fmla="*/ 20 h 76"/>
                <a:gd name="T56" fmla="*/ 185 w 234"/>
                <a:gd name="T57" fmla="*/ 15 h 76"/>
                <a:gd name="T58" fmla="*/ 166 w 234"/>
                <a:gd name="T59" fmla="*/ 5 h 76"/>
                <a:gd name="T60" fmla="*/ 152 w 234"/>
                <a:gd name="T61" fmla="*/ 0 h 76"/>
                <a:gd name="T62" fmla="*/ 137 w 234"/>
                <a:gd name="T63" fmla="*/ 5 h 76"/>
                <a:gd name="T64" fmla="*/ 111 w 234"/>
                <a:gd name="T65" fmla="*/ 9 h 76"/>
                <a:gd name="T66" fmla="*/ 105 w 234"/>
                <a:gd name="T67" fmla="*/ 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4" h="76">
                  <a:moveTo>
                    <a:pt x="105" y="5"/>
                  </a:moveTo>
                  <a:lnTo>
                    <a:pt x="72" y="5"/>
                  </a:lnTo>
                  <a:lnTo>
                    <a:pt x="65" y="15"/>
                  </a:lnTo>
                  <a:lnTo>
                    <a:pt x="52" y="19"/>
                  </a:lnTo>
                  <a:lnTo>
                    <a:pt x="46" y="30"/>
                  </a:lnTo>
                  <a:lnTo>
                    <a:pt x="29" y="30"/>
                  </a:lnTo>
                  <a:lnTo>
                    <a:pt x="0" y="57"/>
                  </a:lnTo>
                  <a:lnTo>
                    <a:pt x="34" y="39"/>
                  </a:lnTo>
                  <a:lnTo>
                    <a:pt x="65" y="36"/>
                  </a:lnTo>
                  <a:lnTo>
                    <a:pt x="72" y="39"/>
                  </a:lnTo>
                  <a:lnTo>
                    <a:pt x="71" y="49"/>
                  </a:lnTo>
                  <a:lnTo>
                    <a:pt x="101" y="45"/>
                  </a:lnTo>
                  <a:lnTo>
                    <a:pt x="133" y="36"/>
                  </a:lnTo>
                  <a:lnTo>
                    <a:pt x="143" y="39"/>
                  </a:lnTo>
                  <a:lnTo>
                    <a:pt x="171" y="43"/>
                  </a:lnTo>
                  <a:lnTo>
                    <a:pt x="183" y="45"/>
                  </a:lnTo>
                  <a:lnTo>
                    <a:pt x="192" y="55"/>
                  </a:lnTo>
                  <a:lnTo>
                    <a:pt x="204" y="55"/>
                  </a:lnTo>
                  <a:lnTo>
                    <a:pt x="209" y="66"/>
                  </a:lnTo>
                  <a:lnTo>
                    <a:pt x="234" y="76"/>
                  </a:lnTo>
                  <a:lnTo>
                    <a:pt x="217" y="51"/>
                  </a:lnTo>
                  <a:lnTo>
                    <a:pt x="204" y="43"/>
                  </a:lnTo>
                  <a:lnTo>
                    <a:pt x="192" y="24"/>
                  </a:lnTo>
                  <a:lnTo>
                    <a:pt x="177" y="24"/>
                  </a:lnTo>
                  <a:lnTo>
                    <a:pt x="185" y="36"/>
                  </a:lnTo>
                  <a:lnTo>
                    <a:pt x="171" y="36"/>
                  </a:lnTo>
                  <a:lnTo>
                    <a:pt x="154" y="34"/>
                  </a:lnTo>
                  <a:lnTo>
                    <a:pt x="149" y="20"/>
                  </a:lnTo>
                  <a:lnTo>
                    <a:pt x="185" y="15"/>
                  </a:lnTo>
                  <a:lnTo>
                    <a:pt x="166" y="5"/>
                  </a:lnTo>
                  <a:lnTo>
                    <a:pt x="152" y="0"/>
                  </a:lnTo>
                  <a:lnTo>
                    <a:pt x="137" y="5"/>
                  </a:lnTo>
                  <a:lnTo>
                    <a:pt x="111" y="9"/>
                  </a:lnTo>
                  <a:lnTo>
                    <a:pt x="105" y="5"/>
                  </a:lnTo>
                  <a:close/>
                </a:path>
              </a:pathLst>
            </a:custGeom>
            <a:solidFill>
              <a:srgbClr val="028502"/>
            </a:solidFill>
            <a:ln w="1588">
              <a:solidFill>
                <a:srgbClr val="028502"/>
              </a:solidFill>
              <a:prstDash val="solid"/>
              <a:round/>
              <a:headEnd/>
              <a:tailEnd/>
            </a:ln>
          </p:spPr>
          <p:txBody>
            <a:bodyPr/>
            <a:lstStyle/>
            <a:p>
              <a:endParaRPr lang="en-MY"/>
            </a:p>
          </p:txBody>
        </p:sp>
        <p:sp>
          <p:nvSpPr>
            <p:cNvPr id="48155" name="Freeform 27"/>
            <p:cNvSpPr>
              <a:spLocks/>
            </p:cNvSpPr>
            <p:nvPr/>
          </p:nvSpPr>
          <p:spPr bwMode="auto">
            <a:xfrm>
              <a:off x="1774" y="2713"/>
              <a:ext cx="56" cy="16"/>
            </a:xfrm>
            <a:custGeom>
              <a:avLst/>
              <a:gdLst>
                <a:gd name="T0" fmla="*/ 93 w 112"/>
                <a:gd name="T1" fmla="*/ 6 h 30"/>
                <a:gd name="T2" fmla="*/ 65 w 112"/>
                <a:gd name="T3" fmla="*/ 0 h 30"/>
                <a:gd name="T4" fmla="*/ 35 w 112"/>
                <a:gd name="T5" fmla="*/ 6 h 30"/>
                <a:gd name="T6" fmla="*/ 0 w 112"/>
                <a:gd name="T7" fmla="*/ 6 h 30"/>
                <a:gd name="T8" fmla="*/ 14 w 112"/>
                <a:gd name="T9" fmla="*/ 13 h 30"/>
                <a:gd name="T10" fmla="*/ 23 w 112"/>
                <a:gd name="T11" fmla="*/ 13 h 30"/>
                <a:gd name="T12" fmla="*/ 33 w 112"/>
                <a:gd name="T13" fmla="*/ 17 h 30"/>
                <a:gd name="T14" fmla="*/ 50 w 112"/>
                <a:gd name="T15" fmla="*/ 23 h 30"/>
                <a:gd name="T16" fmla="*/ 50 w 112"/>
                <a:gd name="T17" fmla="*/ 11 h 30"/>
                <a:gd name="T18" fmla="*/ 84 w 112"/>
                <a:gd name="T19" fmla="*/ 7 h 30"/>
                <a:gd name="T20" fmla="*/ 112 w 112"/>
                <a:gd name="T21" fmla="*/ 30 h 30"/>
                <a:gd name="T22" fmla="*/ 92 w 112"/>
                <a:gd name="T23"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 h="30">
                  <a:moveTo>
                    <a:pt x="93" y="6"/>
                  </a:moveTo>
                  <a:lnTo>
                    <a:pt x="65" y="0"/>
                  </a:lnTo>
                  <a:lnTo>
                    <a:pt x="35" y="6"/>
                  </a:lnTo>
                  <a:lnTo>
                    <a:pt x="0" y="6"/>
                  </a:lnTo>
                  <a:lnTo>
                    <a:pt x="14" y="13"/>
                  </a:lnTo>
                  <a:lnTo>
                    <a:pt x="23" y="13"/>
                  </a:lnTo>
                  <a:lnTo>
                    <a:pt x="33" y="17"/>
                  </a:lnTo>
                  <a:lnTo>
                    <a:pt x="50" y="23"/>
                  </a:lnTo>
                  <a:lnTo>
                    <a:pt x="50" y="11"/>
                  </a:lnTo>
                  <a:lnTo>
                    <a:pt x="84" y="7"/>
                  </a:lnTo>
                  <a:lnTo>
                    <a:pt x="112" y="30"/>
                  </a:lnTo>
                  <a:lnTo>
                    <a:pt x="92" y="2"/>
                  </a:lnTo>
                </a:path>
              </a:pathLst>
            </a:custGeom>
            <a:noFill/>
            <a:ln w="1588">
              <a:solidFill>
                <a:srgbClr val="02850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sp>
          <p:nvSpPr>
            <p:cNvPr id="48156" name="Freeform 28"/>
            <p:cNvSpPr>
              <a:spLocks/>
            </p:cNvSpPr>
            <p:nvPr/>
          </p:nvSpPr>
          <p:spPr bwMode="auto">
            <a:xfrm>
              <a:off x="1744" y="2680"/>
              <a:ext cx="71" cy="17"/>
            </a:xfrm>
            <a:custGeom>
              <a:avLst/>
              <a:gdLst>
                <a:gd name="T0" fmla="*/ 78 w 141"/>
                <a:gd name="T1" fmla="*/ 8 h 35"/>
                <a:gd name="T2" fmla="*/ 71 w 141"/>
                <a:gd name="T3" fmla="*/ 0 h 35"/>
                <a:gd name="T4" fmla="*/ 63 w 141"/>
                <a:gd name="T5" fmla="*/ 4 h 35"/>
                <a:gd name="T6" fmla="*/ 54 w 141"/>
                <a:gd name="T7" fmla="*/ 10 h 35"/>
                <a:gd name="T8" fmla="*/ 48 w 141"/>
                <a:gd name="T9" fmla="*/ 12 h 35"/>
                <a:gd name="T10" fmla="*/ 40 w 141"/>
                <a:gd name="T11" fmla="*/ 2 h 35"/>
                <a:gd name="T12" fmla="*/ 33 w 141"/>
                <a:gd name="T13" fmla="*/ 4 h 35"/>
                <a:gd name="T14" fmla="*/ 27 w 141"/>
                <a:gd name="T15" fmla="*/ 12 h 35"/>
                <a:gd name="T16" fmla="*/ 37 w 141"/>
                <a:gd name="T17" fmla="*/ 14 h 35"/>
                <a:gd name="T18" fmla="*/ 25 w 141"/>
                <a:gd name="T19" fmla="*/ 16 h 35"/>
                <a:gd name="T20" fmla="*/ 16 w 141"/>
                <a:gd name="T21" fmla="*/ 19 h 35"/>
                <a:gd name="T22" fmla="*/ 6 w 141"/>
                <a:gd name="T23" fmla="*/ 21 h 35"/>
                <a:gd name="T24" fmla="*/ 0 w 141"/>
                <a:gd name="T25" fmla="*/ 25 h 35"/>
                <a:gd name="T26" fmla="*/ 8 w 141"/>
                <a:gd name="T27" fmla="*/ 25 h 35"/>
                <a:gd name="T28" fmla="*/ 17 w 141"/>
                <a:gd name="T29" fmla="*/ 23 h 35"/>
                <a:gd name="T30" fmla="*/ 25 w 141"/>
                <a:gd name="T31" fmla="*/ 25 h 35"/>
                <a:gd name="T32" fmla="*/ 38 w 141"/>
                <a:gd name="T33" fmla="*/ 25 h 35"/>
                <a:gd name="T34" fmla="*/ 46 w 141"/>
                <a:gd name="T35" fmla="*/ 33 h 35"/>
                <a:gd name="T36" fmla="*/ 73 w 141"/>
                <a:gd name="T37" fmla="*/ 25 h 35"/>
                <a:gd name="T38" fmla="*/ 86 w 141"/>
                <a:gd name="T39" fmla="*/ 23 h 35"/>
                <a:gd name="T40" fmla="*/ 95 w 141"/>
                <a:gd name="T41" fmla="*/ 29 h 35"/>
                <a:gd name="T42" fmla="*/ 101 w 141"/>
                <a:gd name="T43" fmla="*/ 33 h 35"/>
                <a:gd name="T44" fmla="*/ 113 w 141"/>
                <a:gd name="T45" fmla="*/ 33 h 35"/>
                <a:gd name="T46" fmla="*/ 114 w 141"/>
                <a:gd name="T47" fmla="*/ 23 h 35"/>
                <a:gd name="T48" fmla="*/ 124 w 141"/>
                <a:gd name="T49" fmla="*/ 29 h 35"/>
                <a:gd name="T50" fmla="*/ 133 w 141"/>
                <a:gd name="T51" fmla="*/ 35 h 35"/>
                <a:gd name="T52" fmla="*/ 141 w 141"/>
                <a:gd name="T53" fmla="*/ 35 h 35"/>
                <a:gd name="T54" fmla="*/ 132 w 141"/>
                <a:gd name="T55" fmla="*/ 31 h 35"/>
                <a:gd name="T56" fmla="*/ 122 w 141"/>
                <a:gd name="T57" fmla="*/ 25 h 35"/>
                <a:gd name="T58" fmla="*/ 111 w 141"/>
                <a:gd name="T59" fmla="*/ 19 h 35"/>
                <a:gd name="T60" fmla="*/ 103 w 141"/>
                <a:gd name="T61" fmla="*/ 16 h 35"/>
                <a:gd name="T62" fmla="*/ 95 w 141"/>
                <a:gd name="T63" fmla="*/ 12 h 35"/>
                <a:gd name="T64" fmla="*/ 90 w 141"/>
                <a:gd name="T65" fmla="*/ 10 h 35"/>
                <a:gd name="T66" fmla="*/ 80 w 141"/>
                <a:gd name="T67" fmla="*/ 8 h 35"/>
                <a:gd name="T68" fmla="*/ 78 w 141"/>
                <a:gd name="T69" fmla="*/ 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1" h="35">
                  <a:moveTo>
                    <a:pt x="78" y="8"/>
                  </a:moveTo>
                  <a:lnTo>
                    <a:pt x="71" y="0"/>
                  </a:lnTo>
                  <a:lnTo>
                    <a:pt x="63" y="4"/>
                  </a:lnTo>
                  <a:lnTo>
                    <a:pt x="54" y="10"/>
                  </a:lnTo>
                  <a:lnTo>
                    <a:pt x="48" y="12"/>
                  </a:lnTo>
                  <a:lnTo>
                    <a:pt x="40" y="2"/>
                  </a:lnTo>
                  <a:lnTo>
                    <a:pt x="33" y="4"/>
                  </a:lnTo>
                  <a:lnTo>
                    <a:pt x="27" y="12"/>
                  </a:lnTo>
                  <a:lnTo>
                    <a:pt x="37" y="14"/>
                  </a:lnTo>
                  <a:lnTo>
                    <a:pt x="25" y="16"/>
                  </a:lnTo>
                  <a:lnTo>
                    <a:pt x="16" y="19"/>
                  </a:lnTo>
                  <a:lnTo>
                    <a:pt x="6" y="21"/>
                  </a:lnTo>
                  <a:lnTo>
                    <a:pt x="0" y="25"/>
                  </a:lnTo>
                  <a:lnTo>
                    <a:pt x="8" y="25"/>
                  </a:lnTo>
                  <a:lnTo>
                    <a:pt x="17" y="23"/>
                  </a:lnTo>
                  <a:lnTo>
                    <a:pt x="25" y="25"/>
                  </a:lnTo>
                  <a:lnTo>
                    <a:pt x="38" y="25"/>
                  </a:lnTo>
                  <a:lnTo>
                    <a:pt x="46" y="33"/>
                  </a:lnTo>
                  <a:lnTo>
                    <a:pt x="73" y="25"/>
                  </a:lnTo>
                  <a:lnTo>
                    <a:pt x="86" y="23"/>
                  </a:lnTo>
                  <a:lnTo>
                    <a:pt x="95" y="29"/>
                  </a:lnTo>
                  <a:lnTo>
                    <a:pt x="101" y="33"/>
                  </a:lnTo>
                  <a:lnTo>
                    <a:pt x="113" y="33"/>
                  </a:lnTo>
                  <a:lnTo>
                    <a:pt x="114" y="23"/>
                  </a:lnTo>
                  <a:lnTo>
                    <a:pt x="124" y="29"/>
                  </a:lnTo>
                  <a:lnTo>
                    <a:pt x="133" y="35"/>
                  </a:lnTo>
                  <a:lnTo>
                    <a:pt x="141" y="35"/>
                  </a:lnTo>
                  <a:lnTo>
                    <a:pt x="132" y="31"/>
                  </a:lnTo>
                  <a:lnTo>
                    <a:pt x="122" y="25"/>
                  </a:lnTo>
                  <a:lnTo>
                    <a:pt x="111" y="19"/>
                  </a:lnTo>
                  <a:lnTo>
                    <a:pt x="103" y="16"/>
                  </a:lnTo>
                  <a:lnTo>
                    <a:pt x="95" y="12"/>
                  </a:lnTo>
                  <a:lnTo>
                    <a:pt x="90" y="10"/>
                  </a:lnTo>
                  <a:lnTo>
                    <a:pt x="80" y="8"/>
                  </a:lnTo>
                  <a:lnTo>
                    <a:pt x="78" y="8"/>
                  </a:lnTo>
                  <a:close/>
                </a:path>
              </a:pathLst>
            </a:custGeom>
            <a:solidFill>
              <a:srgbClr val="028502"/>
            </a:solidFill>
            <a:ln w="1588">
              <a:solidFill>
                <a:srgbClr val="028502"/>
              </a:solidFill>
              <a:prstDash val="solid"/>
              <a:round/>
              <a:headEnd/>
              <a:tailEnd/>
            </a:ln>
          </p:spPr>
          <p:txBody>
            <a:bodyPr/>
            <a:lstStyle/>
            <a:p>
              <a:endParaRPr lang="en-MY"/>
            </a:p>
          </p:txBody>
        </p:sp>
        <p:sp>
          <p:nvSpPr>
            <p:cNvPr id="48157" name="Freeform 29"/>
            <p:cNvSpPr>
              <a:spLocks/>
            </p:cNvSpPr>
            <p:nvPr/>
          </p:nvSpPr>
          <p:spPr bwMode="auto">
            <a:xfrm>
              <a:off x="1641" y="2644"/>
              <a:ext cx="76" cy="16"/>
            </a:xfrm>
            <a:custGeom>
              <a:avLst/>
              <a:gdLst>
                <a:gd name="T0" fmla="*/ 55 w 152"/>
                <a:gd name="T1" fmla="*/ 2 h 32"/>
                <a:gd name="T2" fmla="*/ 40 w 152"/>
                <a:gd name="T3" fmla="*/ 12 h 32"/>
                <a:gd name="T4" fmla="*/ 23 w 152"/>
                <a:gd name="T5" fmla="*/ 12 h 32"/>
                <a:gd name="T6" fmla="*/ 0 w 152"/>
                <a:gd name="T7" fmla="*/ 17 h 32"/>
                <a:gd name="T8" fmla="*/ 13 w 152"/>
                <a:gd name="T9" fmla="*/ 21 h 32"/>
                <a:gd name="T10" fmla="*/ 0 w 152"/>
                <a:gd name="T11" fmla="*/ 31 h 32"/>
                <a:gd name="T12" fmla="*/ 59 w 152"/>
                <a:gd name="T13" fmla="*/ 17 h 32"/>
                <a:gd name="T14" fmla="*/ 51 w 152"/>
                <a:gd name="T15" fmla="*/ 32 h 32"/>
                <a:gd name="T16" fmla="*/ 71 w 152"/>
                <a:gd name="T17" fmla="*/ 17 h 32"/>
                <a:gd name="T18" fmla="*/ 78 w 152"/>
                <a:gd name="T19" fmla="*/ 27 h 32"/>
                <a:gd name="T20" fmla="*/ 86 w 152"/>
                <a:gd name="T21" fmla="*/ 21 h 32"/>
                <a:gd name="T22" fmla="*/ 129 w 152"/>
                <a:gd name="T23" fmla="*/ 21 h 32"/>
                <a:gd name="T24" fmla="*/ 143 w 152"/>
                <a:gd name="T25" fmla="*/ 25 h 32"/>
                <a:gd name="T26" fmla="*/ 152 w 152"/>
                <a:gd name="T27" fmla="*/ 31 h 32"/>
                <a:gd name="T28" fmla="*/ 139 w 152"/>
                <a:gd name="T29" fmla="*/ 21 h 32"/>
                <a:gd name="T30" fmla="*/ 126 w 152"/>
                <a:gd name="T31" fmla="*/ 17 h 32"/>
                <a:gd name="T32" fmla="*/ 112 w 152"/>
                <a:gd name="T33" fmla="*/ 8 h 32"/>
                <a:gd name="T34" fmla="*/ 78 w 152"/>
                <a:gd name="T35" fmla="*/ 2 h 32"/>
                <a:gd name="T36" fmla="*/ 59 w 152"/>
                <a:gd name="T37" fmla="*/ 0 h 32"/>
                <a:gd name="T38" fmla="*/ 55 w 152"/>
                <a:gd name="T39" fmla="*/ 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2" h="32">
                  <a:moveTo>
                    <a:pt x="55" y="2"/>
                  </a:moveTo>
                  <a:lnTo>
                    <a:pt x="40" y="12"/>
                  </a:lnTo>
                  <a:lnTo>
                    <a:pt x="23" y="12"/>
                  </a:lnTo>
                  <a:lnTo>
                    <a:pt x="0" y="17"/>
                  </a:lnTo>
                  <a:lnTo>
                    <a:pt x="13" y="21"/>
                  </a:lnTo>
                  <a:lnTo>
                    <a:pt x="0" y="31"/>
                  </a:lnTo>
                  <a:lnTo>
                    <a:pt x="59" y="17"/>
                  </a:lnTo>
                  <a:lnTo>
                    <a:pt x="51" y="32"/>
                  </a:lnTo>
                  <a:lnTo>
                    <a:pt x="71" y="17"/>
                  </a:lnTo>
                  <a:lnTo>
                    <a:pt x="78" y="27"/>
                  </a:lnTo>
                  <a:lnTo>
                    <a:pt x="86" y="21"/>
                  </a:lnTo>
                  <a:lnTo>
                    <a:pt x="129" y="21"/>
                  </a:lnTo>
                  <a:lnTo>
                    <a:pt x="143" y="25"/>
                  </a:lnTo>
                  <a:lnTo>
                    <a:pt x="152" y="31"/>
                  </a:lnTo>
                  <a:lnTo>
                    <a:pt x="139" y="21"/>
                  </a:lnTo>
                  <a:lnTo>
                    <a:pt x="126" y="17"/>
                  </a:lnTo>
                  <a:lnTo>
                    <a:pt x="112" y="8"/>
                  </a:lnTo>
                  <a:lnTo>
                    <a:pt x="78" y="2"/>
                  </a:lnTo>
                  <a:lnTo>
                    <a:pt x="59" y="0"/>
                  </a:lnTo>
                  <a:lnTo>
                    <a:pt x="55" y="2"/>
                  </a:lnTo>
                  <a:close/>
                </a:path>
              </a:pathLst>
            </a:custGeom>
            <a:solidFill>
              <a:srgbClr val="028502"/>
            </a:solidFill>
            <a:ln w="1588">
              <a:solidFill>
                <a:srgbClr val="028502"/>
              </a:solidFill>
              <a:prstDash val="solid"/>
              <a:round/>
              <a:headEnd/>
              <a:tailEnd/>
            </a:ln>
          </p:spPr>
          <p:txBody>
            <a:bodyPr/>
            <a:lstStyle/>
            <a:p>
              <a:endParaRPr lang="en-MY"/>
            </a:p>
          </p:txBody>
        </p:sp>
        <p:sp>
          <p:nvSpPr>
            <p:cNvPr id="48158" name="Freeform 30"/>
            <p:cNvSpPr>
              <a:spLocks/>
            </p:cNvSpPr>
            <p:nvPr/>
          </p:nvSpPr>
          <p:spPr bwMode="auto">
            <a:xfrm>
              <a:off x="1674" y="2678"/>
              <a:ext cx="66" cy="23"/>
            </a:xfrm>
            <a:custGeom>
              <a:avLst/>
              <a:gdLst>
                <a:gd name="T0" fmla="*/ 123 w 133"/>
                <a:gd name="T1" fmla="*/ 38 h 45"/>
                <a:gd name="T2" fmla="*/ 102 w 133"/>
                <a:gd name="T3" fmla="*/ 41 h 45"/>
                <a:gd name="T4" fmla="*/ 89 w 133"/>
                <a:gd name="T5" fmla="*/ 45 h 45"/>
                <a:gd name="T6" fmla="*/ 62 w 133"/>
                <a:gd name="T7" fmla="*/ 45 h 45"/>
                <a:gd name="T8" fmla="*/ 57 w 133"/>
                <a:gd name="T9" fmla="*/ 36 h 45"/>
                <a:gd name="T10" fmla="*/ 42 w 133"/>
                <a:gd name="T11" fmla="*/ 38 h 45"/>
                <a:gd name="T12" fmla="*/ 62 w 133"/>
                <a:gd name="T13" fmla="*/ 30 h 45"/>
                <a:gd name="T14" fmla="*/ 53 w 133"/>
                <a:gd name="T15" fmla="*/ 19 h 45"/>
                <a:gd name="T16" fmla="*/ 38 w 133"/>
                <a:gd name="T17" fmla="*/ 11 h 45"/>
                <a:gd name="T18" fmla="*/ 11 w 133"/>
                <a:gd name="T19" fmla="*/ 15 h 45"/>
                <a:gd name="T20" fmla="*/ 0 w 133"/>
                <a:gd name="T21" fmla="*/ 7 h 45"/>
                <a:gd name="T22" fmla="*/ 24 w 133"/>
                <a:gd name="T23" fmla="*/ 0 h 45"/>
                <a:gd name="T24" fmla="*/ 45 w 133"/>
                <a:gd name="T25" fmla="*/ 0 h 45"/>
                <a:gd name="T26" fmla="*/ 53 w 133"/>
                <a:gd name="T27" fmla="*/ 3 h 45"/>
                <a:gd name="T28" fmla="*/ 62 w 133"/>
                <a:gd name="T29" fmla="*/ 11 h 45"/>
                <a:gd name="T30" fmla="*/ 81 w 133"/>
                <a:gd name="T31" fmla="*/ 9 h 45"/>
                <a:gd name="T32" fmla="*/ 89 w 133"/>
                <a:gd name="T33" fmla="*/ 11 h 45"/>
                <a:gd name="T34" fmla="*/ 102 w 133"/>
                <a:gd name="T35" fmla="*/ 26 h 45"/>
                <a:gd name="T36" fmla="*/ 112 w 133"/>
                <a:gd name="T37" fmla="*/ 26 h 45"/>
                <a:gd name="T38" fmla="*/ 121 w 133"/>
                <a:gd name="T39" fmla="*/ 30 h 45"/>
                <a:gd name="T40" fmla="*/ 133 w 133"/>
                <a:gd name="T41" fmla="*/ 38 h 45"/>
                <a:gd name="T42" fmla="*/ 123 w 133"/>
                <a:gd name="T43" fmla="*/ 3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3" h="45">
                  <a:moveTo>
                    <a:pt x="123" y="38"/>
                  </a:moveTo>
                  <a:lnTo>
                    <a:pt x="102" y="41"/>
                  </a:lnTo>
                  <a:lnTo>
                    <a:pt x="89" y="45"/>
                  </a:lnTo>
                  <a:lnTo>
                    <a:pt x="62" y="45"/>
                  </a:lnTo>
                  <a:lnTo>
                    <a:pt x="57" y="36"/>
                  </a:lnTo>
                  <a:lnTo>
                    <a:pt x="42" y="38"/>
                  </a:lnTo>
                  <a:lnTo>
                    <a:pt x="62" y="30"/>
                  </a:lnTo>
                  <a:lnTo>
                    <a:pt x="53" y="19"/>
                  </a:lnTo>
                  <a:lnTo>
                    <a:pt x="38" y="11"/>
                  </a:lnTo>
                  <a:lnTo>
                    <a:pt x="11" y="15"/>
                  </a:lnTo>
                  <a:lnTo>
                    <a:pt x="0" y="7"/>
                  </a:lnTo>
                  <a:lnTo>
                    <a:pt x="24" y="0"/>
                  </a:lnTo>
                  <a:lnTo>
                    <a:pt x="45" y="0"/>
                  </a:lnTo>
                  <a:lnTo>
                    <a:pt x="53" y="3"/>
                  </a:lnTo>
                  <a:lnTo>
                    <a:pt x="62" y="11"/>
                  </a:lnTo>
                  <a:lnTo>
                    <a:pt x="81" y="9"/>
                  </a:lnTo>
                  <a:lnTo>
                    <a:pt x="89" y="11"/>
                  </a:lnTo>
                  <a:lnTo>
                    <a:pt x="102" y="26"/>
                  </a:lnTo>
                  <a:lnTo>
                    <a:pt x="112" y="26"/>
                  </a:lnTo>
                  <a:lnTo>
                    <a:pt x="121" y="30"/>
                  </a:lnTo>
                  <a:lnTo>
                    <a:pt x="133" y="38"/>
                  </a:lnTo>
                  <a:lnTo>
                    <a:pt x="123" y="38"/>
                  </a:lnTo>
                  <a:close/>
                </a:path>
              </a:pathLst>
            </a:custGeom>
            <a:solidFill>
              <a:srgbClr val="028502"/>
            </a:solidFill>
            <a:ln w="1588">
              <a:solidFill>
                <a:srgbClr val="028502"/>
              </a:solidFill>
              <a:prstDash val="solid"/>
              <a:round/>
              <a:headEnd/>
              <a:tailEnd/>
            </a:ln>
          </p:spPr>
          <p:txBody>
            <a:bodyPr/>
            <a:lstStyle/>
            <a:p>
              <a:endParaRPr lang="en-MY"/>
            </a:p>
          </p:txBody>
        </p:sp>
        <p:sp>
          <p:nvSpPr>
            <p:cNvPr id="48159" name="Freeform 31"/>
            <p:cNvSpPr>
              <a:spLocks/>
            </p:cNvSpPr>
            <p:nvPr/>
          </p:nvSpPr>
          <p:spPr bwMode="auto">
            <a:xfrm>
              <a:off x="1744" y="2632"/>
              <a:ext cx="60" cy="12"/>
            </a:xfrm>
            <a:custGeom>
              <a:avLst/>
              <a:gdLst>
                <a:gd name="T0" fmla="*/ 71 w 120"/>
                <a:gd name="T1" fmla="*/ 4 h 25"/>
                <a:gd name="T2" fmla="*/ 19 w 120"/>
                <a:gd name="T3" fmla="*/ 0 h 25"/>
                <a:gd name="T4" fmla="*/ 0 w 120"/>
                <a:gd name="T5" fmla="*/ 0 h 25"/>
                <a:gd name="T6" fmla="*/ 19 w 120"/>
                <a:gd name="T7" fmla="*/ 21 h 25"/>
                <a:gd name="T8" fmla="*/ 27 w 120"/>
                <a:gd name="T9" fmla="*/ 21 h 25"/>
                <a:gd name="T10" fmla="*/ 52 w 120"/>
                <a:gd name="T11" fmla="*/ 25 h 25"/>
                <a:gd name="T12" fmla="*/ 71 w 120"/>
                <a:gd name="T13" fmla="*/ 23 h 25"/>
                <a:gd name="T14" fmla="*/ 82 w 120"/>
                <a:gd name="T15" fmla="*/ 25 h 25"/>
                <a:gd name="T16" fmla="*/ 109 w 120"/>
                <a:gd name="T17" fmla="*/ 23 h 25"/>
                <a:gd name="T18" fmla="*/ 120 w 120"/>
                <a:gd name="T19" fmla="*/ 21 h 25"/>
                <a:gd name="T20" fmla="*/ 113 w 120"/>
                <a:gd name="T21" fmla="*/ 6 h 25"/>
                <a:gd name="T22" fmla="*/ 97 w 120"/>
                <a:gd name="T23" fmla="*/ 4 h 25"/>
                <a:gd name="T24" fmla="*/ 71 w 120"/>
                <a:gd name="T25"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25">
                  <a:moveTo>
                    <a:pt x="71" y="4"/>
                  </a:moveTo>
                  <a:lnTo>
                    <a:pt x="19" y="0"/>
                  </a:lnTo>
                  <a:lnTo>
                    <a:pt x="0" y="0"/>
                  </a:lnTo>
                  <a:lnTo>
                    <a:pt x="19" y="21"/>
                  </a:lnTo>
                  <a:lnTo>
                    <a:pt x="27" y="21"/>
                  </a:lnTo>
                  <a:lnTo>
                    <a:pt x="52" y="25"/>
                  </a:lnTo>
                  <a:lnTo>
                    <a:pt x="71" y="23"/>
                  </a:lnTo>
                  <a:lnTo>
                    <a:pt x="82" y="25"/>
                  </a:lnTo>
                  <a:lnTo>
                    <a:pt x="109" y="23"/>
                  </a:lnTo>
                  <a:lnTo>
                    <a:pt x="120" y="21"/>
                  </a:lnTo>
                  <a:lnTo>
                    <a:pt x="113" y="6"/>
                  </a:lnTo>
                  <a:lnTo>
                    <a:pt x="97" y="4"/>
                  </a:lnTo>
                  <a:lnTo>
                    <a:pt x="71" y="4"/>
                  </a:lnTo>
                  <a:close/>
                </a:path>
              </a:pathLst>
            </a:custGeom>
            <a:solidFill>
              <a:srgbClr val="028502"/>
            </a:solidFill>
            <a:ln w="1588">
              <a:solidFill>
                <a:srgbClr val="028502"/>
              </a:solidFill>
              <a:prstDash val="solid"/>
              <a:round/>
              <a:headEnd/>
              <a:tailEnd/>
            </a:ln>
          </p:spPr>
          <p:txBody>
            <a:bodyPr/>
            <a:lstStyle/>
            <a:p>
              <a:endParaRPr lang="en-MY"/>
            </a:p>
          </p:txBody>
        </p:sp>
        <p:sp>
          <p:nvSpPr>
            <p:cNvPr id="48160" name="Freeform 32"/>
            <p:cNvSpPr>
              <a:spLocks/>
            </p:cNvSpPr>
            <p:nvPr/>
          </p:nvSpPr>
          <p:spPr bwMode="auto">
            <a:xfrm>
              <a:off x="1296" y="2538"/>
              <a:ext cx="385" cy="393"/>
            </a:xfrm>
            <a:custGeom>
              <a:avLst/>
              <a:gdLst>
                <a:gd name="T0" fmla="*/ 53 w 768"/>
                <a:gd name="T1" fmla="*/ 422 h 787"/>
                <a:gd name="T2" fmla="*/ 42 w 768"/>
                <a:gd name="T3" fmla="*/ 348 h 787"/>
                <a:gd name="T4" fmla="*/ 127 w 768"/>
                <a:gd name="T5" fmla="*/ 335 h 787"/>
                <a:gd name="T6" fmla="*/ 72 w 768"/>
                <a:gd name="T7" fmla="*/ 327 h 787"/>
                <a:gd name="T8" fmla="*/ 8 w 768"/>
                <a:gd name="T9" fmla="*/ 318 h 787"/>
                <a:gd name="T10" fmla="*/ 36 w 768"/>
                <a:gd name="T11" fmla="*/ 293 h 787"/>
                <a:gd name="T12" fmla="*/ 36 w 768"/>
                <a:gd name="T13" fmla="*/ 259 h 787"/>
                <a:gd name="T14" fmla="*/ 47 w 768"/>
                <a:gd name="T15" fmla="*/ 230 h 787"/>
                <a:gd name="T16" fmla="*/ 61 w 768"/>
                <a:gd name="T17" fmla="*/ 188 h 787"/>
                <a:gd name="T18" fmla="*/ 36 w 768"/>
                <a:gd name="T19" fmla="*/ 186 h 787"/>
                <a:gd name="T20" fmla="*/ 23 w 768"/>
                <a:gd name="T21" fmla="*/ 173 h 787"/>
                <a:gd name="T22" fmla="*/ 42 w 768"/>
                <a:gd name="T23" fmla="*/ 175 h 787"/>
                <a:gd name="T24" fmla="*/ 116 w 768"/>
                <a:gd name="T25" fmla="*/ 145 h 787"/>
                <a:gd name="T26" fmla="*/ 72 w 768"/>
                <a:gd name="T27" fmla="*/ 145 h 787"/>
                <a:gd name="T28" fmla="*/ 108 w 768"/>
                <a:gd name="T29" fmla="*/ 105 h 787"/>
                <a:gd name="T30" fmla="*/ 122 w 768"/>
                <a:gd name="T31" fmla="*/ 97 h 787"/>
                <a:gd name="T32" fmla="*/ 116 w 768"/>
                <a:gd name="T33" fmla="*/ 76 h 787"/>
                <a:gd name="T34" fmla="*/ 133 w 768"/>
                <a:gd name="T35" fmla="*/ 42 h 787"/>
                <a:gd name="T36" fmla="*/ 103 w 768"/>
                <a:gd name="T37" fmla="*/ 63 h 787"/>
                <a:gd name="T38" fmla="*/ 97 w 768"/>
                <a:gd name="T39" fmla="*/ 27 h 787"/>
                <a:gd name="T40" fmla="*/ 163 w 768"/>
                <a:gd name="T41" fmla="*/ 14 h 787"/>
                <a:gd name="T42" fmla="*/ 293 w 768"/>
                <a:gd name="T43" fmla="*/ 19 h 787"/>
                <a:gd name="T44" fmla="*/ 238 w 768"/>
                <a:gd name="T45" fmla="*/ 27 h 787"/>
                <a:gd name="T46" fmla="*/ 323 w 768"/>
                <a:gd name="T47" fmla="*/ 34 h 787"/>
                <a:gd name="T48" fmla="*/ 359 w 768"/>
                <a:gd name="T49" fmla="*/ 50 h 787"/>
                <a:gd name="T50" fmla="*/ 373 w 768"/>
                <a:gd name="T51" fmla="*/ 76 h 787"/>
                <a:gd name="T52" fmla="*/ 422 w 768"/>
                <a:gd name="T53" fmla="*/ 105 h 787"/>
                <a:gd name="T54" fmla="*/ 422 w 768"/>
                <a:gd name="T55" fmla="*/ 126 h 787"/>
                <a:gd name="T56" fmla="*/ 428 w 768"/>
                <a:gd name="T57" fmla="*/ 160 h 787"/>
                <a:gd name="T58" fmla="*/ 451 w 768"/>
                <a:gd name="T59" fmla="*/ 175 h 787"/>
                <a:gd name="T60" fmla="*/ 433 w 768"/>
                <a:gd name="T61" fmla="*/ 194 h 787"/>
                <a:gd name="T62" fmla="*/ 464 w 768"/>
                <a:gd name="T63" fmla="*/ 230 h 787"/>
                <a:gd name="T64" fmla="*/ 477 w 768"/>
                <a:gd name="T65" fmla="*/ 264 h 787"/>
                <a:gd name="T66" fmla="*/ 454 w 768"/>
                <a:gd name="T67" fmla="*/ 272 h 787"/>
                <a:gd name="T68" fmla="*/ 500 w 768"/>
                <a:gd name="T69" fmla="*/ 314 h 787"/>
                <a:gd name="T70" fmla="*/ 561 w 768"/>
                <a:gd name="T71" fmla="*/ 314 h 787"/>
                <a:gd name="T72" fmla="*/ 458 w 768"/>
                <a:gd name="T73" fmla="*/ 327 h 787"/>
                <a:gd name="T74" fmla="*/ 483 w 768"/>
                <a:gd name="T75" fmla="*/ 356 h 787"/>
                <a:gd name="T76" fmla="*/ 451 w 768"/>
                <a:gd name="T77" fmla="*/ 405 h 787"/>
                <a:gd name="T78" fmla="*/ 489 w 768"/>
                <a:gd name="T79" fmla="*/ 453 h 787"/>
                <a:gd name="T80" fmla="*/ 525 w 768"/>
                <a:gd name="T81" fmla="*/ 468 h 787"/>
                <a:gd name="T82" fmla="*/ 519 w 768"/>
                <a:gd name="T83" fmla="*/ 487 h 787"/>
                <a:gd name="T84" fmla="*/ 496 w 768"/>
                <a:gd name="T85" fmla="*/ 510 h 787"/>
                <a:gd name="T86" fmla="*/ 743 w 768"/>
                <a:gd name="T87" fmla="*/ 530 h 787"/>
                <a:gd name="T88" fmla="*/ 201 w 768"/>
                <a:gd name="T89" fmla="*/ 719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8" h="787">
                  <a:moveTo>
                    <a:pt x="101" y="481"/>
                  </a:moveTo>
                  <a:lnTo>
                    <a:pt x="53" y="422"/>
                  </a:lnTo>
                  <a:lnTo>
                    <a:pt x="32" y="397"/>
                  </a:lnTo>
                  <a:lnTo>
                    <a:pt x="42" y="348"/>
                  </a:lnTo>
                  <a:lnTo>
                    <a:pt x="66" y="348"/>
                  </a:lnTo>
                  <a:lnTo>
                    <a:pt x="127" y="335"/>
                  </a:lnTo>
                  <a:lnTo>
                    <a:pt x="116" y="320"/>
                  </a:lnTo>
                  <a:lnTo>
                    <a:pt x="72" y="327"/>
                  </a:lnTo>
                  <a:lnTo>
                    <a:pt x="17" y="327"/>
                  </a:lnTo>
                  <a:lnTo>
                    <a:pt x="8" y="318"/>
                  </a:lnTo>
                  <a:lnTo>
                    <a:pt x="0" y="301"/>
                  </a:lnTo>
                  <a:lnTo>
                    <a:pt x="36" y="293"/>
                  </a:lnTo>
                  <a:lnTo>
                    <a:pt x="23" y="278"/>
                  </a:lnTo>
                  <a:lnTo>
                    <a:pt x="36" y="259"/>
                  </a:lnTo>
                  <a:lnTo>
                    <a:pt x="84" y="259"/>
                  </a:lnTo>
                  <a:lnTo>
                    <a:pt x="47" y="230"/>
                  </a:lnTo>
                  <a:lnTo>
                    <a:pt x="78" y="194"/>
                  </a:lnTo>
                  <a:lnTo>
                    <a:pt x="61" y="188"/>
                  </a:lnTo>
                  <a:lnTo>
                    <a:pt x="47" y="188"/>
                  </a:lnTo>
                  <a:lnTo>
                    <a:pt x="36" y="186"/>
                  </a:lnTo>
                  <a:lnTo>
                    <a:pt x="23" y="200"/>
                  </a:lnTo>
                  <a:lnTo>
                    <a:pt x="23" y="173"/>
                  </a:lnTo>
                  <a:lnTo>
                    <a:pt x="47" y="158"/>
                  </a:lnTo>
                  <a:lnTo>
                    <a:pt x="42" y="175"/>
                  </a:lnTo>
                  <a:lnTo>
                    <a:pt x="84" y="160"/>
                  </a:lnTo>
                  <a:lnTo>
                    <a:pt x="116" y="145"/>
                  </a:lnTo>
                  <a:lnTo>
                    <a:pt x="97" y="131"/>
                  </a:lnTo>
                  <a:lnTo>
                    <a:pt x="72" y="145"/>
                  </a:lnTo>
                  <a:lnTo>
                    <a:pt x="89" y="112"/>
                  </a:lnTo>
                  <a:lnTo>
                    <a:pt x="108" y="105"/>
                  </a:lnTo>
                  <a:lnTo>
                    <a:pt x="133" y="105"/>
                  </a:lnTo>
                  <a:lnTo>
                    <a:pt x="122" y="97"/>
                  </a:lnTo>
                  <a:lnTo>
                    <a:pt x="146" y="82"/>
                  </a:lnTo>
                  <a:lnTo>
                    <a:pt x="116" y="76"/>
                  </a:lnTo>
                  <a:lnTo>
                    <a:pt x="182" y="42"/>
                  </a:lnTo>
                  <a:lnTo>
                    <a:pt x="133" y="42"/>
                  </a:lnTo>
                  <a:lnTo>
                    <a:pt x="116" y="50"/>
                  </a:lnTo>
                  <a:lnTo>
                    <a:pt x="103" y="63"/>
                  </a:lnTo>
                  <a:lnTo>
                    <a:pt x="78" y="63"/>
                  </a:lnTo>
                  <a:lnTo>
                    <a:pt x="97" y="27"/>
                  </a:lnTo>
                  <a:lnTo>
                    <a:pt x="116" y="19"/>
                  </a:lnTo>
                  <a:lnTo>
                    <a:pt x="163" y="14"/>
                  </a:lnTo>
                  <a:lnTo>
                    <a:pt x="188" y="0"/>
                  </a:lnTo>
                  <a:lnTo>
                    <a:pt x="293" y="19"/>
                  </a:lnTo>
                  <a:lnTo>
                    <a:pt x="268" y="19"/>
                  </a:lnTo>
                  <a:lnTo>
                    <a:pt x="238" y="27"/>
                  </a:lnTo>
                  <a:lnTo>
                    <a:pt x="274" y="42"/>
                  </a:lnTo>
                  <a:lnTo>
                    <a:pt x="323" y="34"/>
                  </a:lnTo>
                  <a:lnTo>
                    <a:pt x="336" y="50"/>
                  </a:lnTo>
                  <a:lnTo>
                    <a:pt x="359" y="50"/>
                  </a:lnTo>
                  <a:lnTo>
                    <a:pt x="384" y="63"/>
                  </a:lnTo>
                  <a:lnTo>
                    <a:pt x="373" y="76"/>
                  </a:lnTo>
                  <a:lnTo>
                    <a:pt x="384" y="90"/>
                  </a:lnTo>
                  <a:lnTo>
                    <a:pt x="422" y="105"/>
                  </a:lnTo>
                  <a:lnTo>
                    <a:pt x="367" y="112"/>
                  </a:lnTo>
                  <a:lnTo>
                    <a:pt x="422" y="126"/>
                  </a:lnTo>
                  <a:lnTo>
                    <a:pt x="451" y="160"/>
                  </a:lnTo>
                  <a:lnTo>
                    <a:pt x="428" y="160"/>
                  </a:lnTo>
                  <a:lnTo>
                    <a:pt x="439" y="175"/>
                  </a:lnTo>
                  <a:lnTo>
                    <a:pt x="451" y="175"/>
                  </a:lnTo>
                  <a:lnTo>
                    <a:pt x="471" y="194"/>
                  </a:lnTo>
                  <a:lnTo>
                    <a:pt x="433" y="194"/>
                  </a:lnTo>
                  <a:lnTo>
                    <a:pt x="464" y="215"/>
                  </a:lnTo>
                  <a:lnTo>
                    <a:pt x="464" y="230"/>
                  </a:lnTo>
                  <a:lnTo>
                    <a:pt x="451" y="244"/>
                  </a:lnTo>
                  <a:lnTo>
                    <a:pt x="477" y="264"/>
                  </a:lnTo>
                  <a:lnTo>
                    <a:pt x="416" y="264"/>
                  </a:lnTo>
                  <a:lnTo>
                    <a:pt x="454" y="272"/>
                  </a:lnTo>
                  <a:lnTo>
                    <a:pt x="489" y="293"/>
                  </a:lnTo>
                  <a:lnTo>
                    <a:pt x="500" y="314"/>
                  </a:lnTo>
                  <a:lnTo>
                    <a:pt x="544" y="306"/>
                  </a:lnTo>
                  <a:lnTo>
                    <a:pt x="561" y="314"/>
                  </a:lnTo>
                  <a:lnTo>
                    <a:pt x="574" y="327"/>
                  </a:lnTo>
                  <a:lnTo>
                    <a:pt x="458" y="327"/>
                  </a:lnTo>
                  <a:lnTo>
                    <a:pt x="508" y="369"/>
                  </a:lnTo>
                  <a:lnTo>
                    <a:pt x="483" y="356"/>
                  </a:lnTo>
                  <a:lnTo>
                    <a:pt x="519" y="396"/>
                  </a:lnTo>
                  <a:lnTo>
                    <a:pt x="451" y="405"/>
                  </a:lnTo>
                  <a:lnTo>
                    <a:pt x="489" y="424"/>
                  </a:lnTo>
                  <a:lnTo>
                    <a:pt x="489" y="453"/>
                  </a:lnTo>
                  <a:lnTo>
                    <a:pt x="513" y="453"/>
                  </a:lnTo>
                  <a:lnTo>
                    <a:pt x="525" y="468"/>
                  </a:lnTo>
                  <a:lnTo>
                    <a:pt x="508" y="475"/>
                  </a:lnTo>
                  <a:lnTo>
                    <a:pt x="519" y="487"/>
                  </a:lnTo>
                  <a:lnTo>
                    <a:pt x="471" y="487"/>
                  </a:lnTo>
                  <a:lnTo>
                    <a:pt x="496" y="510"/>
                  </a:lnTo>
                  <a:lnTo>
                    <a:pt x="464" y="515"/>
                  </a:lnTo>
                  <a:lnTo>
                    <a:pt x="743" y="530"/>
                  </a:lnTo>
                  <a:lnTo>
                    <a:pt x="768" y="787"/>
                  </a:lnTo>
                  <a:lnTo>
                    <a:pt x="201" y="719"/>
                  </a:lnTo>
                  <a:lnTo>
                    <a:pt x="101" y="481"/>
                  </a:lnTo>
                  <a:close/>
                </a:path>
              </a:pathLst>
            </a:custGeom>
            <a:solidFill>
              <a:srgbClr val="00FF00"/>
            </a:solidFill>
            <a:ln w="1588">
              <a:solidFill>
                <a:srgbClr val="028502"/>
              </a:solidFill>
              <a:prstDash val="solid"/>
              <a:round/>
              <a:headEnd/>
              <a:tailEnd/>
            </a:ln>
          </p:spPr>
          <p:txBody>
            <a:bodyPr/>
            <a:lstStyle/>
            <a:p>
              <a:endParaRPr lang="en-MY"/>
            </a:p>
          </p:txBody>
        </p:sp>
        <p:sp>
          <p:nvSpPr>
            <p:cNvPr id="48161" name="Freeform 33"/>
            <p:cNvSpPr>
              <a:spLocks/>
            </p:cNvSpPr>
            <p:nvPr/>
          </p:nvSpPr>
          <p:spPr bwMode="auto">
            <a:xfrm>
              <a:off x="1454" y="2582"/>
              <a:ext cx="11" cy="7"/>
            </a:xfrm>
            <a:custGeom>
              <a:avLst/>
              <a:gdLst>
                <a:gd name="T0" fmla="*/ 5 w 20"/>
                <a:gd name="T1" fmla="*/ 0 h 13"/>
                <a:gd name="T2" fmla="*/ 13 w 20"/>
                <a:gd name="T3" fmla="*/ 3 h 13"/>
                <a:gd name="T4" fmla="*/ 20 w 20"/>
                <a:gd name="T5" fmla="*/ 9 h 13"/>
                <a:gd name="T6" fmla="*/ 13 w 20"/>
                <a:gd name="T7" fmla="*/ 13 h 13"/>
                <a:gd name="T8" fmla="*/ 7 w 20"/>
                <a:gd name="T9" fmla="*/ 11 h 13"/>
                <a:gd name="T10" fmla="*/ 0 w 20"/>
                <a:gd name="T11" fmla="*/ 0 h 13"/>
                <a:gd name="T12" fmla="*/ 5 w 20"/>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20" h="13">
                  <a:moveTo>
                    <a:pt x="5" y="0"/>
                  </a:moveTo>
                  <a:lnTo>
                    <a:pt x="13" y="3"/>
                  </a:lnTo>
                  <a:lnTo>
                    <a:pt x="20" y="9"/>
                  </a:lnTo>
                  <a:lnTo>
                    <a:pt x="13" y="13"/>
                  </a:lnTo>
                  <a:lnTo>
                    <a:pt x="7" y="11"/>
                  </a:lnTo>
                  <a:lnTo>
                    <a:pt x="0" y="0"/>
                  </a:lnTo>
                  <a:lnTo>
                    <a:pt x="5" y="0"/>
                  </a:lnTo>
                  <a:close/>
                </a:path>
              </a:pathLst>
            </a:custGeom>
            <a:solidFill>
              <a:srgbClr val="028502"/>
            </a:solidFill>
            <a:ln w="1588">
              <a:solidFill>
                <a:srgbClr val="028502"/>
              </a:solidFill>
              <a:prstDash val="solid"/>
              <a:round/>
              <a:headEnd/>
              <a:tailEnd/>
            </a:ln>
          </p:spPr>
          <p:txBody>
            <a:bodyPr/>
            <a:lstStyle/>
            <a:p>
              <a:endParaRPr lang="en-MY"/>
            </a:p>
          </p:txBody>
        </p:sp>
        <p:sp>
          <p:nvSpPr>
            <p:cNvPr id="48162" name="Freeform 34"/>
            <p:cNvSpPr>
              <a:spLocks/>
            </p:cNvSpPr>
            <p:nvPr/>
          </p:nvSpPr>
          <p:spPr bwMode="auto">
            <a:xfrm>
              <a:off x="1385" y="2546"/>
              <a:ext cx="8" cy="5"/>
            </a:xfrm>
            <a:custGeom>
              <a:avLst/>
              <a:gdLst>
                <a:gd name="T0" fmla="*/ 17 w 17"/>
                <a:gd name="T1" fmla="*/ 0 h 10"/>
                <a:gd name="T2" fmla="*/ 7 w 17"/>
                <a:gd name="T3" fmla="*/ 6 h 10"/>
                <a:gd name="T4" fmla="*/ 0 w 17"/>
                <a:gd name="T5" fmla="*/ 10 h 10"/>
                <a:gd name="T6" fmla="*/ 7 w 17"/>
                <a:gd name="T7" fmla="*/ 10 h 10"/>
                <a:gd name="T8" fmla="*/ 17 w 17"/>
                <a:gd name="T9" fmla="*/ 4 h 10"/>
                <a:gd name="T10" fmla="*/ 17 w 17"/>
                <a:gd name="T11" fmla="*/ 0 h 10"/>
              </a:gdLst>
              <a:ahLst/>
              <a:cxnLst>
                <a:cxn ang="0">
                  <a:pos x="T0" y="T1"/>
                </a:cxn>
                <a:cxn ang="0">
                  <a:pos x="T2" y="T3"/>
                </a:cxn>
                <a:cxn ang="0">
                  <a:pos x="T4" y="T5"/>
                </a:cxn>
                <a:cxn ang="0">
                  <a:pos x="T6" y="T7"/>
                </a:cxn>
                <a:cxn ang="0">
                  <a:pos x="T8" y="T9"/>
                </a:cxn>
                <a:cxn ang="0">
                  <a:pos x="T10" y="T11"/>
                </a:cxn>
              </a:cxnLst>
              <a:rect l="0" t="0" r="r" b="b"/>
              <a:pathLst>
                <a:path w="17" h="10">
                  <a:moveTo>
                    <a:pt x="17" y="0"/>
                  </a:moveTo>
                  <a:lnTo>
                    <a:pt x="7" y="6"/>
                  </a:lnTo>
                  <a:lnTo>
                    <a:pt x="0" y="10"/>
                  </a:lnTo>
                  <a:lnTo>
                    <a:pt x="7" y="10"/>
                  </a:lnTo>
                  <a:lnTo>
                    <a:pt x="17" y="4"/>
                  </a:lnTo>
                  <a:lnTo>
                    <a:pt x="17" y="0"/>
                  </a:lnTo>
                  <a:close/>
                </a:path>
              </a:pathLst>
            </a:custGeom>
            <a:solidFill>
              <a:srgbClr val="028502"/>
            </a:solidFill>
            <a:ln w="1588">
              <a:solidFill>
                <a:srgbClr val="028502"/>
              </a:solidFill>
              <a:prstDash val="solid"/>
              <a:round/>
              <a:headEnd/>
              <a:tailEnd/>
            </a:ln>
          </p:spPr>
          <p:txBody>
            <a:bodyPr/>
            <a:lstStyle/>
            <a:p>
              <a:endParaRPr lang="en-MY"/>
            </a:p>
          </p:txBody>
        </p:sp>
        <p:sp>
          <p:nvSpPr>
            <p:cNvPr id="48163" name="Freeform 35"/>
            <p:cNvSpPr>
              <a:spLocks/>
            </p:cNvSpPr>
            <p:nvPr/>
          </p:nvSpPr>
          <p:spPr bwMode="auto">
            <a:xfrm>
              <a:off x="1414" y="2580"/>
              <a:ext cx="14" cy="17"/>
            </a:xfrm>
            <a:custGeom>
              <a:avLst/>
              <a:gdLst>
                <a:gd name="T0" fmla="*/ 2 w 26"/>
                <a:gd name="T1" fmla="*/ 0 h 32"/>
                <a:gd name="T2" fmla="*/ 15 w 26"/>
                <a:gd name="T3" fmla="*/ 0 h 32"/>
                <a:gd name="T4" fmla="*/ 26 w 26"/>
                <a:gd name="T5" fmla="*/ 5 h 32"/>
                <a:gd name="T6" fmla="*/ 26 w 26"/>
                <a:gd name="T7" fmla="*/ 32 h 32"/>
                <a:gd name="T8" fmla="*/ 0 w 26"/>
                <a:gd name="T9" fmla="*/ 7 h 32"/>
                <a:gd name="T10" fmla="*/ 2 w 26"/>
                <a:gd name="T11" fmla="*/ 0 h 32"/>
              </a:gdLst>
              <a:ahLst/>
              <a:cxnLst>
                <a:cxn ang="0">
                  <a:pos x="T0" y="T1"/>
                </a:cxn>
                <a:cxn ang="0">
                  <a:pos x="T2" y="T3"/>
                </a:cxn>
                <a:cxn ang="0">
                  <a:pos x="T4" y="T5"/>
                </a:cxn>
                <a:cxn ang="0">
                  <a:pos x="T6" y="T7"/>
                </a:cxn>
                <a:cxn ang="0">
                  <a:pos x="T8" y="T9"/>
                </a:cxn>
                <a:cxn ang="0">
                  <a:pos x="T10" y="T11"/>
                </a:cxn>
              </a:cxnLst>
              <a:rect l="0" t="0" r="r" b="b"/>
              <a:pathLst>
                <a:path w="26" h="32">
                  <a:moveTo>
                    <a:pt x="2" y="0"/>
                  </a:moveTo>
                  <a:lnTo>
                    <a:pt x="15" y="0"/>
                  </a:lnTo>
                  <a:lnTo>
                    <a:pt x="26" y="5"/>
                  </a:lnTo>
                  <a:lnTo>
                    <a:pt x="26" y="32"/>
                  </a:lnTo>
                  <a:lnTo>
                    <a:pt x="0" y="7"/>
                  </a:lnTo>
                  <a:lnTo>
                    <a:pt x="2" y="0"/>
                  </a:lnTo>
                  <a:close/>
                </a:path>
              </a:pathLst>
            </a:custGeom>
            <a:solidFill>
              <a:srgbClr val="028502"/>
            </a:solidFill>
            <a:ln w="1588">
              <a:solidFill>
                <a:srgbClr val="028502"/>
              </a:solidFill>
              <a:prstDash val="solid"/>
              <a:round/>
              <a:headEnd/>
              <a:tailEnd/>
            </a:ln>
          </p:spPr>
          <p:txBody>
            <a:bodyPr/>
            <a:lstStyle/>
            <a:p>
              <a:endParaRPr lang="en-MY"/>
            </a:p>
          </p:txBody>
        </p:sp>
        <p:sp>
          <p:nvSpPr>
            <p:cNvPr id="48164" name="Freeform 36"/>
            <p:cNvSpPr>
              <a:spLocks/>
            </p:cNvSpPr>
            <p:nvPr/>
          </p:nvSpPr>
          <p:spPr bwMode="auto">
            <a:xfrm>
              <a:off x="1461" y="2649"/>
              <a:ext cx="23" cy="12"/>
            </a:xfrm>
            <a:custGeom>
              <a:avLst/>
              <a:gdLst>
                <a:gd name="T0" fmla="*/ 32 w 45"/>
                <a:gd name="T1" fmla="*/ 22 h 24"/>
                <a:gd name="T2" fmla="*/ 11 w 45"/>
                <a:gd name="T3" fmla="*/ 22 h 24"/>
                <a:gd name="T4" fmla="*/ 0 w 45"/>
                <a:gd name="T5" fmla="*/ 24 h 24"/>
                <a:gd name="T6" fmla="*/ 0 w 45"/>
                <a:gd name="T7" fmla="*/ 13 h 24"/>
                <a:gd name="T8" fmla="*/ 11 w 45"/>
                <a:gd name="T9" fmla="*/ 13 h 24"/>
                <a:gd name="T10" fmla="*/ 21 w 45"/>
                <a:gd name="T11" fmla="*/ 7 h 24"/>
                <a:gd name="T12" fmla="*/ 13 w 45"/>
                <a:gd name="T13" fmla="*/ 0 h 24"/>
                <a:gd name="T14" fmla="*/ 25 w 45"/>
                <a:gd name="T15" fmla="*/ 0 h 24"/>
                <a:gd name="T16" fmla="*/ 45 w 45"/>
                <a:gd name="T17" fmla="*/ 0 h 24"/>
                <a:gd name="T18" fmla="*/ 36 w 45"/>
                <a:gd name="T19" fmla="*/ 13 h 24"/>
                <a:gd name="T20" fmla="*/ 21 w 45"/>
                <a:gd name="T21" fmla="*/ 15 h 24"/>
                <a:gd name="T22" fmla="*/ 32 w 45"/>
                <a:gd name="T23" fmla="*/ 2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24">
                  <a:moveTo>
                    <a:pt x="32" y="22"/>
                  </a:moveTo>
                  <a:lnTo>
                    <a:pt x="11" y="22"/>
                  </a:lnTo>
                  <a:lnTo>
                    <a:pt x="0" y="24"/>
                  </a:lnTo>
                  <a:lnTo>
                    <a:pt x="0" y="13"/>
                  </a:lnTo>
                  <a:lnTo>
                    <a:pt x="11" y="13"/>
                  </a:lnTo>
                  <a:lnTo>
                    <a:pt x="21" y="7"/>
                  </a:lnTo>
                  <a:lnTo>
                    <a:pt x="13" y="0"/>
                  </a:lnTo>
                  <a:lnTo>
                    <a:pt x="25" y="0"/>
                  </a:lnTo>
                  <a:lnTo>
                    <a:pt x="45" y="0"/>
                  </a:lnTo>
                  <a:lnTo>
                    <a:pt x="36" y="13"/>
                  </a:lnTo>
                  <a:lnTo>
                    <a:pt x="21" y="15"/>
                  </a:lnTo>
                  <a:lnTo>
                    <a:pt x="32" y="22"/>
                  </a:lnTo>
                  <a:close/>
                </a:path>
              </a:pathLst>
            </a:custGeom>
            <a:solidFill>
              <a:srgbClr val="028502"/>
            </a:solidFill>
            <a:ln w="1588">
              <a:solidFill>
                <a:srgbClr val="028502"/>
              </a:solidFill>
              <a:prstDash val="solid"/>
              <a:round/>
              <a:headEnd/>
              <a:tailEnd/>
            </a:ln>
          </p:spPr>
          <p:txBody>
            <a:bodyPr/>
            <a:lstStyle/>
            <a:p>
              <a:endParaRPr lang="en-MY"/>
            </a:p>
          </p:txBody>
        </p:sp>
        <p:sp>
          <p:nvSpPr>
            <p:cNvPr id="48165" name="Freeform 37"/>
            <p:cNvSpPr>
              <a:spLocks/>
            </p:cNvSpPr>
            <p:nvPr/>
          </p:nvSpPr>
          <p:spPr bwMode="auto">
            <a:xfrm>
              <a:off x="1446" y="2569"/>
              <a:ext cx="18" cy="7"/>
            </a:xfrm>
            <a:custGeom>
              <a:avLst/>
              <a:gdLst>
                <a:gd name="T0" fmla="*/ 0 w 37"/>
                <a:gd name="T1" fmla="*/ 0 h 13"/>
                <a:gd name="T2" fmla="*/ 25 w 37"/>
                <a:gd name="T3" fmla="*/ 4 h 13"/>
                <a:gd name="T4" fmla="*/ 37 w 37"/>
                <a:gd name="T5" fmla="*/ 13 h 13"/>
                <a:gd name="T6" fmla="*/ 18 w 37"/>
                <a:gd name="T7" fmla="*/ 9 h 13"/>
                <a:gd name="T8" fmla="*/ 4 w 37"/>
                <a:gd name="T9" fmla="*/ 8 h 13"/>
                <a:gd name="T10" fmla="*/ 0 w 37"/>
                <a:gd name="T11" fmla="*/ 0 h 13"/>
              </a:gdLst>
              <a:ahLst/>
              <a:cxnLst>
                <a:cxn ang="0">
                  <a:pos x="T0" y="T1"/>
                </a:cxn>
                <a:cxn ang="0">
                  <a:pos x="T2" y="T3"/>
                </a:cxn>
                <a:cxn ang="0">
                  <a:pos x="T4" y="T5"/>
                </a:cxn>
                <a:cxn ang="0">
                  <a:pos x="T6" y="T7"/>
                </a:cxn>
                <a:cxn ang="0">
                  <a:pos x="T8" y="T9"/>
                </a:cxn>
                <a:cxn ang="0">
                  <a:pos x="T10" y="T11"/>
                </a:cxn>
              </a:cxnLst>
              <a:rect l="0" t="0" r="r" b="b"/>
              <a:pathLst>
                <a:path w="37" h="13">
                  <a:moveTo>
                    <a:pt x="0" y="0"/>
                  </a:moveTo>
                  <a:lnTo>
                    <a:pt x="25" y="4"/>
                  </a:lnTo>
                  <a:lnTo>
                    <a:pt x="37" y="13"/>
                  </a:lnTo>
                  <a:lnTo>
                    <a:pt x="18" y="9"/>
                  </a:lnTo>
                  <a:lnTo>
                    <a:pt x="4" y="8"/>
                  </a:lnTo>
                  <a:lnTo>
                    <a:pt x="0" y="0"/>
                  </a:lnTo>
                  <a:close/>
                </a:path>
              </a:pathLst>
            </a:custGeom>
            <a:solidFill>
              <a:srgbClr val="028502"/>
            </a:solidFill>
            <a:ln w="1588">
              <a:solidFill>
                <a:srgbClr val="028502"/>
              </a:solidFill>
              <a:prstDash val="solid"/>
              <a:round/>
              <a:headEnd/>
              <a:tailEnd/>
            </a:ln>
          </p:spPr>
          <p:txBody>
            <a:bodyPr/>
            <a:lstStyle/>
            <a:p>
              <a:endParaRPr lang="en-MY"/>
            </a:p>
          </p:txBody>
        </p:sp>
        <p:sp>
          <p:nvSpPr>
            <p:cNvPr id="48166" name="Freeform 38"/>
            <p:cNvSpPr>
              <a:spLocks/>
            </p:cNvSpPr>
            <p:nvPr/>
          </p:nvSpPr>
          <p:spPr bwMode="auto">
            <a:xfrm>
              <a:off x="1414" y="2569"/>
              <a:ext cx="16" cy="4"/>
            </a:xfrm>
            <a:custGeom>
              <a:avLst/>
              <a:gdLst>
                <a:gd name="T0" fmla="*/ 2 w 30"/>
                <a:gd name="T1" fmla="*/ 2 h 8"/>
                <a:gd name="T2" fmla="*/ 21 w 30"/>
                <a:gd name="T3" fmla="*/ 0 h 8"/>
                <a:gd name="T4" fmla="*/ 30 w 30"/>
                <a:gd name="T5" fmla="*/ 8 h 8"/>
                <a:gd name="T6" fmla="*/ 0 w 30"/>
                <a:gd name="T7" fmla="*/ 8 h 8"/>
                <a:gd name="T8" fmla="*/ 2 w 30"/>
                <a:gd name="T9" fmla="*/ 2 h 8"/>
              </a:gdLst>
              <a:ahLst/>
              <a:cxnLst>
                <a:cxn ang="0">
                  <a:pos x="T0" y="T1"/>
                </a:cxn>
                <a:cxn ang="0">
                  <a:pos x="T2" y="T3"/>
                </a:cxn>
                <a:cxn ang="0">
                  <a:pos x="T4" y="T5"/>
                </a:cxn>
                <a:cxn ang="0">
                  <a:pos x="T6" y="T7"/>
                </a:cxn>
                <a:cxn ang="0">
                  <a:pos x="T8" y="T9"/>
                </a:cxn>
              </a:cxnLst>
              <a:rect l="0" t="0" r="r" b="b"/>
              <a:pathLst>
                <a:path w="30" h="8">
                  <a:moveTo>
                    <a:pt x="2" y="2"/>
                  </a:moveTo>
                  <a:lnTo>
                    <a:pt x="21" y="0"/>
                  </a:lnTo>
                  <a:lnTo>
                    <a:pt x="30" y="8"/>
                  </a:lnTo>
                  <a:lnTo>
                    <a:pt x="0" y="8"/>
                  </a:lnTo>
                  <a:lnTo>
                    <a:pt x="2" y="2"/>
                  </a:lnTo>
                  <a:close/>
                </a:path>
              </a:pathLst>
            </a:custGeom>
            <a:solidFill>
              <a:srgbClr val="028502"/>
            </a:solidFill>
            <a:ln w="1588">
              <a:solidFill>
                <a:srgbClr val="028502"/>
              </a:solidFill>
              <a:prstDash val="solid"/>
              <a:round/>
              <a:headEnd/>
              <a:tailEnd/>
            </a:ln>
          </p:spPr>
          <p:txBody>
            <a:bodyPr/>
            <a:lstStyle/>
            <a:p>
              <a:endParaRPr lang="en-MY"/>
            </a:p>
          </p:txBody>
        </p:sp>
        <p:sp>
          <p:nvSpPr>
            <p:cNvPr id="48167" name="Freeform 39"/>
            <p:cNvSpPr>
              <a:spLocks/>
            </p:cNvSpPr>
            <p:nvPr/>
          </p:nvSpPr>
          <p:spPr bwMode="auto">
            <a:xfrm>
              <a:off x="1354" y="2611"/>
              <a:ext cx="18" cy="9"/>
            </a:xfrm>
            <a:custGeom>
              <a:avLst/>
              <a:gdLst>
                <a:gd name="T0" fmla="*/ 21 w 34"/>
                <a:gd name="T1" fmla="*/ 0 h 19"/>
                <a:gd name="T2" fmla="*/ 34 w 34"/>
                <a:gd name="T3" fmla="*/ 3 h 19"/>
                <a:gd name="T4" fmla="*/ 25 w 34"/>
                <a:gd name="T5" fmla="*/ 9 h 19"/>
                <a:gd name="T6" fmla="*/ 0 w 34"/>
                <a:gd name="T7" fmla="*/ 19 h 19"/>
                <a:gd name="T8" fmla="*/ 21 w 34"/>
                <a:gd name="T9" fmla="*/ 0 h 19"/>
              </a:gdLst>
              <a:ahLst/>
              <a:cxnLst>
                <a:cxn ang="0">
                  <a:pos x="T0" y="T1"/>
                </a:cxn>
                <a:cxn ang="0">
                  <a:pos x="T2" y="T3"/>
                </a:cxn>
                <a:cxn ang="0">
                  <a:pos x="T4" y="T5"/>
                </a:cxn>
                <a:cxn ang="0">
                  <a:pos x="T6" y="T7"/>
                </a:cxn>
                <a:cxn ang="0">
                  <a:pos x="T8" y="T9"/>
                </a:cxn>
              </a:cxnLst>
              <a:rect l="0" t="0" r="r" b="b"/>
              <a:pathLst>
                <a:path w="34" h="19">
                  <a:moveTo>
                    <a:pt x="21" y="0"/>
                  </a:moveTo>
                  <a:lnTo>
                    <a:pt x="34" y="3"/>
                  </a:lnTo>
                  <a:lnTo>
                    <a:pt x="25" y="9"/>
                  </a:lnTo>
                  <a:lnTo>
                    <a:pt x="0" y="19"/>
                  </a:lnTo>
                  <a:lnTo>
                    <a:pt x="21" y="0"/>
                  </a:lnTo>
                  <a:close/>
                </a:path>
              </a:pathLst>
            </a:custGeom>
            <a:solidFill>
              <a:srgbClr val="028502"/>
            </a:solidFill>
            <a:ln w="1588">
              <a:solidFill>
                <a:srgbClr val="028502"/>
              </a:solidFill>
              <a:prstDash val="solid"/>
              <a:round/>
              <a:headEnd/>
              <a:tailEnd/>
            </a:ln>
          </p:spPr>
          <p:txBody>
            <a:bodyPr/>
            <a:lstStyle/>
            <a:p>
              <a:endParaRPr lang="en-MY"/>
            </a:p>
          </p:txBody>
        </p:sp>
        <p:sp>
          <p:nvSpPr>
            <p:cNvPr id="48168" name="Freeform 40"/>
            <p:cNvSpPr>
              <a:spLocks/>
            </p:cNvSpPr>
            <p:nvPr/>
          </p:nvSpPr>
          <p:spPr bwMode="auto">
            <a:xfrm>
              <a:off x="1350" y="2622"/>
              <a:ext cx="41" cy="15"/>
            </a:xfrm>
            <a:custGeom>
              <a:avLst/>
              <a:gdLst>
                <a:gd name="T0" fmla="*/ 48 w 82"/>
                <a:gd name="T1" fmla="*/ 0 h 31"/>
                <a:gd name="T2" fmla="*/ 67 w 82"/>
                <a:gd name="T3" fmla="*/ 12 h 31"/>
                <a:gd name="T4" fmla="*/ 82 w 82"/>
                <a:gd name="T5" fmla="*/ 31 h 31"/>
                <a:gd name="T6" fmla="*/ 56 w 82"/>
                <a:gd name="T7" fmla="*/ 19 h 31"/>
                <a:gd name="T8" fmla="*/ 42 w 82"/>
                <a:gd name="T9" fmla="*/ 16 h 31"/>
                <a:gd name="T10" fmla="*/ 23 w 82"/>
                <a:gd name="T11" fmla="*/ 21 h 31"/>
                <a:gd name="T12" fmla="*/ 0 w 82"/>
                <a:gd name="T13" fmla="*/ 23 h 31"/>
                <a:gd name="T14" fmla="*/ 21 w 82"/>
                <a:gd name="T15" fmla="*/ 10 h 31"/>
                <a:gd name="T16" fmla="*/ 35 w 82"/>
                <a:gd name="T17" fmla="*/ 4 h 31"/>
                <a:gd name="T18" fmla="*/ 48 w 82"/>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31">
                  <a:moveTo>
                    <a:pt x="48" y="0"/>
                  </a:moveTo>
                  <a:lnTo>
                    <a:pt x="67" y="12"/>
                  </a:lnTo>
                  <a:lnTo>
                    <a:pt x="82" y="31"/>
                  </a:lnTo>
                  <a:lnTo>
                    <a:pt x="56" y="19"/>
                  </a:lnTo>
                  <a:lnTo>
                    <a:pt x="42" y="16"/>
                  </a:lnTo>
                  <a:lnTo>
                    <a:pt x="23" y="21"/>
                  </a:lnTo>
                  <a:lnTo>
                    <a:pt x="0" y="23"/>
                  </a:lnTo>
                  <a:lnTo>
                    <a:pt x="21" y="10"/>
                  </a:lnTo>
                  <a:lnTo>
                    <a:pt x="35" y="4"/>
                  </a:lnTo>
                  <a:lnTo>
                    <a:pt x="48" y="0"/>
                  </a:lnTo>
                  <a:close/>
                </a:path>
              </a:pathLst>
            </a:custGeom>
            <a:solidFill>
              <a:srgbClr val="028502"/>
            </a:solidFill>
            <a:ln w="1588">
              <a:solidFill>
                <a:srgbClr val="028502"/>
              </a:solidFill>
              <a:prstDash val="solid"/>
              <a:round/>
              <a:headEnd/>
              <a:tailEnd/>
            </a:ln>
          </p:spPr>
          <p:txBody>
            <a:bodyPr/>
            <a:lstStyle/>
            <a:p>
              <a:endParaRPr lang="en-MY"/>
            </a:p>
          </p:txBody>
        </p:sp>
        <p:sp>
          <p:nvSpPr>
            <p:cNvPr id="48169" name="Freeform 41"/>
            <p:cNvSpPr>
              <a:spLocks/>
            </p:cNvSpPr>
            <p:nvPr/>
          </p:nvSpPr>
          <p:spPr bwMode="auto">
            <a:xfrm>
              <a:off x="1474" y="2633"/>
              <a:ext cx="48" cy="21"/>
            </a:xfrm>
            <a:custGeom>
              <a:avLst/>
              <a:gdLst>
                <a:gd name="T0" fmla="*/ 33 w 96"/>
                <a:gd name="T1" fmla="*/ 0 h 42"/>
                <a:gd name="T2" fmla="*/ 54 w 96"/>
                <a:gd name="T3" fmla="*/ 2 h 42"/>
                <a:gd name="T4" fmla="*/ 63 w 96"/>
                <a:gd name="T5" fmla="*/ 4 h 42"/>
                <a:gd name="T6" fmla="*/ 54 w 96"/>
                <a:gd name="T7" fmla="*/ 8 h 42"/>
                <a:gd name="T8" fmla="*/ 69 w 96"/>
                <a:gd name="T9" fmla="*/ 12 h 42"/>
                <a:gd name="T10" fmla="*/ 96 w 96"/>
                <a:gd name="T11" fmla="*/ 42 h 42"/>
                <a:gd name="T12" fmla="*/ 63 w 96"/>
                <a:gd name="T13" fmla="*/ 23 h 42"/>
                <a:gd name="T14" fmla="*/ 50 w 96"/>
                <a:gd name="T15" fmla="*/ 23 h 42"/>
                <a:gd name="T16" fmla="*/ 40 w 96"/>
                <a:gd name="T17" fmla="*/ 23 h 42"/>
                <a:gd name="T18" fmla="*/ 38 w 96"/>
                <a:gd name="T19" fmla="*/ 33 h 42"/>
                <a:gd name="T20" fmla="*/ 27 w 96"/>
                <a:gd name="T21" fmla="*/ 17 h 42"/>
                <a:gd name="T22" fmla="*/ 0 w 96"/>
                <a:gd name="T23" fmla="*/ 4 h 42"/>
                <a:gd name="T24" fmla="*/ 10 w 96"/>
                <a:gd name="T25" fmla="*/ 2 h 42"/>
                <a:gd name="T26" fmla="*/ 33 w 96"/>
                <a:gd name="T2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42">
                  <a:moveTo>
                    <a:pt x="33" y="0"/>
                  </a:moveTo>
                  <a:lnTo>
                    <a:pt x="54" y="2"/>
                  </a:lnTo>
                  <a:lnTo>
                    <a:pt x="63" y="4"/>
                  </a:lnTo>
                  <a:lnTo>
                    <a:pt x="54" y="8"/>
                  </a:lnTo>
                  <a:lnTo>
                    <a:pt x="69" y="12"/>
                  </a:lnTo>
                  <a:lnTo>
                    <a:pt x="96" y="42"/>
                  </a:lnTo>
                  <a:lnTo>
                    <a:pt x="63" y="23"/>
                  </a:lnTo>
                  <a:lnTo>
                    <a:pt x="50" y="23"/>
                  </a:lnTo>
                  <a:lnTo>
                    <a:pt x="40" y="23"/>
                  </a:lnTo>
                  <a:lnTo>
                    <a:pt x="38" y="33"/>
                  </a:lnTo>
                  <a:lnTo>
                    <a:pt x="27" y="17"/>
                  </a:lnTo>
                  <a:lnTo>
                    <a:pt x="0" y="4"/>
                  </a:lnTo>
                  <a:lnTo>
                    <a:pt x="10" y="2"/>
                  </a:lnTo>
                  <a:lnTo>
                    <a:pt x="33" y="0"/>
                  </a:lnTo>
                  <a:close/>
                </a:path>
              </a:pathLst>
            </a:custGeom>
            <a:solidFill>
              <a:srgbClr val="028502"/>
            </a:solidFill>
            <a:ln w="1588">
              <a:solidFill>
                <a:srgbClr val="028502"/>
              </a:solidFill>
              <a:prstDash val="solid"/>
              <a:round/>
              <a:headEnd/>
              <a:tailEnd/>
            </a:ln>
          </p:spPr>
          <p:txBody>
            <a:bodyPr/>
            <a:lstStyle/>
            <a:p>
              <a:endParaRPr lang="en-MY"/>
            </a:p>
          </p:txBody>
        </p:sp>
        <p:sp>
          <p:nvSpPr>
            <p:cNvPr id="48170" name="Freeform 42"/>
            <p:cNvSpPr>
              <a:spLocks/>
            </p:cNvSpPr>
            <p:nvPr/>
          </p:nvSpPr>
          <p:spPr bwMode="auto">
            <a:xfrm>
              <a:off x="1436" y="2576"/>
              <a:ext cx="39" cy="21"/>
            </a:xfrm>
            <a:custGeom>
              <a:avLst/>
              <a:gdLst>
                <a:gd name="T0" fmla="*/ 12 w 78"/>
                <a:gd name="T1" fmla="*/ 0 h 42"/>
                <a:gd name="T2" fmla="*/ 37 w 78"/>
                <a:gd name="T3" fmla="*/ 27 h 42"/>
                <a:gd name="T4" fmla="*/ 78 w 78"/>
                <a:gd name="T5" fmla="*/ 27 h 42"/>
                <a:gd name="T6" fmla="*/ 69 w 78"/>
                <a:gd name="T7" fmla="*/ 27 h 42"/>
                <a:gd name="T8" fmla="*/ 57 w 78"/>
                <a:gd name="T9" fmla="*/ 34 h 42"/>
                <a:gd name="T10" fmla="*/ 63 w 78"/>
                <a:gd name="T11" fmla="*/ 42 h 42"/>
                <a:gd name="T12" fmla="*/ 46 w 78"/>
                <a:gd name="T13" fmla="*/ 42 h 42"/>
                <a:gd name="T14" fmla="*/ 29 w 78"/>
                <a:gd name="T15" fmla="*/ 40 h 42"/>
                <a:gd name="T16" fmla="*/ 19 w 78"/>
                <a:gd name="T17" fmla="*/ 36 h 42"/>
                <a:gd name="T18" fmla="*/ 4 w 78"/>
                <a:gd name="T19" fmla="*/ 25 h 42"/>
                <a:gd name="T20" fmla="*/ 12 w 78"/>
                <a:gd name="T21" fmla="*/ 15 h 42"/>
                <a:gd name="T22" fmla="*/ 0 w 78"/>
                <a:gd name="T23" fmla="*/ 10 h 42"/>
                <a:gd name="T24" fmla="*/ 12 w 78"/>
                <a:gd name="T2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42">
                  <a:moveTo>
                    <a:pt x="12" y="0"/>
                  </a:moveTo>
                  <a:lnTo>
                    <a:pt x="37" y="27"/>
                  </a:lnTo>
                  <a:lnTo>
                    <a:pt x="78" y="27"/>
                  </a:lnTo>
                  <a:lnTo>
                    <a:pt x="69" y="27"/>
                  </a:lnTo>
                  <a:lnTo>
                    <a:pt x="57" y="34"/>
                  </a:lnTo>
                  <a:lnTo>
                    <a:pt x="63" y="42"/>
                  </a:lnTo>
                  <a:lnTo>
                    <a:pt x="46" y="42"/>
                  </a:lnTo>
                  <a:lnTo>
                    <a:pt x="29" y="40"/>
                  </a:lnTo>
                  <a:lnTo>
                    <a:pt x="19" y="36"/>
                  </a:lnTo>
                  <a:lnTo>
                    <a:pt x="4" y="25"/>
                  </a:lnTo>
                  <a:lnTo>
                    <a:pt x="12" y="15"/>
                  </a:lnTo>
                  <a:lnTo>
                    <a:pt x="0" y="10"/>
                  </a:lnTo>
                  <a:lnTo>
                    <a:pt x="12" y="0"/>
                  </a:lnTo>
                  <a:close/>
                </a:path>
              </a:pathLst>
            </a:custGeom>
            <a:solidFill>
              <a:srgbClr val="028502"/>
            </a:solidFill>
            <a:ln w="1588">
              <a:solidFill>
                <a:srgbClr val="028502"/>
              </a:solidFill>
              <a:prstDash val="solid"/>
              <a:round/>
              <a:headEnd/>
              <a:tailEnd/>
            </a:ln>
          </p:spPr>
          <p:txBody>
            <a:bodyPr/>
            <a:lstStyle/>
            <a:p>
              <a:endParaRPr lang="en-MY"/>
            </a:p>
          </p:txBody>
        </p:sp>
        <p:sp>
          <p:nvSpPr>
            <p:cNvPr id="48171" name="Freeform 43"/>
            <p:cNvSpPr>
              <a:spLocks/>
            </p:cNvSpPr>
            <p:nvPr/>
          </p:nvSpPr>
          <p:spPr bwMode="auto">
            <a:xfrm>
              <a:off x="1407" y="2663"/>
              <a:ext cx="117" cy="38"/>
            </a:xfrm>
            <a:custGeom>
              <a:avLst/>
              <a:gdLst>
                <a:gd name="T0" fmla="*/ 130 w 234"/>
                <a:gd name="T1" fmla="*/ 6 h 76"/>
                <a:gd name="T2" fmla="*/ 162 w 234"/>
                <a:gd name="T3" fmla="*/ 6 h 76"/>
                <a:gd name="T4" fmla="*/ 170 w 234"/>
                <a:gd name="T5" fmla="*/ 15 h 76"/>
                <a:gd name="T6" fmla="*/ 185 w 234"/>
                <a:gd name="T7" fmla="*/ 17 h 76"/>
                <a:gd name="T8" fmla="*/ 189 w 234"/>
                <a:gd name="T9" fmla="*/ 31 h 76"/>
                <a:gd name="T10" fmla="*/ 206 w 234"/>
                <a:gd name="T11" fmla="*/ 31 h 76"/>
                <a:gd name="T12" fmla="*/ 234 w 234"/>
                <a:gd name="T13" fmla="*/ 57 h 76"/>
                <a:gd name="T14" fmla="*/ 200 w 234"/>
                <a:gd name="T15" fmla="*/ 40 h 76"/>
                <a:gd name="T16" fmla="*/ 170 w 234"/>
                <a:gd name="T17" fmla="*/ 36 h 76"/>
                <a:gd name="T18" fmla="*/ 162 w 234"/>
                <a:gd name="T19" fmla="*/ 40 h 76"/>
                <a:gd name="T20" fmla="*/ 166 w 234"/>
                <a:gd name="T21" fmla="*/ 50 h 76"/>
                <a:gd name="T22" fmla="*/ 134 w 234"/>
                <a:gd name="T23" fmla="*/ 46 h 76"/>
                <a:gd name="T24" fmla="*/ 101 w 234"/>
                <a:gd name="T25" fmla="*/ 36 h 76"/>
                <a:gd name="T26" fmla="*/ 94 w 234"/>
                <a:gd name="T27" fmla="*/ 40 h 76"/>
                <a:gd name="T28" fmla="*/ 63 w 234"/>
                <a:gd name="T29" fmla="*/ 42 h 76"/>
                <a:gd name="T30" fmla="*/ 54 w 234"/>
                <a:gd name="T31" fmla="*/ 46 h 76"/>
                <a:gd name="T32" fmla="*/ 42 w 234"/>
                <a:gd name="T33" fmla="*/ 55 h 76"/>
                <a:gd name="T34" fmla="*/ 31 w 234"/>
                <a:gd name="T35" fmla="*/ 55 h 76"/>
                <a:gd name="T36" fmla="*/ 27 w 234"/>
                <a:gd name="T37" fmla="*/ 67 h 76"/>
                <a:gd name="T38" fmla="*/ 0 w 234"/>
                <a:gd name="T39" fmla="*/ 76 h 76"/>
                <a:gd name="T40" fmla="*/ 18 w 234"/>
                <a:gd name="T41" fmla="*/ 51 h 76"/>
                <a:gd name="T42" fmla="*/ 31 w 234"/>
                <a:gd name="T43" fmla="*/ 42 h 76"/>
                <a:gd name="T44" fmla="*/ 42 w 234"/>
                <a:gd name="T45" fmla="*/ 25 h 76"/>
                <a:gd name="T46" fmla="*/ 59 w 234"/>
                <a:gd name="T47" fmla="*/ 25 h 76"/>
                <a:gd name="T48" fmla="*/ 50 w 234"/>
                <a:gd name="T49" fmla="*/ 36 h 76"/>
                <a:gd name="T50" fmla="*/ 63 w 234"/>
                <a:gd name="T51" fmla="*/ 36 h 76"/>
                <a:gd name="T52" fmla="*/ 78 w 234"/>
                <a:gd name="T53" fmla="*/ 34 h 76"/>
                <a:gd name="T54" fmla="*/ 84 w 234"/>
                <a:gd name="T55" fmla="*/ 21 h 76"/>
                <a:gd name="T56" fmla="*/ 50 w 234"/>
                <a:gd name="T57" fmla="*/ 15 h 76"/>
                <a:gd name="T58" fmla="*/ 69 w 234"/>
                <a:gd name="T59" fmla="*/ 6 h 76"/>
                <a:gd name="T60" fmla="*/ 82 w 234"/>
                <a:gd name="T61" fmla="*/ 0 h 76"/>
                <a:gd name="T62" fmla="*/ 99 w 234"/>
                <a:gd name="T63" fmla="*/ 6 h 76"/>
                <a:gd name="T64" fmla="*/ 124 w 234"/>
                <a:gd name="T65" fmla="*/ 10 h 76"/>
                <a:gd name="T66" fmla="*/ 130 w 234"/>
                <a:gd name="T67"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4" h="76">
                  <a:moveTo>
                    <a:pt x="130" y="6"/>
                  </a:moveTo>
                  <a:lnTo>
                    <a:pt x="162" y="6"/>
                  </a:lnTo>
                  <a:lnTo>
                    <a:pt x="170" y="15"/>
                  </a:lnTo>
                  <a:lnTo>
                    <a:pt x="185" y="17"/>
                  </a:lnTo>
                  <a:lnTo>
                    <a:pt x="189" y="31"/>
                  </a:lnTo>
                  <a:lnTo>
                    <a:pt x="206" y="31"/>
                  </a:lnTo>
                  <a:lnTo>
                    <a:pt x="234" y="57"/>
                  </a:lnTo>
                  <a:lnTo>
                    <a:pt x="200" y="40"/>
                  </a:lnTo>
                  <a:lnTo>
                    <a:pt x="170" y="36"/>
                  </a:lnTo>
                  <a:lnTo>
                    <a:pt x="162" y="40"/>
                  </a:lnTo>
                  <a:lnTo>
                    <a:pt x="166" y="50"/>
                  </a:lnTo>
                  <a:lnTo>
                    <a:pt x="134" y="46"/>
                  </a:lnTo>
                  <a:lnTo>
                    <a:pt x="101" y="36"/>
                  </a:lnTo>
                  <a:lnTo>
                    <a:pt x="94" y="40"/>
                  </a:lnTo>
                  <a:lnTo>
                    <a:pt x="63" y="42"/>
                  </a:lnTo>
                  <a:lnTo>
                    <a:pt x="54" y="46"/>
                  </a:lnTo>
                  <a:lnTo>
                    <a:pt x="42" y="55"/>
                  </a:lnTo>
                  <a:lnTo>
                    <a:pt x="31" y="55"/>
                  </a:lnTo>
                  <a:lnTo>
                    <a:pt x="27" y="67"/>
                  </a:lnTo>
                  <a:lnTo>
                    <a:pt x="0" y="76"/>
                  </a:lnTo>
                  <a:lnTo>
                    <a:pt x="18" y="51"/>
                  </a:lnTo>
                  <a:lnTo>
                    <a:pt x="31" y="42"/>
                  </a:lnTo>
                  <a:lnTo>
                    <a:pt x="42" y="25"/>
                  </a:lnTo>
                  <a:lnTo>
                    <a:pt x="59" y="25"/>
                  </a:lnTo>
                  <a:lnTo>
                    <a:pt x="50" y="36"/>
                  </a:lnTo>
                  <a:lnTo>
                    <a:pt x="63" y="36"/>
                  </a:lnTo>
                  <a:lnTo>
                    <a:pt x="78" y="34"/>
                  </a:lnTo>
                  <a:lnTo>
                    <a:pt x="84" y="21"/>
                  </a:lnTo>
                  <a:lnTo>
                    <a:pt x="50" y="15"/>
                  </a:lnTo>
                  <a:lnTo>
                    <a:pt x="69" y="6"/>
                  </a:lnTo>
                  <a:lnTo>
                    <a:pt x="82" y="0"/>
                  </a:lnTo>
                  <a:lnTo>
                    <a:pt x="99" y="6"/>
                  </a:lnTo>
                  <a:lnTo>
                    <a:pt x="124" y="10"/>
                  </a:lnTo>
                  <a:lnTo>
                    <a:pt x="130" y="6"/>
                  </a:lnTo>
                  <a:close/>
                </a:path>
              </a:pathLst>
            </a:custGeom>
            <a:solidFill>
              <a:srgbClr val="028502"/>
            </a:solidFill>
            <a:ln w="1588">
              <a:solidFill>
                <a:srgbClr val="028502"/>
              </a:solidFill>
              <a:prstDash val="solid"/>
              <a:round/>
              <a:headEnd/>
              <a:tailEnd/>
            </a:ln>
          </p:spPr>
          <p:txBody>
            <a:bodyPr/>
            <a:lstStyle/>
            <a:p>
              <a:endParaRPr lang="en-MY"/>
            </a:p>
          </p:txBody>
        </p:sp>
        <p:sp>
          <p:nvSpPr>
            <p:cNvPr id="48172" name="Freeform 44"/>
            <p:cNvSpPr>
              <a:spLocks/>
            </p:cNvSpPr>
            <p:nvPr/>
          </p:nvSpPr>
          <p:spPr bwMode="auto">
            <a:xfrm>
              <a:off x="1315" y="2670"/>
              <a:ext cx="56" cy="14"/>
            </a:xfrm>
            <a:custGeom>
              <a:avLst/>
              <a:gdLst>
                <a:gd name="T0" fmla="*/ 19 w 112"/>
                <a:gd name="T1" fmla="*/ 4 h 29"/>
                <a:gd name="T2" fmla="*/ 48 w 112"/>
                <a:gd name="T3" fmla="*/ 0 h 29"/>
                <a:gd name="T4" fmla="*/ 78 w 112"/>
                <a:gd name="T5" fmla="*/ 4 h 29"/>
                <a:gd name="T6" fmla="*/ 112 w 112"/>
                <a:gd name="T7" fmla="*/ 4 h 29"/>
                <a:gd name="T8" fmla="*/ 99 w 112"/>
                <a:gd name="T9" fmla="*/ 14 h 29"/>
                <a:gd name="T10" fmla="*/ 89 w 112"/>
                <a:gd name="T11" fmla="*/ 14 h 29"/>
                <a:gd name="T12" fmla="*/ 80 w 112"/>
                <a:gd name="T13" fmla="*/ 18 h 29"/>
                <a:gd name="T14" fmla="*/ 65 w 112"/>
                <a:gd name="T15" fmla="*/ 23 h 29"/>
                <a:gd name="T16" fmla="*/ 65 w 112"/>
                <a:gd name="T17" fmla="*/ 12 h 29"/>
                <a:gd name="T18" fmla="*/ 29 w 112"/>
                <a:gd name="T19" fmla="*/ 8 h 29"/>
                <a:gd name="T20" fmla="*/ 0 w 112"/>
                <a:gd name="T21" fmla="*/ 29 h 29"/>
                <a:gd name="T22" fmla="*/ 21 w 112"/>
                <a:gd name="T23"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 h="29">
                  <a:moveTo>
                    <a:pt x="19" y="4"/>
                  </a:moveTo>
                  <a:lnTo>
                    <a:pt x="48" y="0"/>
                  </a:lnTo>
                  <a:lnTo>
                    <a:pt x="78" y="4"/>
                  </a:lnTo>
                  <a:lnTo>
                    <a:pt x="112" y="4"/>
                  </a:lnTo>
                  <a:lnTo>
                    <a:pt x="99" y="14"/>
                  </a:lnTo>
                  <a:lnTo>
                    <a:pt x="89" y="14"/>
                  </a:lnTo>
                  <a:lnTo>
                    <a:pt x="80" y="18"/>
                  </a:lnTo>
                  <a:lnTo>
                    <a:pt x="65" y="23"/>
                  </a:lnTo>
                  <a:lnTo>
                    <a:pt x="65" y="12"/>
                  </a:lnTo>
                  <a:lnTo>
                    <a:pt x="29" y="8"/>
                  </a:lnTo>
                  <a:lnTo>
                    <a:pt x="0" y="29"/>
                  </a:lnTo>
                  <a:lnTo>
                    <a:pt x="21" y="2"/>
                  </a:lnTo>
                </a:path>
              </a:pathLst>
            </a:custGeom>
            <a:noFill/>
            <a:ln w="1588">
              <a:solidFill>
                <a:srgbClr val="02850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sp>
          <p:nvSpPr>
            <p:cNvPr id="48173" name="Freeform 45"/>
            <p:cNvSpPr>
              <a:spLocks/>
            </p:cNvSpPr>
            <p:nvPr/>
          </p:nvSpPr>
          <p:spPr bwMode="auto">
            <a:xfrm>
              <a:off x="1330" y="2635"/>
              <a:ext cx="70" cy="19"/>
            </a:xfrm>
            <a:custGeom>
              <a:avLst/>
              <a:gdLst>
                <a:gd name="T0" fmla="*/ 63 w 141"/>
                <a:gd name="T1" fmla="*/ 9 h 36"/>
                <a:gd name="T2" fmla="*/ 71 w 141"/>
                <a:gd name="T3" fmla="*/ 0 h 36"/>
                <a:gd name="T4" fmla="*/ 78 w 141"/>
                <a:gd name="T5" fmla="*/ 6 h 36"/>
                <a:gd name="T6" fmla="*/ 88 w 141"/>
                <a:gd name="T7" fmla="*/ 11 h 36"/>
                <a:gd name="T8" fmla="*/ 96 w 141"/>
                <a:gd name="T9" fmla="*/ 11 h 36"/>
                <a:gd name="T10" fmla="*/ 101 w 141"/>
                <a:gd name="T11" fmla="*/ 4 h 36"/>
                <a:gd name="T12" fmla="*/ 111 w 141"/>
                <a:gd name="T13" fmla="*/ 6 h 36"/>
                <a:gd name="T14" fmla="*/ 113 w 141"/>
                <a:gd name="T15" fmla="*/ 13 h 36"/>
                <a:gd name="T16" fmla="*/ 107 w 141"/>
                <a:gd name="T17" fmla="*/ 15 h 36"/>
                <a:gd name="T18" fmla="*/ 116 w 141"/>
                <a:gd name="T19" fmla="*/ 17 h 36"/>
                <a:gd name="T20" fmla="*/ 124 w 141"/>
                <a:gd name="T21" fmla="*/ 19 h 36"/>
                <a:gd name="T22" fmla="*/ 135 w 141"/>
                <a:gd name="T23" fmla="*/ 23 h 36"/>
                <a:gd name="T24" fmla="*/ 141 w 141"/>
                <a:gd name="T25" fmla="*/ 27 h 36"/>
                <a:gd name="T26" fmla="*/ 134 w 141"/>
                <a:gd name="T27" fmla="*/ 27 h 36"/>
                <a:gd name="T28" fmla="*/ 124 w 141"/>
                <a:gd name="T29" fmla="*/ 25 h 36"/>
                <a:gd name="T30" fmla="*/ 116 w 141"/>
                <a:gd name="T31" fmla="*/ 27 h 36"/>
                <a:gd name="T32" fmla="*/ 105 w 141"/>
                <a:gd name="T33" fmla="*/ 27 h 36"/>
                <a:gd name="T34" fmla="*/ 97 w 141"/>
                <a:gd name="T35" fmla="*/ 34 h 36"/>
                <a:gd name="T36" fmla="*/ 69 w 141"/>
                <a:gd name="T37" fmla="*/ 27 h 36"/>
                <a:gd name="T38" fmla="*/ 56 w 141"/>
                <a:gd name="T39" fmla="*/ 23 h 36"/>
                <a:gd name="T40" fmla="*/ 48 w 141"/>
                <a:gd name="T41" fmla="*/ 30 h 36"/>
                <a:gd name="T42" fmla="*/ 40 w 141"/>
                <a:gd name="T43" fmla="*/ 34 h 36"/>
                <a:gd name="T44" fmla="*/ 29 w 141"/>
                <a:gd name="T45" fmla="*/ 34 h 36"/>
                <a:gd name="T46" fmla="*/ 27 w 141"/>
                <a:gd name="T47" fmla="*/ 25 h 36"/>
                <a:gd name="T48" fmla="*/ 18 w 141"/>
                <a:gd name="T49" fmla="*/ 30 h 36"/>
                <a:gd name="T50" fmla="*/ 8 w 141"/>
                <a:gd name="T51" fmla="*/ 34 h 36"/>
                <a:gd name="T52" fmla="*/ 0 w 141"/>
                <a:gd name="T53" fmla="*/ 36 h 36"/>
                <a:gd name="T54" fmla="*/ 10 w 141"/>
                <a:gd name="T55" fmla="*/ 32 h 36"/>
                <a:gd name="T56" fmla="*/ 21 w 141"/>
                <a:gd name="T57" fmla="*/ 27 h 36"/>
                <a:gd name="T58" fmla="*/ 29 w 141"/>
                <a:gd name="T59" fmla="*/ 19 h 36"/>
                <a:gd name="T60" fmla="*/ 39 w 141"/>
                <a:gd name="T61" fmla="*/ 17 h 36"/>
                <a:gd name="T62" fmla="*/ 44 w 141"/>
                <a:gd name="T63" fmla="*/ 11 h 36"/>
                <a:gd name="T64" fmla="*/ 56 w 141"/>
                <a:gd name="T65" fmla="*/ 9 h 36"/>
                <a:gd name="T66" fmla="*/ 61 w 141"/>
                <a:gd name="T67" fmla="*/ 9 h 36"/>
                <a:gd name="T68" fmla="*/ 63 w 141"/>
                <a:gd name="T69" fmla="*/ 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1" h="36">
                  <a:moveTo>
                    <a:pt x="63" y="9"/>
                  </a:moveTo>
                  <a:lnTo>
                    <a:pt x="71" y="0"/>
                  </a:lnTo>
                  <a:lnTo>
                    <a:pt x="78" y="6"/>
                  </a:lnTo>
                  <a:lnTo>
                    <a:pt x="88" y="11"/>
                  </a:lnTo>
                  <a:lnTo>
                    <a:pt x="96" y="11"/>
                  </a:lnTo>
                  <a:lnTo>
                    <a:pt x="101" y="4"/>
                  </a:lnTo>
                  <a:lnTo>
                    <a:pt x="111" y="6"/>
                  </a:lnTo>
                  <a:lnTo>
                    <a:pt x="113" y="13"/>
                  </a:lnTo>
                  <a:lnTo>
                    <a:pt x="107" y="15"/>
                  </a:lnTo>
                  <a:lnTo>
                    <a:pt x="116" y="17"/>
                  </a:lnTo>
                  <a:lnTo>
                    <a:pt x="124" y="19"/>
                  </a:lnTo>
                  <a:lnTo>
                    <a:pt x="135" y="23"/>
                  </a:lnTo>
                  <a:lnTo>
                    <a:pt x="141" y="27"/>
                  </a:lnTo>
                  <a:lnTo>
                    <a:pt x="134" y="27"/>
                  </a:lnTo>
                  <a:lnTo>
                    <a:pt x="124" y="25"/>
                  </a:lnTo>
                  <a:lnTo>
                    <a:pt x="116" y="27"/>
                  </a:lnTo>
                  <a:lnTo>
                    <a:pt x="105" y="27"/>
                  </a:lnTo>
                  <a:lnTo>
                    <a:pt x="97" y="34"/>
                  </a:lnTo>
                  <a:lnTo>
                    <a:pt x="69" y="27"/>
                  </a:lnTo>
                  <a:lnTo>
                    <a:pt x="56" y="23"/>
                  </a:lnTo>
                  <a:lnTo>
                    <a:pt x="48" y="30"/>
                  </a:lnTo>
                  <a:lnTo>
                    <a:pt x="40" y="34"/>
                  </a:lnTo>
                  <a:lnTo>
                    <a:pt x="29" y="34"/>
                  </a:lnTo>
                  <a:lnTo>
                    <a:pt x="27" y="25"/>
                  </a:lnTo>
                  <a:lnTo>
                    <a:pt x="18" y="30"/>
                  </a:lnTo>
                  <a:lnTo>
                    <a:pt x="8" y="34"/>
                  </a:lnTo>
                  <a:lnTo>
                    <a:pt x="0" y="36"/>
                  </a:lnTo>
                  <a:lnTo>
                    <a:pt x="10" y="32"/>
                  </a:lnTo>
                  <a:lnTo>
                    <a:pt x="21" y="27"/>
                  </a:lnTo>
                  <a:lnTo>
                    <a:pt x="29" y="19"/>
                  </a:lnTo>
                  <a:lnTo>
                    <a:pt x="39" y="17"/>
                  </a:lnTo>
                  <a:lnTo>
                    <a:pt x="44" y="11"/>
                  </a:lnTo>
                  <a:lnTo>
                    <a:pt x="56" y="9"/>
                  </a:lnTo>
                  <a:lnTo>
                    <a:pt x="61" y="9"/>
                  </a:lnTo>
                  <a:lnTo>
                    <a:pt x="63" y="9"/>
                  </a:lnTo>
                  <a:close/>
                </a:path>
              </a:pathLst>
            </a:custGeom>
            <a:solidFill>
              <a:srgbClr val="028502"/>
            </a:solidFill>
            <a:ln w="1588">
              <a:solidFill>
                <a:srgbClr val="028502"/>
              </a:solidFill>
              <a:prstDash val="solid"/>
              <a:round/>
              <a:headEnd/>
              <a:tailEnd/>
            </a:ln>
          </p:spPr>
          <p:txBody>
            <a:bodyPr/>
            <a:lstStyle/>
            <a:p>
              <a:endParaRPr lang="en-MY"/>
            </a:p>
          </p:txBody>
        </p:sp>
        <p:sp>
          <p:nvSpPr>
            <p:cNvPr id="48174" name="Freeform 46"/>
            <p:cNvSpPr>
              <a:spLocks/>
            </p:cNvSpPr>
            <p:nvPr/>
          </p:nvSpPr>
          <p:spPr bwMode="auto">
            <a:xfrm>
              <a:off x="1428" y="2600"/>
              <a:ext cx="77" cy="16"/>
            </a:xfrm>
            <a:custGeom>
              <a:avLst/>
              <a:gdLst>
                <a:gd name="T0" fmla="*/ 99 w 154"/>
                <a:gd name="T1" fmla="*/ 3 h 32"/>
                <a:gd name="T2" fmla="*/ 112 w 154"/>
                <a:gd name="T3" fmla="*/ 11 h 32"/>
                <a:gd name="T4" fmla="*/ 131 w 154"/>
                <a:gd name="T5" fmla="*/ 11 h 32"/>
                <a:gd name="T6" fmla="*/ 154 w 154"/>
                <a:gd name="T7" fmla="*/ 17 h 32"/>
                <a:gd name="T8" fmla="*/ 139 w 154"/>
                <a:gd name="T9" fmla="*/ 21 h 32"/>
                <a:gd name="T10" fmla="*/ 154 w 154"/>
                <a:gd name="T11" fmla="*/ 30 h 32"/>
                <a:gd name="T12" fmla="*/ 93 w 154"/>
                <a:gd name="T13" fmla="*/ 17 h 32"/>
                <a:gd name="T14" fmla="*/ 101 w 154"/>
                <a:gd name="T15" fmla="*/ 32 h 32"/>
                <a:gd name="T16" fmla="*/ 82 w 154"/>
                <a:gd name="T17" fmla="*/ 17 h 32"/>
                <a:gd name="T18" fmla="*/ 74 w 154"/>
                <a:gd name="T19" fmla="*/ 28 h 32"/>
                <a:gd name="T20" fmla="*/ 67 w 154"/>
                <a:gd name="T21" fmla="*/ 21 h 32"/>
                <a:gd name="T22" fmla="*/ 25 w 154"/>
                <a:gd name="T23" fmla="*/ 21 h 32"/>
                <a:gd name="T24" fmla="*/ 10 w 154"/>
                <a:gd name="T25" fmla="*/ 24 h 32"/>
                <a:gd name="T26" fmla="*/ 0 w 154"/>
                <a:gd name="T27" fmla="*/ 30 h 32"/>
                <a:gd name="T28" fmla="*/ 14 w 154"/>
                <a:gd name="T29" fmla="*/ 21 h 32"/>
                <a:gd name="T30" fmla="*/ 27 w 154"/>
                <a:gd name="T31" fmla="*/ 17 h 32"/>
                <a:gd name="T32" fmla="*/ 40 w 154"/>
                <a:gd name="T33" fmla="*/ 9 h 32"/>
                <a:gd name="T34" fmla="*/ 74 w 154"/>
                <a:gd name="T35" fmla="*/ 3 h 32"/>
                <a:gd name="T36" fmla="*/ 93 w 154"/>
                <a:gd name="T37" fmla="*/ 0 h 32"/>
                <a:gd name="T38" fmla="*/ 99 w 154"/>
                <a:gd name="T39" fmla="*/ 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4" h="32">
                  <a:moveTo>
                    <a:pt x="99" y="3"/>
                  </a:moveTo>
                  <a:lnTo>
                    <a:pt x="112" y="11"/>
                  </a:lnTo>
                  <a:lnTo>
                    <a:pt x="131" y="11"/>
                  </a:lnTo>
                  <a:lnTo>
                    <a:pt x="154" y="17"/>
                  </a:lnTo>
                  <a:lnTo>
                    <a:pt x="139" y="21"/>
                  </a:lnTo>
                  <a:lnTo>
                    <a:pt x="154" y="30"/>
                  </a:lnTo>
                  <a:lnTo>
                    <a:pt x="93" y="17"/>
                  </a:lnTo>
                  <a:lnTo>
                    <a:pt x="101" y="32"/>
                  </a:lnTo>
                  <a:lnTo>
                    <a:pt x="82" y="17"/>
                  </a:lnTo>
                  <a:lnTo>
                    <a:pt x="74" y="28"/>
                  </a:lnTo>
                  <a:lnTo>
                    <a:pt x="67" y="21"/>
                  </a:lnTo>
                  <a:lnTo>
                    <a:pt x="25" y="21"/>
                  </a:lnTo>
                  <a:lnTo>
                    <a:pt x="10" y="24"/>
                  </a:lnTo>
                  <a:lnTo>
                    <a:pt x="0" y="30"/>
                  </a:lnTo>
                  <a:lnTo>
                    <a:pt x="14" y="21"/>
                  </a:lnTo>
                  <a:lnTo>
                    <a:pt x="27" y="17"/>
                  </a:lnTo>
                  <a:lnTo>
                    <a:pt x="40" y="9"/>
                  </a:lnTo>
                  <a:lnTo>
                    <a:pt x="74" y="3"/>
                  </a:lnTo>
                  <a:lnTo>
                    <a:pt x="93" y="0"/>
                  </a:lnTo>
                  <a:lnTo>
                    <a:pt x="99" y="3"/>
                  </a:lnTo>
                  <a:close/>
                </a:path>
              </a:pathLst>
            </a:custGeom>
            <a:solidFill>
              <a:srgbClr val="028502"/>
            </a:solidFill>
            <a:ln w="1588">
              <a:solidFill>
                <a:srgbClr val="028502"/>
              </a:solidFill>
              <a:prstDash val="solid"/>
              <a:round/>
              <a:headEnd/>
              <a:tailEnd/>
            </a:ln>
          </p:spPr>
          <p:txBody>
            <a:bodyPr/>
            <a:lstStyle/>
            <a:p>
              <a:endParaRPr lang="en-MY"/>
            </a:p>
          </p:txBody>
        </p:sp>
        <p:sp>
          <p:nvSpPr>
            <p:cNvPr id="48175" name="Freeform 47"/>
            <p:cNvSpPr>
              <a:spLocks/>
            </p:cNvSpPr>
            <p:nvPr/>
          </p:nvSpPr>
          <p:spPr bwMode="auto">
            <a:xfrm>
              <a:off x="1404" y="2635"/>
              <a:ext cx="67" cy="22"/>
            </a:xfrm>
            <a:custGeom>
              <a:avLst/>
              <a:gdLst>
                <a:gd name="T0" fmla="*/ 9 w 135"/>
                <a:gd name="T1" fmla="*/ 38 h 46"/>
                <a:gd name="T2" fmla="*/ 30 w 135"/>
                <a:gd name="T3" fmla="*/ 42 h 46"/>
                <a:gd name="T4" fmla="*/ 44 w 135"/>
                <a:gd name="T5" fmla="*/ 44 h 46"/>
                <a:gd name="T6" fmla="*/ 72 w 135"/>
                <a:gd name="T7" fmla="*/ 46 h 46"/>
                <a:gd name="T8" fmla="*/ 76 w 135"/>
                <a:gd name="T9" fmla="*/ 36 h 46"/>
                <a:gd name="T10" fmla="*/ 91 w 135"/>
                <a:gd name="T11" fmla="*/ 36 h 46"/>
                <a:gd name="T12" fmla="*/ 72 w 135"/>
                <a:gd name="T13" fmla="*/ 31 h 46"/>
                <a:gd name="T14" fmla="*/ 80 w 135"/>
                <a:gd name="T15" fmla="*/ 19 h 46"/>
                <a:gd name="T16" fmla="*/ 97 w 135"/>
                <a:gd name="T17" fmla="*/ 11 h 46"/>
                <a:gd name="T18" fmla="*/ 121 w 135"/>
                <a:gd name="T19" fmla="*/ 15 h 46"/>
                <a:gd name="T20" fmla="*/ 135 w 135"/>
                <a:gd name="T21" fmla="*/ 8 h 46"/>
                <a:gd name="T22" fmla="*/ 108 w 135"/>
                <a:gd name="T23" fmla="*/ 0 h 46"/>
                <a:gd name="T24" fmla="*/ 87 w 135"/>
                <a:gd name="T25" fmla="*/ 0 h 46"/>
                <a:gd name="T26" fmla="*/ 80 w 135"/>
                <a:gd name="T27" fmla="*/ 2 h 46"/>
                <a:gd name="T28" fmla="*/ 72 w 135"/>
                <a:gd name="T29" fmla="*/ 11 h 46"/>
                <a:gd name="T30" fmla="*/ 53 w 135"/>
                <a:gd name="T31" fmla="*/ 8 h 46"/>
                <a:gd name="T32" fmla="*/ 44 w 135"/>
                <a:gd name="T33" fmla="*/ 11 h 46"/>
                <a:gd name="T34" fmla="*/ 30 w 135"/>
                <a:gd name="T35" fmla="*/ 27 h 46"/>
                <a:gd name="T36" fmla="*/ 21 w 135"/>
                <a:gd name="T37" fmla="*/ 27 h 46"/>
                <a:gd name="T38" fmla="*/ 13 w 135"/>
                <a:gd name="T39" fmla="*/ 31 h 46"/>
                <a:gd name="T40" fmla="*/ 0 w 135"/>
                <a:gd name="T41" fmla="*/ 38 h 46"/>
                <a:gd name="T42" fmla="*/ 9 w 135"/>
                <a:gd name="T43"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5" h="46">
                  <a:moveTo>
                    <a:pt x="9" y="38"/>
                  </a:moveTo>
                  <a:lnTo>
                    <a:pt x="30" y="42"/>
                  </a:lnTo>
                  <a:lnTo>
                    <a:pt x="44" y="44"/>
                  </a:lnTo>
                  <a:lnTo>
                    <a:pt x="72" y="46"/>
                  </a:lnTo>
                  <a:lnTo>
                    <a:pt x="76" y="36"/>
                  </a:lnTo>
                  <a:lnTo>
                    <a:pt x="91" y="36"/>
                  </a:lnTo>
                  <a:lnTo>
                    <a:pt x="72" y="31"/>
                  </a:lnTo>
                  <a:lnTo>
                    <a:pt x="80" y="19"/>
                  </a:lnTo>
                  <a:lnTo>
                    <a:pt x="97" y="11"/>
                  </a:lnTo>
                  <a:lnTo>
                    <a:pt x="121" y="15"/>
                  </a:lnTo>
                  <a:lnTo>
                    <a:pt x="135" y="8"/>
                  </a:lnTo>
                  <a:lnTo>
                    <a:pt x="108" y="0"/>
                  </a:lnTo>
                  <a:lnTo>
                    <a:pt x="87" y="0"/>
                  </a:lnTo>
                  <a:lnTo>
                    <a:pt x="80" y="2"/>
                  </a:lnTo>
                  <a:lnTo>
                    <a:pt x="72" y="11"/>
                  </a:lnTo>
                  <a:lnTo>
                    <a:pt x="53" y="8"/>
                  </a:lnTo>
                  <a:lnTo>
                    <a:pt x="44" y="11"/>
                  </a:lnTo>
                  <a:lnTo>
                    <a:pt x="30" y="27"/>
                  </a:lnTo>
                  <a:lnTo>
                    <a:pt x="21" y="27"/>
                  </a:lnTo>
                  <a:lnTo>
                    <a:pt x="13" y="31"/>
                  </a:lnTo>
                  <a:lnTo>
                    <a:pt x="0" y="38"/>
                  </a:lnTo>
                  <a:lnTo>
                    <a:pt x="9" y="38"/>
                  </a:lnTo>
                  <a:close/>
                </a:path>
              </a:pathLst>
            </a:custGeom>
            <a:solidFill>
              <a:srgbClr val="028502"/>
            </a:solidFill>
            <a:ln w="1588">
              <a:solidFill>
                <a:srgbClr val="028502"/>
              </a:solidFill>
              <a:prstDash val="solid"/>
              <a:round/>
              <a:headEnd/>
              <a:tailEnd/>
            </a:ln>
          </p:spPr>
          <p:txBody>
            <a:bodyPr/>
            <a:lstStyle/>
            <a:p>
              <a:endParaRPr lang="en-MY"/>
            </a:p>
          </p:txBody>
        </p:sp>
        <p:sp>
          <p:nvSpPr>
            <p:cNvPr id="48176" name="Freeform 48"/>
            <p:cNvSpPr>
              <a:spLocks/>
            </p:cNvSpPr>
            <p:nvPr/>
          </p:nvSpPr>
          <p:spPr bwMode="auto">
            <a:xfrm>
              <a:off x="1341" y="2588"/>
              <a:ext cx="59" cy="12"/>
            </a:xfrm>
            <a:custGeom>
              <a:avLst/>
              <a:gdLst>
                <a:gd name="T0" fmla="*/ 48 w 118"/>
                <a:gd name="T1" fmla="*/ 4 h 25"/>
                <a:gd name="T2" fmla="*/ 99 w 118"/>
                <a:gd name="T3" fmla="*/ 0 h 25"/>
                <a:gd name="T4" fmla="*/ 118 w 118"/>
                <a:gd name="T5" fmla="*/ 0 h 25"/>
                <a:gd name="T6" fmla="*/ 99 w 118"/>
                <a:gd name="T7" fmla="*/ 21 h 25"/>
                <a:gd name="T8" fmla="*/ 90 w 118"/>
                <a:gd name="T9" fmla="*/ 21 h 25"/>
                <a:gd name="T10" fmla="*/ 67 w 118"/>
                <a:gd name="T11" fmla="*/ 25 h 25"/>
                <a:gd name="T12" fmla="*/ 48 w 118"/>
                <a:gd name="T13" fmla="*/ 23 h 25"/>
                <a:gd name="T14" fmla="*/ 36 w 118"/>
                <a:gd name="T15" fmla="*/ 25 h 25"/>
                <a:gd name="T16" fmla="*/ 8 w 118"/>
                <a:gd name="T17" fmla="*/ 23 h 25"/>
                <a:gd name="T18" fmla="*/ 0 w 118"/>
                <a:gd name="T19" fmla="*/ 21 h 25"/>
                <a:gd name="T20" fmla="*/ 6 w 118"/>
                <a:gd name="T21" fmla="*/ 6 h 25"/>
                <a:gd name="T22" fmla="*/ 21 w 118"/>
                <a:gd name="T23" fmla="*/ 4 h 25"/>
                <a:gd name="T24" fmla="*/ 48 w 118"/>
                <a:gd name="T25"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25">
                  <a:moveTo>
                    <a:pt x="48" y="4"/>
                  </a:moveTo>
                  <a:lnTo>
                    <a:pt x="99" y="0"/>
                  </a:lnTo>
                  <a:lnTo>
                    <a:pt x="118" y="0"/>
                  </a:lnTo>
                  <a:lnTo>
                    <a:pt x="99" y="21"/>
                  </a:lnTo>
                  <a:lnTo>
                    <a:pt x="90" y="21"/>
                  </a:lnTo>
                  <a:lnTo>
                    <a:pt x="67" y="25"/>
                  </a:lnTo>
                  <a:lnTo>
                    <a:pt x="48" y="23"/>
                  </a:lnTo>
                  <a:lnTo>
                    <a:pt x="36" y="25"/>
                  </a:lnTo>
                  <a:lnTo>
                    <a:pt x="8" y="23"/>
                  </a:lnTo>
                  <a:lnTo>
                    <a:pt x="0" y="21"/>
                  </a:lnTo>
                  <a:lnTo>
                    <a:pt x="6" y="6"/>
                  </a:lnTo>
                  <a:lnTo>
                    <a:pt x="21" y="4"/>
                  </a:lnTo>
                  <a:lnTo>
                    <a:pt x="48" y="4"/>
                  </a:lnTo>
                  <a:close/>
                </a:path>
              </a:pathLst>
            </a:custGeom>
            <a:solidFill>
              <a:srgbClr val="028502"/>
            </a:solidFill>
            <a:ln w="1588">
              <a:solidFill>
                <a:srgbClr val="028502"/>
              </a:solidFill>
              <a:prstDash val="solid"/>
              <a:round/>
              <a:headEnd/>
              <a:tailEnd/>
            </a:ln>
          </p:spPr>
          <p:txBody>
            <a:bodyPr/>
            <a:lstStyle/>
            <a:p>
              <a:endParaRPr lang="en-MY"/>
            </a:p>
          </p:txBody>
        </p:sp>
        <p:sp>
          <p:nvSpPr>
            <p:cNvPr id="48177" name="Freeform 49"/>
            <p:cNvSpPr>
              <a:spLocks/>
            </p:cNvSpPr>
            <p:nvPr/>
          </p:nvSpPr>
          <p:spPr bwMode="auto">
            <a:xfrm>
              <a:off x="1339" y="2723"/>
              <a:ext cx="479" cy="323"/>
            </a:xfrm>
            <a:custGeom>
              <a:avLst/>
              <a:gdLst>
                <a:gd name="T0" fmla="*/ 0 w 958"/>
                <a:gd name="T1" fmla="*/ 344 h 646"/>
                <a:gd name="T2" fmla="*/ 112 w 958"/>
                <a:gd name="T3" fmla="*/ 68 h 646"/>
                <a:gd name="T4" fmla="*/ 422 w 958"/>
                <a:gd name="T5" fmla="*/ 0 h 646"/>
                <a:gd name="T6" fmla="*/ 488 w 958"/>
                <a:gd name="T7" fmla="*/ 91 h 646"/>
                <a:gd name="T8" fmla="*/ 872 w 958"/>
                <a:gd name="T9" fmla="*/ 211 h 646"/>
                <a:gd name="T10" fmla="*/ 935 w 958"/>
                <a:gd name="T11" fmla="*/ 313 h 646"/>
                <a:gd name="T12" fmla="*/ 958 w 958"/>
                <a:gd name="T13" fmla="*/ 646 h 646"/>
                <a:gd name="T14" fmla="*/ 585 w 958"/>
                <a:gd name="T15" fmla="*/ 566 h 646"/>
                <a:gd name="T16" fmla="*/ 355 w 958"/>
                <a:gd name="T17" fmla="*/ 504 h 646"/>
                <a:gd name="T18" fmla="*/ 89 w 958"/>
                <a:gd name="T19" fmla="*/ 504 h 646"/>
                <a:gd name="T20" fmla="*/ 0 w 958"/>
                <a:gd name="T21" fmla="*/ 34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8" h="646">
                  <a:moveTo>
                    <a:pt x="0" y="344"/>
                  </a:moveTo>
                  <a:lnTo>
                    <a:pt x="112" y="68"/>
                  </a:lnTo>
                  <a:lnTo>
                    <a:pt x="422" y="0"/>
                  </a:lnTo>
                  <a:lnTo>
                    <a:pt x="488" y="91"/>
                  </a:lnTo>
                  <a:lnTo>
                    <a:pt x="872" y="211"/>
                  </a:lnTo>
                  <a:lnTo>
                    <a:pt x="935" y="313"/>
                  </a:lnTo>
                  <a:lnTo>
                    <a:pt x="958" y="646"/>
                  </a:lnTo>
                  <a:lnTo>
                    <a:pt x="585" y="566"/>
                  </a:lnTo>
                  <a:lnTo>
                    <a:pt x="355" y="504"/>
                  </a:lnTo>
                  <a:lnTo>
                    <a:pt x="89" y="504"/>
                  </a:lnTo>
                  <a:lnTo>
                    <a:pt x="0" y="344"/>
                  </a:lnTo>
                  <a:close/>
                </a:path>
              </a:pathLst>
            </a:custGeom>
            <a:solidFill>
              <a:srgbClr val="028502"/>
            </a:solidFill>
            <a:ln w="1588">
              <a:solidFill>
                <a:srgbClr val="028502"/>
              </a:solidFill>
              <a:prstDash val="solid"/>
              <a:round/>
              <a:headEnd/>
              <a:tailEnd/>
            </a:ln>
          </p:spPr>
          <p:txBody>
            <a:bodyPr/>
            <a:lstStyle/>
            <a:p>
              <a:endParaRPr lang="en-MY"/>
            </a:p>
          </p:txBody>
        </p:sp>
        <p:sp>
          <p:nvSpPr>
            <p:cNvPr id="48178" name="Freeform 50"/>
            <p:cNvSpPr>
              <a:spLocks/>
            </p:cNvSpPr>
            <p:nvPr/>
          </p:nvSpPr>
          <p:spPr bwMode="auto">
            <a:xfrm>
              <a:off x="1289" y="2803"/>
              <a:ext cx="173" cy="255"/>
            </a:xfrm>
            <a:custGeom>
              <a:avLst/>
              <a:gdLst>
                <a:gd name="T0" fmla="*/ 234 w 346"/>
                <a:gd name="T1" fmla="*/ 37 h 512"/>
                <a:gd name="T2" fmla="*/ 216 w 346"/>
                <a:gd name="T3" fmla="*/ 21 h 512"/>
                <a:gd name="T4" fmla="*/ 201 w 346"/>
                <a:gd name="T5" fmla="*/ 16 h 512"/>
                <a:gd name="T6" fmla="*/ 135 w 346"/>
                <a:gd name="T7" fmla="*/ 2 h 512"/>
                <a:gd name="T8" fmla="*/ 81 w 346"/>
                <a:gd name="T9" fmla="*/ 0 h 512"/>
                <a:gd name="T10" fmla="*/ 57 w 346"/>
                <a:gd name="T11" fmla="*/ 14 h 512"/>
                <a:gd name="T12" fmla="*/ 43 w 346"/>
                <a:gd name="T13" fmla="*/ 37 h 512"/>
                <a:gd name="T14" fmla="*/ 19 w 346"/>
                <a:gd name="T15" fmla="*/ 39 h 512"/>
                <a:gd name="T16" fmla="*/ 15 w 346"/>
                <a:gd name="T17" fmla="*/ 59 h 512"/>
                <a:gd name="T18" fmla="*/ 17 w 346"/>
                <a:gd name="T19" fmla="*/ 78 h 512"/>
                <a:gd name="T20" fmla="*/ 19 w 346"/>
                <a:gd name="T21" fmla="*/ 192 h 512"/>
                <a:gd name="T22" fmla="*/ 11 w 346"/>
                <a:gd name="T23" fmla="*/ 217 h 512"/>
                <a:gd name="T24" fmla="*/ 11 w 346"/>
                <a:gd name="T25" fmla="*/ 234 h 512"/>
                <a:gd name="T26" fmla="*/ 0 w 346"/>
                <a:gd name="T27" fmla="*/ 257 h 512"/>
                <a:gd name="T28" fmla="*/ 2 w 346"/>
                <a:gd name="T29" fmla="*/ 493 h 512"/>
                <a:gd name="T30" fmla="*/ 17 w 346"/>
                <a:gd name="T31" fmla="*/ 508 h 512"/>
                <a:gd name="T32" fmla="*/ 47 w 346"/>
                <a:gd name="T33" fmla="*/ 510 h 512"/>
                <a:gd name="T34" fmla="*/ 78 w 346"/>
                <a:gd name="T35" fmla="*/ 512 h 512"/>
                <a:gd name="T36" fmla="*/ 104 w 346"/>
                <a:gd name="T37" fmla="*/ 502 h 512"/>
                <a:gd name="T38" fmla="*/ 137 w 346"/>
                <a:gd name="T39" fmla="*/ 510 h 512"/>
                <a:gd name="T40" fmla="*/ 158 w 346"/>
                <a:gd name="T41" fmla="*/ 512 h 512"/>
                <a:gd name="T42" fmla="*/ 163 w 346"/>
                <a:gd name="T43" fmla="*/ 489 h 512"/>
                <a:gd name="T44" fmla="*/ 184 w 346"/>
                <a:gd name="T45" fmla="*/ 476 h 512"/>
                <a:gd name="T46" fmla="*/ 199 w 346"/>
                <a:gd name="T47" fmla="*/ 470 h 512"/>
                <a:gd name="T48" fmla="*/ 234 w 346"/>
                <a:gd name="T49" fmla="*/ 479 h 512"/>
                <a:gd name="T50" fmla="*/ 260 w 346"/>
                <a:gd name="T51" fmla="*/ 502 h 512"/>
                <a:gd name="T52" fmla="*/ 283 w 346"/>
                <a:gd name="T53" fmla="*/ 483 h 512"/>
                <a:gd name="T54" fmla="*/ 293 w 346"/>
                <a:gd name="T55" fmla="*/ 455 h 512"/>
                <a:gd name="T56" fmla="*/ 274 w 346"/>
                <a:gd name="T57" fmla="*/ 436 h 512"/>
                <a:gd name="T58" fmla="*/ 277 w 346"/>
                <a:gd name="T59" fmla="*/ 409 h 512"/>
                <a:gd name="T60" fmla="*/ 293 w 346"/>
                <a:gd name="T61" fmla="*/ 386 h 512"/>
                <a:gd name="T62" fmla="*/ 319 w 346"/>
                <a:gd name="T63" fmla="*/ 365 h 512"/>
                <a:gd name="T64" fmla="*/ 331 w 346"/>
                <a:gd name="T65" fmla="*/ 345 h 512"/>
                <a:gd name="T66" fmla="*/ 323 w 346"/>
                <a:gd name="T67" fmla="*/ 324 h 512"/>
                <a:gd name="T68" fmla="*/ 342 w 346"/>
                <a:gd name="T69" fmla="*/ 312 h 512"/>
                <a:gd name="T70" fmla="*/ 346 w 346"/>
                <a:gd name="T71" fmla="*/ 293 h 512"/>
                <a:gd name="T72" fmla="*/ 327 w 346"/>
                <a:gd name="T73" fmla="*/ 284 h 512"/>
                <a:gd name="T74" fmla="*/ 317 w 346"/>
                <a:gd name="T75" fmla="*/ 265 h 512"/>
                <a:gd name="T76" fmla="*/ 313 w 346"/>
                <a:gd name="T77" fmla="*/ 248 h 512"/>
                <a:gd name="T78" fmla="*/ 319 w 346"/>
                <a:gd name="T79" fmla="*/ 229 h 512"/>
                <a:gd name="T80" fmla="*/ 313 w 346"/>
                <a:gd name="T81" fmla="*/ 211 h 512"/>
                <a:gd name="T82" fmla="*/ 304 w 346"/>
                <a:gd name="T83" fmla="*/ 191 h 512"/>
                <a:gd name="T84" fmla="*/ 285 w 346"/>
                <a:gd name="T85" fmla="*/ 183 h 512"/>
                <a:gd name="T86" fmla="*/ 237 w 346"/>
                <a:gd name="T87" fmla="*/ 192 h 512"/>
                <a:gd name="T88" fmla="*/ 199 w 346"/>
                <a:gd name="T89" fmla="*/ 183 h 512"/>
                <a:gd name="T90" fmla="*/ 230 w 346"/>
                <a:gd name="T91" fmla="*/ 151 h 512"/>
                <a:gd name="T92" fmla="*/ 262 w 346"/>
                <a:gd name="T93" fmla="*/ 130 h 512"/>
                <a:gd name="T94" fmla="*/ 272 w 346"/>
                <a:gd name="T95" fmla="*/ 109 h 512"/>
                <a:gd name="T96" fmla="*/ 274 w 346"/>
                <a:gd name="T97" fmla="*/ 94 h 512"/>
                <a:gd name="T98" fmla="*/ 253 w 346"/>
                <a:gd name="T99" fmla="*/ 71 h 512"/>
                <a:gd name="T100" fmla="*/ 247 w 346"/>
                <a:gd name="T101" fmla="*/ 50 h 512"/>
                <a:gd name="T102" fmla="*/ 234 w 346"/>
                <a:gd name="T103" fmla="*/ 3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6" h="512">
                  <a:moveTo>
                    <a:pt x="234" y="37"/>
                  </a:moveTo>
                  <a:lnTo>
                    <a:pt x="216" y="21"/>
                  </a:lnTo>
                  <a:lnTo>
                    <a:pt x="201" y="16"/>
                  </a:lnTo>
                  <a:lnTo>
                    <a:pt x="135" y="2"/>
                  </a:lnTo>
                  <a:lnTo>
                    <a:pt x="81" y="0"/>
                  </a:lnTo>
                  <a:lnTo>
                    <a:pt x="57" y="14"/>
                  </a:lnTo>
                  <a:lnTo>
                    <a:pt x="43" y="37"/>
                  </a:lnTo>
                  <a:lnTo>
                    <a:pt x="19" y="39"/>
                  </a:lnTo>
                  <a:lnTo>
                    <a:pt x="15" y="59"/>
                  </a:lnTo>
                  <a:lnTo>
                    <a:pt x="17" y="78"/>
                  </a:lnTo>
                  <a:lnTo>
                    <a:pt x="19" y="192"/>
                  </a:lnTo>
                  <a:lnTo>
                    <a:pt x="11" y="217"/>
                  </a:lnTo>
                  <a:lnTo>
                    <a:pt x="11" y="234"/>
                  </a:lnTo>
                  <a:lnTo>
                    <a:pt x="0" y="257"/>
                  </a:lnTo>
                  <a:lnTo>
                    <a:pt x="2" y="493"/>
                  </a:lnTo>
                  <a:lnTo>
                    <a:pt x="17" y="508"/>
                  </a:lnTo>
                  <a:lnTo>
                    <a:pt x="47" y="510"/>
                  </a:lnTo>
                  <a:lnTo>
                    <a:pt x="78" y="512"/>
                  </a:lnTo>
                  <a:lnTo>
                    <a:pt x="104" y="502"/>
                  </a:lnTo>
                  <a:lnTo>
                    <a:pt x="137" y="510"/>
                  </a:lnTo>
                  <a:lnTo>
                    <a:pt x="158" y="512"/>
                  </a:lnTo>
                  <a:lnTo>
                    <a:pt x="163" y="489"/>
                  </a:lnTo>
                  <a:lnTo>
                    <a:pt x="184" y="476"/>
                  </a:lnTo>
                  <a:lnTo>
                    <a:pt x="199" y="470"/>
                  </a:lnTo>
                  <a:lnTo>
                    <a:pt x="234" y="479"/>
                  </a:lnTo>
                  <a:lnTo>
                    <a:pt x="260" y="502"/>
                  </a:lnTo>
                  <a:lnTo>
                    <a:pt x="283" y="483"/>
                  </a:lnTo>
                  <a:lnTo>
                    <a:pt x="293" y="455"/>
                  </a:lnTo>
                  <a:lnTo>
                    <a:pt x="274" y="436"/>
                  </a:lnTo>
                  <a:lnTo>
                    <a:pt x="277" y="409"/>
                  </a:lnTo>
                  <a:lnTo>
                    <a:pt x="293" y="386"/>
                  </a:lnTo>
                  <a:lnTo>
                    <a:pt x="319" y="365"/>
                  </a:lnTo>
                  <a:lnTo>
                    <a:pt x="331" y="345"/>
                  </a:lnTo>
                  <a:lnTo>
                    <a:pt x="323" y="324"/>
                  </a:lnTo>
                  <a:lnTo>
                    <a:pt x="342" y="312"/>
                  </a:lnTo>
                  <a:lnTo>
                    <a:pt x="346" y="293"/>
                  </a:lnTo>
                  <a:lnTo>
                    <a:pt x="327" y="284"/>
                  </a:lnTo>
                  <a:lnTo>
                    <a:pt x="317" y="265"/>
                  </a:lnTo>
                  <a:lnTo>
                    <a:pt x="313" y="248"/>
                  </a:lnTo>
                  <a:lnTo>
                    <a:pt x="319" y="229"/>
                  </a:lnTo>
                  <a:lnTo>
                    <a:pt x="313" y="211"/>
                  </a:lnTo>
                  <a:lnTo>
                    <a:pt x="304" y="191"/>
                  </a:lnTo>
                  <a:lnTo>
                    <a:pt x="285" y="183"/>
                  </a:lnTo>
                  <a:lnTo>
                    <a:pt x="237" y="192"/>
                  </a:lnTo>
                  <a:lnTo>
                    <a:pt x="199" y="183"/>
                  </a:lnTo>
                  <a:lnTo>
                    <a:pt x="230" y="151"/>
                  </a:lnTo>
                  <a:lnTo>
                    <a:pt x="262" y="130"/>
                  </a:lnTo>
                  <a:lnTo>
                    <a:pt x="272" y="109"/>
                  </a:lnTo>
                  <a:lnTo>
                    <a:pt x="274" y="94"/>
                  </a:lnTo>
                  <a:lnTo>
                    <a:pt x="253" y="71"/>
                  </a:lnTo>
                  <a:lnTo>
                    <a:pt x="247" y="50"/>
                  </a:lnTo>
                  <a:lnTo>
                    <a:pt x="234" y="37"/>
                  </a:lnTo>
                  <a:close/>
                </a:path>
              </a:pathLst>
            </a:custGeom>
            <a:solidFill>
              <a:srgbClr val="00FF00"/>
            </a:solidFill>
            <a:ln w="1588">
              <a:solidFill>
                <a:srgbClr val="028502"/>
              </a:solidFill>
              <a:prstDash val="solid"/>
              <a:round/>
              <a:headEnd/>
              <a:tailEnd/>
            </a:ln>
          </p:spPr>
          <p:txBody>
            <a:bodyPr/>
            <a:lstStyle/>
            <a:p>
              <a:endParaRPr lang="en-MY"/>
            </a:p>
          </p:txBody>
        </p:sp>
        <p:sp>
          <p:nvSpPr>
            <p:cNvPr id="48179" name="Freeform 51"/>
            <p:cNvSpPr>
              <a:spLocks/>
            </p:cNvSpPr>
            <p:nvPr/>
          </p:nvSpPr>
          <p:spPr bwMode="auto">
            <a:xfrm>
              <a:off x="1295" y="2974"/>
              <a:ext cx="281" cy="100"/>
            </a:xfrm>
            <a:custGeom>
              <a:avLst/>
              <a:gdLst>
                <a:gd name="T0" fmla="*/ 224 w 563"/>
                <a:gd name="T1" fmla="*/ 74 h 199"/>
                <a:gd name="T2" fmla="*/ 188 w 563"/>
                <a:gd name="T3" fmla="*/ 66 h 199"/>
                <a:gd name="T4" fmla="*/ 143 w 563"/>
                <a:gd name="T5" fmla="*/ 159 h 199"/>
                <a:gd name="T6" fmla="*/ 118 w 563"/>
                <a:gd name="T7" fmla="*/ 62 h 199"/>
                <a:gd name="T8" fmla="*/ 112 w 563"/>
                <a:gd name="T9" fmla="*/ 85 h 199"/>
                <a:gd name="T10" fmla="*/ 61 w 563"/>
                <a:gd name="T11" fmla="*/ 78 h 199"/>
                <a:gd name="T12" fmla="*/ 34 w 563"/>
                <a:gd name="T13" fmla="*/ 85 h 199"/>
                <a:gd name="T14" fmla="*/ 0 w 563"/>
                <a:gd name="T15" fmla="*/ 106 h 199"/>
                <a:gd name="T16" fmla="*/ 17 w 563"/>
                <a:gd name="T17" fmla="*/ 176 h 199"/>
                <a:gd name="T18" fmla="*/ 53 w 563"/>
                <a:gd name="T19" fmla="*/ 184 h 199"/>
                <a:gd name="T20" fmla="*/ 80 w 563"/>
                <a:gd name="T21" fmla="*/ 173 h 199"/>
                <a:gd name="T22" fmla="*/ 126 w 563"/>
                <a:gd name="T23" fmla="*/ 176 h 199"/>
                <a:gd name="T24" fmla="*/ 152 w 563"/>
                <a:gd name="T25" fmla="*/ 176 h 199"/>
                <a:gd name="T26" fmla="*/ 167 w 563"/>
                <a:gd name="T27" fmla="*/ 192 h 199"/>
                <a:gd name="T28" fmla="*/ 194 w 563"/>
                <a:gd name="T29" fmla="*/ 173 h 199"/>
                <a:gd name="T30" fmla="*/ 209 w 563"/>
                <a:gd name="T31" fmla="*/ 169 h 199"/>
                <a:gd name="T32" fmla="*/ 245 w 563"/>
                <a:gd name="T33" fmla="*/ 173 h 199"/>
                <a:gd name="T34" fmla="*/ 264 w 563"/>
                <a:gd name="T35" fmla="*/ 173 h 199"/>
                <a:gd name="T36" fmla="*/ 283 w 563"/>
                <a:gd name="T37" fmla="*/ 174 h 199"/>
                <a:gd name="T38" fmla="*/ 314 w 563"/>
                <a:gd name="T39" fmla="*/ 182 h 199"/>
                <a:gd name="T40" fmla="*/ 352 w 563"/>
                <a:gd name="T41" fmla="*/ 167 h 199"/>
                <a:gd name="T42" fmla="*/ 358 w 563"/>
                <a:gd name="T43" fmla="*/ 182 h 199"/>
                <a:gd name="T44" fmla="*/ 399 w 563"/>
                <a:gd name="T45" fmla="*/ 176 h 199"/>
                <a:gd name="T46" fmla="*/ 432 w 563"/>
                <a:gd name="T47" fmla="*/ 199 h 199"/>
                <a:gd name="T48" fmla="*/ 449 w 563"/>
                <a:gd name="T49" fmla="*/ 192 h 199"/>
                <a:gd name="T50" fmla="*/ 489 w 563"/>
                <a:gd name="T51" fmla="*/ 197 h 199"/>
                <a:gd name="T52" fmla="*/ 525 w 563"/>
                <a:gd name="T53" fmla="*/ 199 h 199"/>
                <a:gd name="T54" fmla="*/ 544 w 563"/>
                <a:gd name="T55" fmla="*/ 199 h 199"/>
                <a:gd name="T56" fmla="*/ 546 w 563"/>
                <a:gd name="T57" fmla="*/ 184 h 199"/>
                <a:gd name="T58" fmla="*/ 563 w 563"/>
                <a:gd name="T59" fmla="*/ 169 h 199"/>
                <a:gd name="T60" fmla="*/ 557 w 563"/>
                <a:gd name="T61" fmla="*/ 154 h 199"/>
                <a:gd name="T62" fmla="*/ 544 w 563"/>
                <a:gd name="T63" fmla="*/ 152 h 199"/>
                <a:gd name="T64" fmla="*/ 521 w 563"/>
                <a:gd name="T65" fmla="*/ 155 h 199"/>
                <a:gd name="T66" fmla="*/ 496 w 563"/>
                <a:gd name="T67" fmla="*/ 144 h 199"/>
                <a:gd name="T68" fmla="*/ 477 w 563"/>
                <a:gd name="T69" fmla="*/ 152 h 199"/>
                <a:gd name="T70" fmla="*/ 443 w 563"/>
                <a:gd name="T71" fmla="*/ 165 h 199"/>
                <a:gd name="T72" fmla="*/ 456 w 563"/>
                <a:gd name="T73" fmla="*/ 133 h 199"/>
                <a:gd name="T74" fmla="*/ 470 w 563"/>
                <a:gd name="T75" fmla="*/ 97 h 199"/>
                <a:gd name="T76" fmla="*/ 477 w 563"/>
                <a:gd name="T77" fmla="*/ 64 h 199"/>
                <a:gd name="T78" fmla="*/ 489 w 563"/>
                <a:gd name="T79" fmla="*/ 45 h 199"/>
                <a:gd name="T80" fmla="*/ 504 w 563"/>
                <a:gd name="T81" fmla="*/ 36 h 199"/>
                <a:gd name="T82" fmla="*/ 472 w 563"/>
                <a:gd name="T83" fmla="*/ 0 h 199"/>
                <a:gd name="T84" fmla="*/ 422 w 563"/>
                <a:gd name="T85" fmla="*/ 0 h 199"/>
                <a:gd name="T86" fmla="*/ 384 w 563"/>
                <a:gd name="T87" fmla="*/ 5 h 199"/>
                <a:gd name="T88" fmla="*/ 350 w 563"/>
                <a:gd name="T89" fmla="*/ 11 h 199"/>
                <a:gd name="T90" fmla="*/ 314 w 563"/>
                <a:gd name="T91" fmla="*/ 15 h 199"/>
                <a:gd name="T92" fmla="*/ 276 w 563"/>
                <a:gd name="T93" fmla="*/ 41 h 199"/>
                <a:gd name="T94" fmla="*/ 257 w 563"/>
                <a:gd name="T95" fmla="*/ 59 h 199"/>
                <a:gd name="T96" fmla="*/ 224 w 563"/>
                <a:gd name="T97" fmla="*/ 7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63" h="199">
                  <a:moveTo>
                    <a:pt x="224" y="74"/>
                  </a:moveTo>
                  <a:lnTo>
                    <a:pt x="188" y="66"/>
                  </a:lnTo>
                  <a:lnTo>
                    <a:pt x="143" y="159"/>
                  </a:lnTo>
                  <a:lnTo>
                    <a:pt x="118" y="62"/>
                  </a:lnTo>
                  <a:lnTo>
                    <a:pt x="112" y="85"/>
                  </a:lnTo>
                  <a:lnTo>
                    <a:pt x="61" y="78"/>
                  </a:lnTo>
                  <a:lnTo>
                    <a:pt x="34" y="85"/>
                  </a:lnTo>
                  <a:lnTo>
                    <a:pt x="0" y="106"/>
                  </a:lnTo>
                  <a:lnTo>
                    <a:pt x="17" y="176"/>
                  </a:lnTo>
                  <a:lnTo>
                    <a:pt x="53" y="184"/>
                  </a:lnTo>
                  <a:lnTo>
                    <a:pt x="80" y="173"/>
                  </a:lnTo>
                  <a:lnTo>
                    <a:pt x="126" y="176"/>
                  </a:lnTo>
                  <a:lnTo>
                    <a:pt x="152" y="176"/>
                  </a:lnTo>
                  <a:lnTo>
                    <a:pt x="167" y="192"/>
                  </a:lnTo>
                  <a:lnTo>
                    <a:pt x="194" y="173"/>
                  </a:lnTo>
                  <a:lnTo>
                    <a:pt x="209" y="169"/>
                  </a:lnTo>
                  <a:lnTo>
                    <a:pt x="245" y="173"/>
                  </a:lnTo>
                  <a:lnTo>
                    <a:pt x="264" y="173"/>
                  </a:lnTo>
                  <a:lnTo>
                    <a:pt x="283" y="174"/>
                  </a:lnTo>
                  <a:lnTo>
                    <a:pt x="314" y="182"/>
                  </a:lnTo>
                  <a:lnTo>
                    <a:pt x="352" y="167"/>
                  </a:lnTo>
                  <a:lnTo>
                    <a:pt x="358" y="182"/>
                  </a:lnTo>
                  <a:lnTo>
                    <a:pt x="399" y="176"/>
                  </a:lnTo>
                  <a:lnTo>
                    <a:pt x="432" y="199"/>
                  </a:lnTo>
                  <a:lnTo>
                    <a:pt x="449" y="192"/>
                  </a:lnTo>
                  <a:lnTo>
                    <a:pt x="489" y="197"/>
                  </a:lnTo>
                  <a:lnTo>
                    <a:pt x="525" y="199"/>
                  </a:lnTo>
                  <a:lnTo>
                    <a:pt x="544" y="199"/>
                  </a:lnTo>
                  <a:lnTo>
                    <a:pt x="546" y="184"/>
                  </a:lnTo>
                  <a:lnTo>
                    <a:pt x="563" y="169"/>
                  </a:lnTo>
                  <a:lnTo>
                    <a:pt x="557" y="154"/>
                  </a:lnTo>
                  <a:lnTo>
                    <a:pt x="544" y="152"/>
                  </a:lnTo>
                  <a:lnTo>
                    <a:pt x="521" y="155"/>
                  </a:lnTo>
                  <a:lnTo>
                    <a:pt x="496" y="144"/>
                  </a:lnTo>
                  <a:lnTo>
                    <a:pt x="477" y="152"/>
                  </a:lnTo>
                  <a:lnTo>
                    <a:pt x="443" y="165"/>
                  </a:lnTo>
                  <a:lnTo>
                    <a:pt x="456" y="133"/>
                  </a:lnTo>
                  <a:lnTo>
                    <a:pt x="470" y="97"/>
                  </a:lnTo>
                  <a:lnTo>
                    <a:pt x="477" y="64"/>
                  </a:lnTo>
                  <a:lnTo>
                    <a:pt x="489" y="45"/>
                  </a:lnTo>
                  <a:lnTo>
                    <a:pt x="504" y="36"/>
                  </a:lnTo>
                  <a:lnTo>
                    <a:pt x="472" y="0"/>
                  </a:lnTo>
                  <a:lnTo>
                    <a:pt x="422" y="0"/>
                  </a:lnTo>
                  <a:lnTo>
                    <a:pt x="384" y="5"/>
                  </a:lnTo>
                  <a:lnTo>
                    <a:pt x="350" y="11"/>
                  </a:lnTo>
                  <a:lnTo>
                    <a:pt x="314" y="15"/>
                  </a:lnTo>
                  <a:lnTo>
                    <a:pt x="276" y="41"/>
                  </a:lnTo>
                  <a:lnTo>
                    <a:pt x="257" y="59"/>
                  </a:lnTo>
                  <a:lnTo>
                    <a:pt x="224" y="74"/>
                  </a:lnTo>
                  <a:close/>
                </a:path>
              </a:pathLst>
            </a:custGeom>
            <a:solidFill>
              <a:srgbClr val="028502"/>
            </a:solidFill>
            <a:ln w="1588">
              <a:solidFill>
                <a:srgbClr val="028502"/>
              </a:solidFill>
              <a:prstDash val="solid"/>
              <a:round/>
              <a:headEnd/>
              <a:tailEnd/>
            </a:ln>
          </p:spPr>
          <p:txBody>
            <a:bodyPr/>
            <a:lstStyle/>
            <a:p>
              <a:endParaRPr lang="en-MY"/>
            </a:p>
          </p:txBody>
        </p:sp>
        <p:sp>
          <p:nvSpPr>
            <p:cNvPr id="48180" name="Freeform 52"/>
            <p:cNvSpPr>
              <a:spLocks/>
            </p:cNvSpPr>
            <p:nvPr/>
          </p:nvSpPr>
          <p:spPr bwMode="auto">
            <a:xfrm>
              <a:off x="1366" y="2896"/>
              <a:ext cx="53" cy="34"/>
            </a:xfrm>
            <a:custGeom>
              <a:avLst/>
              <a:gdLst>
                <a:gd name="T0" fmla="*/ 106 w 106"/>
                <a:gd name="T1" fmla="*/ 0 h 68"/>
                <a:gd name="T2" fmla="*/ 83 w 106"/>
                <a:gd name="T3" fmla="*/ 0 h 68"/>
                <a:gd name="T4" fmla="*/ 38 w 106"/>
                <a:gd name="T5" fmla="*/ 4 h 68"/>
                <a:gd name="T6" fmla="*/ 34 w 106"/>
                <a:gd name="T7" fmla="*/ 15 h 68"/>
                <a:gd name="T8" fmla="*/ 17 w 106"/>
                <a:gd name="T9" fmla="*/ 26 h 68"/>
                <a:gd name="T10" fmla="*/ 28 w 106"/>
                <a:gd name="T11" fmla="*/ 30 h 68"/>
                <a:gd name="T12" fmla="*/ 19 w 106"/>
                <a:gd name="T13" fmla="*/ 38 h 68"/>
                <a:gd name="T14" fmla="*/ 0 w 106"/>
                <a:gd name="T15" fmla="*/ 57 h 68"/>
                <a:gd name="T16" fmla="*/ 19 w 106"/>
                <a:gd name="T17" fmla="*/ 51 h 68"/>
                <a:gd name="T18" fmla="*/ 19 w 106"/>
                <a:gd name="T19" fmla="*/ 68 h 68"/>
                <a:gd name="T20" fmla="*/ 30 w 106"/>
                <a:gd name="T21" fmla="*/ 66 h 68"/>
                <a:gd name="T22" fmla="*/ 38 w 106"/>
                <a:gd name="T23" fmla="*/ 57 h 68"/>
                <a:gd name="T24" fmla="*/ 62 w 106"/>
                <a:gd name="T25" fmla="*/ 34 h 68"/>
                <a:gd name="T26" fmla="*/ 74 w 106"/>
                <a:gd name="T27" fmla="*/ 30 h 68"/>
                <a:gd name="T28" fmla="*/ 91 w 106"/>
                <a:gd name="T29" fmla="*/ 26 h 68"/>
                <a:gd name="T30" fmla="*/ 97 w 106"/>
                <a:gd name="T31" fmla="*/ 11 h 68"/>
                <a:gd name="T32" fmla="*/ 106 w 106"/>
                <a:gd name="T33"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6" h="68">
                  <a:moveTo>
                    <a:pt x="106" y="0"/>
                  </a:moveTo>
                  <a:lnTo>
                    <a:pt x="83" y="0"/>
                  </a:lnTo>
                  <a:lnTo>
                    <a:pt x="38" y="4"/>
                  </a:lnTo>
                  <a:lnTo>
                    <a:pt x="34" y="15"/>
                  </a:lnTo>
                  <a:lnTo>
                    <a:pt x="17" y="26"/>
                  </a:lnTo>
                  <a:lnTo>
                    <a:pt x="28" y="30"/>
                  </a:lnTo>
                  <a:lnTo>
                    <a:pt x="19" y="38"/>
                  </a:lnTo>
                  <a:lnTo>
                    <a:pt x="0" y="57"/>
                  </a:lnTo>
                  <a:lnTo>
                    <a:pt x="19" y="51"/>
                  </a:lnTo>
                  <a:lnTo>
                    <a:pt x="19" y="68"/>
                  </a:lnTo>
                  <a:lnTo>
                    <a:pt x="30" y="66"/>
                  </a:lnTo>
                  <a:lnTo>
                    <a:pt x="38" y="57"/>
                  </a:lnTo>
                  <a:lnTo>
                    <a:pt x="62" y="34"/>
                  </a:lnTo>
                  <a:lnTo>
                    <a:pt x="74" y="30"/>
                  </a:lnTo>
                  <a:lnTo>
                    <a:pt x="91" y="26"/>
                  </a:lnTo>
                  <a:lnTo>
                    <a:pt x="97" y="11"/>
                  </a:lnTo>
                  <a:lnTo>
                    <a:pt x="106" y="0"/>
                  </a:lnTo>
                  <a:close/>
                </a:path>
              </a:pathLst>
            </a:custGeom>
            <a:solidFill>
              <a:srgbClr val="028502"/>
            </a:solidFill>
            <a:ln w="1588">
              <a:solidFill>
                <a:srgbClr val="028502"/>
              </a:solidFill>
              <a:prstDash val="solid"/>
              <a:round/>
              <a:headEnd/>
              <a:tailEnd/>
            </a:ln>
          </p:spPr>
          <p:txBody>
            <a:bodyPr/>
            <a:lstStyle/>
            <a:p>
              <a:endParaRPr lang="en-MY"/>
            </a:p>
          </p:txBody>
        </p:sp>
        <p:sp>
          <p:nvSpPr>
            <p:cNvPr id="48181" name="Freeform 53"/>
            <p:cNvSpPr>
              <a:spLocks/>
            </p:cNvSpPr>
            <p:nvPr/>
          </p:nvSpPr>
          <p:spPr bwMode="auto">
            <a:xfrm>
              <a:off x="1346" y="2849"/>
              <a:ext cx="72" cy="52"/>
            </a:xfrm>
            <a:custGeom>
              <a:avLst/>
              <a:gdLst>
                <a:gd name="T0" fmla="*/ 144 w 144"/>
                <a:gd name="T1" fmla="*/ 36 h 102"/>
                <a:gd name="T2" fmla="*/ 104 w 144"/>
                <a:gd name="T3" fmla="*/ 68 h 102"/>
                <a:gd name="T4" fmla="*/ 70 w 144"/>
                <a:gd name="T5" fmla="*/ 102 h 102"/>
                <a:gd name="T6" fmla="*/ 68 w 144"/>
                <a:gd name="T7" fmla="*/ 83 h 102"/>
                <a:gd name="T8" fmla="*/ 68 w 144"/>
                <a:gd name="T9" fmla="*/ 68 h 102"/>
                <a:gd name="T10" fmla="*/ 53 w 144"/>
                <a:gd name="T11" fmla="*/ 43 h 102"/>
                <a:gd name="T12" fmla="*/ 40 w 144"/>
                <a:gd name="T13" fmla="*/ 24 h 102"/>
                <a:gd name="T14" fmla="*/ 30 w 144"/>
                <a:gd name="T15" fmla="*/ 30 h 102"/>
                <a:gd name="T16" fmla="*/ 23 w 144"/>
                <a:gd name="T17" fmla="*/ 28 h 102"/>
                <a:gd name="T18" fmla="*/ 9 w 144"/>
                <a:gd name="T19" fmla="*/ 24 h 102"/>
                <a:gd name="T20" fmla="*/ 0 w 144"/>
                <a:gd name="T21" fmla="*/ 24 h 102"/>
                <a:gd name="T22" fmla="*/ 0 w 144"/>
                <a:gd name="T23" fmla="*/ 11 h 102"/>
                <a:gd name="T24" fmla="*/ 17 w 144"/>
                <a:gd name="T25" fmla="*/ 2 h 102"/>
                <a:gd name="T26" fmla="*/ 26 w 144"/>
                <a:gd name="T27" fmla="*/ 2 h 102"/>
                <a:gd name="T28" fmla="*/ 38 w 144"/>
                <a:gd name="T29" fmla="*/ 0 h 102"/>
                <a:gd name="T30" fmla="*/ 45 w 144"/>
                <a:gd name="T31" fmla="*/ 2 h 102"/>
                <a:gd name="T32" fmla="*/ 57 w 144"/>
                <a:gd name="T33" fmla="*/ 2 h 102"/>
                <a:gd name="T34" fmla="*/ 68 w 144"/>
                <a:gd name="T35" fmla="*/ 2 h 102"/>
                <a:gd name="T36" fmla="*/ 80 w 144"/>
                <a:gd name="T37" fmla="*/ 5 h 102"/>
                <a:gd name="T38" fmla="*/ 91 w 144"/>
                <a:gd name="T39" fmla="*/ 5 h 102"/>
                <a:gd name="T40" fmla="*/ 102 w 144"/>
                <a:gd name="T41" fmla="*/ 13 h 102"/>
                <a:gd name="T42" fmla="*/ 120 w 144"/>
                <a:gd name="T43" fmla="*/ 17 h 102"/>
                <a:gd name="T44" fmla="*/ 137 w 144"/>
                <a:gd name="T45" fmla="*/ 21 h 102"/>
                <a:gd name="T46" fmla="*/ 144 w 144"/>
                <a:gd name="T47" fmla="*/ 3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4" h="102">
                  <a:moveTo>
                    <a:pt x="144" y="36"/>
                  </a:moveTo>
                  <a:lnTo>
                    <a:pt x="104" y="68"/>
                  </a:lnTo>
                  <a:lnTo>
                    <a:pt x="70" y="102"/>
                  </a:lnTo>
                  <a:lnTo>
                    <a:pt x="68" y="83"/>
                  </a:lnTo>
                  <a:lnTo>
                    <a:pt x="68" y="68"/>
                  </a:lnTo>
                  <a:lnTo>
                    <a:pt x="53" y="43"/>
                  </a:lnTo>
                  <a:lnTo>
                    <a:pt x="40" y="24"/>
                  </a:lnTo>
                  <a:lnTo>
                    <a:pt x="30" y="30"/>
                  </a:lnTo>
                  <a:lnTo>
                    <a:pt x="23" y="28"/>
                  </a:lnTo>
                  <a:lnTo>
                    <a:pt x="9" y="24"/>
                  </a:lnTo>
                  <a:lnTo>
                    <a:pt x="0" y="24"/>
                  </a:lnTo>
                  <a:lnTo>
                    <a:pt x="0" y="11"/>
                  </a:lnTo>
                  <a:lnTo>
                    <a:pt x="17" y="2"/>
                  </a:lnTo>
                  <a:lnTo>
                    <a:pt x="26" y="2"/>
                  </a:lnTo>
                  <a:lnTo>
                    <a:pt x="38" y="0"/>
                  </a:lnTo>
                  <a:lnTo>
                    <a:pt x="45" y="2"/>
                  </a:lnTo>
                  <a:lnTo>
                    <a:pt x="57" y="2"/>
                  </a:lnTo>
                  <a:lnTo>
                    <a:pt x="68" y="2"/>
                  </a:lnTo>
                  <a:lnTo>
                    <a:pt x="80" y="5"/>
                  </a:lnTo>
                  <a:lnTo>
                    <a:pt x="91" y="5"/>
                  </a:lnTo>
                  <a:lnTo>
                    <a:pt x="102" y="13"/>
                  </a:lnTo>
                  <a:lnTo>
                    <a:pt x="120" y="17"/>
                  </a:lnTo>
                  <a:lnTo>
                    <a:pt x="137" y="21"/>
                  </a:lnTo>
                  <a:lnTo>
                    <a:pt x="144" y="36"/>
                  </a:lnTo>
                  <a:close/>
                </a:path>
              </a:pathLst>
            </a:custGeom>
            <a:solidFill>
              <a:srgbClr val="028502"/>
            </a:solidFill>
            <a:ln w="1588">
              <a:solidFill>
                <a:srgbClr val="028502"/>
              </a:solidFill>
              <a:prstDash val="solid"/>
              <a:round/>
              <a:headEnd/>
              <a:tailEnd/>
            </a:ln>
          </p:spPr>
          <p:txBody>
            <a:bodyPr/>
            <a:lstStyle/>
            <a:p>
              <a:endParaRPr lang="en-MY"/>
            </a:p>
          </p:txBody>
        </p:sp>
        <p:sp>
          <p:nvSpPr>
            <p:cNvPr id="48182" name="Freeform 54"/>
            <p:cNvSpPr>
              <a:spLocks/>
            </p:cNvSpPr>
            <p:nvPr/>
          </p:nvSpPr>
          <p:spPr bwMode="auto">
            <a:xfrm>
              <a:off x="1296" y="2924"/>
              <a:ext cx="73" cy="62"/>
            </a:xfrm>
            <a:custGeom>
              <a:avLst/>
              <a:gdLst>
                <a:gd name="T0" fmla="*/ 0 w 144"/>
                <a:gd name="T1" fmla="*/ 49 h 123"/>
                <a:gd name="T2" fmla="*/ 23 w 144"/>
                <a:gd name="T3" fmla="*/ 26 h 123"/>
                <a:gd name="T4" fmla="*/ 32 w 144"/>
                <a:gd name="T5" fmla="*/ 13 h 123"/>
                <a:gd name="T6" fmla="*/ 47 w 144"/>
                <a:gd name="T7" fmla="*/ 0 h 123"/>
                <a:gd name="T8" fmla="*/ 59 w 144"/>
                <a:gd name="T9" fmla="*/ 0 h 123"/>
                <a:gd name="T10" fmla="*/ 84 w 144"/>
                <a:gd name="T11" fmla="*/ 9 h 123"/>
                <a:gd name="T12" fmla="*/ 108 w 144"/>
                <a:gd name="T13" fmla="*/ 21 h 123"/>
                <a:gd name="T14" fmla="*/ 86 w 144"/>
                <a:gd name="T15" fmla="*/ 21 h 123"/>
                <a:gd name="T16" fmla="*/ 63 w 144"/>
                <a:gd name="T17" fmla="*/ 19 h 123"/>
                <a:gd name="T18" fmla="*/ 89 w 144"/>
                <a:gd name="T19" fmla="*/ 30 h 123"/>
                <a:gd name="T20" fmla="*/ 114 w 144"/>
                <a:gd name="T21" fmla="*/ 43 h 123"/>
                <a:gd name="T22" fmla="*/ 129 w 144"/>
                <a:gd name="T23" fmla="*/ 57 h 123"/>
                <a:gd name="T24" fmla="*/ 144 w 144"/>
                <a:gd name="T25" fmla="*/ 70 h 123"/>
                <a:gd name="T26" fmla="*/ 120 w 144"/>
                <a:gd name="T27" fmla="*/ 72 h 123"/>
                <a:gd name="T28" fmla="*/ 97 w 144"/>
                <a:gd name="T29" fmla="*/ 72 h 123"/>
                <a:gd name="T30" fmla="*/ 86 w 144"/>
                <a:gd name="T31" fmla="*/ 83 h 123"/>
                <a:gd name="T32" fmla="*/ 74 w 144"/>
                <a:gd name="T33" fmla="*/ 83 h 123"/>
                <a:gd name="T34" fmla="*/ 63 w 144"/>
                <a:gd name="T35" fmla="*/ 83 h 123"/>
                <a:gd name="T36" fmla="*/ 40 w 144"/>
                <a:gd name="T37" fmla="*/ 89 h 123"/>
                <a:gd name="T38" fmla="*/ 23 w 144"/>
                <a:gd name="T39" fmla="*/ 89 h 123"/>
                <a:gd name="T40" fmla="*/ 8 w 144"/>
                <a:gd name="T41" fmla="*/ 102 h 123"/>
                <a:gd name="T42" fmla="*/ 2 w 144"/>
                <a:gd name="T43" fmla="*/ 123 h 123"/>
                <a:gd name="T44" fmla="*/ 0 w 144"/>
                <a:gd name="T45" fmla="*/ 4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4" h="123">
                  <a:moveTo>
                    <a:pt x="0" y="49"/>
                  </a:moveTo>
                  <a:lnTo>
                    <a:pt x="23" y="26"/>
                  </a:lnTo>
                  <a:lnTo>
                    <a:pt x="32" y="13"/>
                  </a:lnTo>
                  <a:lnTo>
                    <a:pt x="47" y="0"/>
                  </a:lnTo>
                  <a:lnTo>
                    <a:pt x="59" y="0"/>
                  </a:lnTo>
                  <a:lnTo>
                    <a:pt x="84" y="9"/>
                  </a:lnTo>
                  <a:lnTo>
                    <a:pt x="108" y="21"/>
                  </a:lnTo>
                  <a:lnTo>
                    <a:pt x="86" y="21"/>
                  </a:lnTo>
                  <a:lnTo>
                    <a:pt x="63" y="19"/>
                  </a:lnTo>
                  <a:lnTo>
                    <a:pt x="89" y="30"/>
                  </a:lnTo>
                  <a:lnTo>
                    <a:pt x="114" y="43"/>
                  </a:lnTo>
                  <a:lnTo>
                    <a:pt x="129" y="57"/>
                  </a:lnTo>
                  <a:lnTo>
                    <a:pt x="144" y="70"/>
                  </a:lnTo>
                  <a:lnTo>
                    <a:pt x="120" y="72"/>
                  </a:lnTo>
                  <a:lnTo>
                    <a:pt x="97" y="72"/>
                  </a:lnTo>
                  <a:lnTo>
                    <a:pt x="86" y="83"/>
                  </a:lnTo>
                  <a:lnTo>
                    <a:pt x="74" y="83"/>
                  </a:lnTo>
                  <a:lnTo>
                    <a:pt x="63" y="83"/>
                  </a:lnTo>
                  <a:lnTo>
                    <a:pt x="40" y="89"/>
                  </a:lnTo>
                  <a:lnTo>
                    <a:pt x="23" y="89"/>
                  </a:lnTo>
                  <a:lnTo>
                    <a:pt x="8" y="102"/>
                  </a:lnTo>
                  <a:lnTo>
                    <a:pt x="2" y="123"/>
                  </a:lnTo>
                  <a:lnTo>
                    <a:pt x="0" y="49"/>
                  </a:lnTo>
                  <a:close/>
                </a:path>
              </a:pathLst>
            </a:custGeom>
            <a:solidFill>
              <a:srgbClr val="028502"/>
            </a:solidFill>
            <a:ln w="1588">
              <a:solidFill>
                <a:srgbClr val="028502"/>
              </a:solidFill>
              <a:prstDash val="solid"/>
              <a:round/>
              <a:headEnd/>
              <a:tailEnd/>
            </a:ln>
          </p:spPr>
          <p:txBody>
            <a:bodyPr/>
            <a:lstStyle/>
            <a:p>
              <a:endParaRPr lang="en-MY"/>
            </a:p>
          </p:txBody>
        </p:sp>
        <p:sp>
          <p:nvSpPr>
            <p:cNvPr id="48183" name="Freeform 55"/>
            <p:cNvSpPr>
              <a:spLocks/>
            </p:cNvSpPr>
            <p:nvPr/>
          </p:nvSpPr>
          <p:spPr bwMode="auto">
            <a:xfrm>
              <a:off x="1343" y="2689"/>
              <a:ext cx="244" cy="367"/>
            </a:xfrm>
            <a:custGeom>
              <a:avLst/>
              <a:gdLst>
                <a:gd name="T0" fmla="*/ 0 w 489"/>
                <a:gd name="T1" fmla="*/ 194 h 734"/>
                <a:gd name="T2" fmla="*/ 25 w 489"/>
                <a:gd name="T3" fmla="*/ 179 h 734"/>
                <a:gd name="T4" fmla="*/ 17 w 489"/>
                <a:gd name="T5" fmla="*/ 124 h 734"/>
                <a:gd name="T6" fmla="*/ 29 w 489"/>
                <a:gd name="T7" fmla="*/ 80 h 734"/>
                <a:gd name="T8" fmla="*/ 63 w 489"/>
                <a:gd name="T9" fmla="*/ 75 h 734"/>
                <a:gd name="T10" fmla="*/ 91 w 489"/>
                <a:gd name="T11" fmla="*/ 37 h 734"/>
                <a:gd name="T12" fmla="*/ 137 w 489"/>
                <a:gd name="T13" fmla="*/ 25 h 734"/>
                <a:gd name="T14" fmla="*/ 232 w 489"/>
                <a:gd name="T15" fmla="*/ 16 h 734"/>
                <a:gd name="T16" fmla="*/ 283 w 489"/>
                <a:gd name="T17" fmla="*/ 4 h 734"/>
                <a:gd name="T18" fmla="*/ 361 w 489"/>
                <a:gd name="T19" fmla="*/ 25 h 734"/>
                <a:gd name="T20" fmla="*/ 443 w 489"/>
                <a:gd name="T21" fmla="*/ 42 h 734"/>
                <a:gd name="T22" fmla="*/ 447 w 489"/>
                <a:gd name="T23" fmla="*/ 75 h 734"/>
                <a:gd name="T24" fmla="*/ 475 w 489"/>
                <a:gd name="T25" fmla="*/ 113 h 734"/>
                <a:gd name="T26" fmla="*/ 483 w 489"/>
                <a:gd name="T27" fmla="*/ 158 h 734"/>
                <a:gd name="T28" fmla="*/ 477 w 489"/>
                <a:gd name="T29" fmla="*/ 194 h 734"/>
                <a:gd name="T30" fmla="*/ 489 w 489"/>
                <a:gd name="T31" fmla="*/ 234 h 734"/>
                <a:gd name="T32" fmla="*/ 472 w 489"/>
                <a:gd name="T33" fmla="*/ 287 h 734"/>
                <a:gd name="T34" fmla="*/ 437 w 489"/>
                <a:gd name="T35" fmla="*/ 278 h 734"/>
                <a:gd name="T36" fmla="*/ 405 w 489"/>
                <a:gd name="T37" fmla="*/ 286 h 734"/>
                <a:gd name="T38" fmla="*/ 346 w 489"/>
                <a:gd name="T39" fmla="*/ 249 h 734"/>
                <a:gd name="T40" fmla="*/ 306 w 489"/>
                <a:gd name="T41" fmla="*/ 272 h 734"/>
                <a:gd name="T42" fmla="*/ 297 w 489"/>
                <a:gd name="T43" fmla="*/ 282 h 734"/>
                <a:gd name="T44" fmla="*/ 340 w 489"/>
                <a:gd name="T45" fmla="*/ 322 h 734"/>
                <a:gd name="T46" fmla="*/ 380 w 489"/>
                <a:gd name="T47" fmla="*/ 343 h 734"/>
                <a:gd name="T48" fmla="*/ 456 w 489"/>
                <a:gd name="T49" fmla="*/ 322 h 734"/>
                <a:gd name="T50" fmla="*/ 458 w 489"/>
                <a:gd name="T51" fmla="*/ 363 h 734"/>
                <a:gd name="T52" fmla="*/ 430 w 489"/>
                <a:gd name="T53" fmla="*/ 405 h 734"/>
                <a:gd name="T54" fmla="*/ 384 w 489"/>
                <a:gd name="T55" fmla="*/ 417 h 734"/>
                <a:gd name="T56" fmla="*/ 348 w 489"/>
                <a:gd name="T57" fmla="*/ 398 h 734"/>
                <a:gd name="T58" fmla="*/ 302 w 489"/>
                <a:gd name="T59" fmla="*/ 377 h 734"/>
                <a:gd name="T60" fmla="*/ 306 w 489"/>
                <a:gd name="T61" fmla="*/ 384 h 734"/>
                <a:gd name="T62" fmla="*/ 299 w 489"/>
                <a:gd name="T63" fmla="*/ 426 h 734"/>
                <a:gd name="T64" fmla="*/ 352 w 489"/>
                <a:gd name="T65" fmla="*/ 430 h 734"/>
                <a:gd name="T66" fmla="*/ 384 w 489"/>
                <a:gd name="T67" fmla="*/ 445 h 734"/>
                <a:gd name="T68" fmla="*/ 424 w 489"/>
                <a:gd name="T69" fmla="*/ 474 h 734"/>
                <a:gd name="T70" fmla="*/ 447 w 489"/>
                <a:gd name="T71" fmla="*/ 523 h 734"/>
                <a:gd name="T72" fmla="*/ 443 w 489"/>
                <a:gd name="T73" fmla="*/ 595 h 734"/>
                <a:gd name="T74" fmla="*/ 403 w 489"/>
                <a:gd name="T75" fmla="*/ 597 h 734"/>
                <a:gd name="T76" fmla="*/ 356 w 489"/>
                <a:gd name="T77" fmla="*/ 574 h 734"/>
                <a:gd name="T78" fmla="*/ 289 w 489"/>
                <a:gd name="T79" fmla="*/ 618 h 734"/>
                <a:gd name="T80" fmla="*/ 247 w 489"/>
                <a:gd name="T81" fmla="*/ 679 h 734"/>
                <a:gd name="T82" fmla="*/ 226 w 489"/>
                <a:gd name="T83" fmla="*/ 601 h 734"/>
                <a:gd name="T84" fmla="*/ 215 w 489"/>
                <a:gd name="T85" fmla="*/ 567 h 734"/>
                <a:gd name="T86" fmla="*/ 245 w 489"/>
                <a:gd name="T87" fmla="*/ 534 h 734"/>
                <a:gd name="T88" fmla="*/ 211 w 489"/>
                <a:gd name="T89" fmla="*/ 496 h 734"/>
                <a:gd name="T90" fmla="*/ 226 w 489"/>
                <a:gd name="T91" fmla="*/ 470 h 734"/>
                <a:gd name="T92" fmla="*/ 194 w 489"/>
                <a:gd name="T93" fmla="*/ 409 h 734"/>
                <a:gd name="T94" fmla="*/ 145 w 489"/>
                <a:gd name="T95" fmla="*/ 409 h 734"/>
                <a:gd name="T96" fmla="*/ 86 w 489"/>
                <a:gd name="T97" fmla="*/ 415 h 734"/>
                <a:gd name="T98" fmla="*/ 145 w 489"/>
                <a:gd name="T99" fmla="*/ 360 h 734"/>
                <a:gd name="T100" fmla="*/ 169 w 489"/>
                <a:gd name="T101" fmla="*/ 322 h 734"/>
                <a:gd name="T102" fmla="*/ 131 w 489"/>
                <a:gd name="T103" fmla="*/ 270 h 734"/>
                <a:gd name="T104" fmla="*/ 86 w 489"/>
                <a:gd name="T105" fmla="*/ 244 h 734"/>
                <a:gd name="T106" fmla="*/ 57 w 489"/>
                <a:gd name="T107" fmla="*/ 230 h 734"/>
                <a:gd name="T108" fmla="*/ 21 w 489"/>
                <a:gd name="T109" fmla="*/ 227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89" h="734">
                  <a:moveTo>
                    <a:pt x="10" y="223"/>
                  </a:moveTo>
                  <a:lnTo>
                    <a:pt x="0" y="194"/>
                  </a:lnTo>
                  <a:lnTo>
                    <a:pt x="4" y="179"/>
                  </a:lnTo>
                  <a:lnTo>
                    <a:pt x="25" y="179"/>
                  </a:lnTo>
                  <a:lnTo>
                    <a:pt x="27" y="158"/>
                  </a:lnTo>
                  <a:lnTo>
                    <a:pt x="17" y="124"/>
                  </a:lnTo>
                  <a:lnTo>
                    <a:pt x="15" y="97"/>
                  </a:lnTo>
                  <a:lnTo>
                    <a:pt x="29" y="80"/>
                  </a:lnTo>
                  <a:lnTo>
                    <a:pt x="46" y="76"/>
                  </a:lnTo>
                  <a:lnTo>
                    <a:pt x="63" y="75"/>
                  </a:lnTo>
                  <a:lnTo>
                    <a:pt x="74" y="54"/>
                  </a:lnTo>
                  <a:lnTo>
                    <a:pt x="91" y="37"/>
                  </a:lnTo>
                  <a:lnTo>
                    <a:pt x="116" y="29"/>
                  </a:lnTo>
                  <a:lnTo>
                    <a:pt x="137" y="25"/>
                  </a:lnTo>
                  <a:lnTo>
                    <a:pt x="181" y="14"/>
                  </a:lnTo>
                  <a:lnTo>
                    <a:pt x="232" y="16"/>
                  </a:lnTo>
                  <a:lnTo>
                    <a:pt x="257" y="8"/>
                  </a:lnTo>
                  <a:lnTo>
                    <a:pt x="283" y="4"/>
                  </a:lnTo>
                  <a:lnTo>
                    <a:pt x="331" y="0"/>
                  </a:lnTo>
                  <a:lnTo>
                    <a:pt x="361" y="25"/>
                  </a:lnTo>
                  <a:lnTo>
                    <a:pt x="403" y="21"/>
                  </a:lnTo>
                  <a:lnTo>
                    <a:pt x="443" y="42"/>
                  </a:lnTo>
                  <a:lnTo>
                    <a:pt x="445" y="59"/>
                  </a:lnTo>
                  <a:lnTo>
                    <a:pt x="447" y="75"/>
                  </a:lnTo>
                  <a:lnTo>
                    <a:pt x="460" y="94"/>
                  </a:lnTo>
                  <a:lnTo>
                    <a:pt x="475" y="113"/>
                  </a:lnTo>
                  <a:lnTo>
                    <a:pt x="475" y="135"/>
                  </a:lnTo>
                  <a:lnTo>
                    <a:pt x="483" y="158"/>
                  </a:lnTo>
                  <a:lnTo>
                    <a:pt x="485" y="173"/>
                  </a:lnTo>
                  <a:lnTo>
                    <a:pt x="477" y="194"/>
                  </a:lnTo>
                  <a:lnTo>
                    <a:pt x="489" y="215"/>
                  </a:lnTo>
                  <a:lnTo>
                    <a:pt x="489" y="234"/>
                  </a:lnTo>
                  <a:lnTo>
                    <a:pt x="479" y="267"/>
                  </a:lnTo>
                  <a:lnTo>
                    <a:pt x="472" y="287"/>
                  </a:lnTo>
                  <a:lnTo>
                    <a:pt x="454" y="280"/>
                  </a:lnTo>
                  <a:lnTo>
                    <a:pt x="437" y="278"/>
                  </a:lnTo>
                  <a:lnTo>
                    <a:pt x="428" y="293"/>
                  </a:lnTo>
                  <a:lnTo>
                    <a:pt x="405" y="286"/>
                  </a:lnTo>
                  <a:lnTo>
                    <a:pt x="377" y="263"/>
                  </a:lnTo>
                  <a:lnTo>
                    <a:pt x="346" y="249"/>
                  </a:lnTo>
                  <a:lnTo>
                    <a:pt x="340" y="267"/>
                  </a:lnTo>
                  <a:lnTo>
                    <a:pt x="306" y="272"/>
                  </a:lnTo>
                  <a:lnTo>
                    <a:pt x="270" y="272"/>
                  </a:lnTo>
                  <a:lnTo>
                    <a:pt x="297" y="282"/>
                  </a:lnTo>
                  <a:lnTo>
                    <a:pt x="323" y="299"/>
                  </a:lnTo>
                  <a:lnTo>
                    <a:pt x="340" y="322"/>
                  </a:lnTo>
                  <a:lnTo>
                    <a:pt x="363" y="333"/>
                  </a:lnTo>
                  <a:lnTo>
                    <a:pt x="380" y="343"/>
                  </a:lnTo>
                  <a:lnTo>
                    <a:pt x="411" y="316"/>
                  </a:lnTo>
                  <a:lnTo>
                    <a:pt x="456" y="322"/>
                  </a:lnTo>
                  <a:lnTo>
                    <a:pt x="475" y="348"/>
                  </a:lnTo>
                  <a:lnTo>
                    <a:pt x="458" y="363"/>
                  </a:lnTo>
                  <a:lnTo>
                    <a:pt x="437" y="388"/>
                  </a:lnTo>
                  <a:lnTo>
                    <a:pt x="430" y="405"/>
                  </a:lnTo>
                  <a:lnTo>
                    <a:pt x="409" y="417"/>
                  </a:lnTo>
                  <a:lnTo>
                    <a:pt x="384" y="417"/>
                  </a:lnTo>
                  <a:lnTo>
                    <a:pt x="367" y="411"/>
                  </a:lnTo>
                  <a:lnTo>
                    <a:pt x="348" y="398"/>
                  </a:lnTo>
                  <a:lnTo>
                    <a:pt x="333" y="392"/>
                  </a:lnTo>
                  <a:lnTo>
                    <a:pt x="302" y="377"/>
                  </a:lnTo>
                  <a:lnTo>
                    <a:pt x="287" y="371"/>
                  </a:lnTo>
                  <a:lnTo>
                    <a:pt x="306" y="384"/>
                  </a:lnTo>
                  <a:lnTo>
                    <a:pt x="314" y="403"/>
                  </a:lnTo>
                  <a:lnTo>
                    <a:pt x="299" y="426"/>
                  </a:lnTo>
                  <a:lnTo>
                    <a:pt x="325" y="430"/>
                  </a:lnTo>
                  <a:lnTo>
                    <a:pt x="352" y="430"/>
                  </a:lnTo>
                  <a:lnTo>
                    <a:pt x="346" y="447"/>
                  </a:lnTo>
                  <a:lnTo>
                    <a:pt x="384" y="445"/>
                  </a:lnTo>
                  <a:lnTo>
                    <a:pt x="418" y="458"/>
                  </a:lnTo>
                  <a:lnTo>
                    <a:pt x="424" y="474"/>
                  </a:lnTo>
                  <a:lnTo>
                    <a:pt x="439" y="506"/>
                  </a:lnTo>
                  <a:lnTo>
                    <a:pt x="447" y="523"/>
                  </a:lnTo>
                  <a:lnTo>
                    <a:pt x="445" y="557"/>
                  </a:lnTo>
                  <a:lnTo>
                    <a:pt x="443" y="595"/>
                  </a:lnTo>
                  <a:lnTo>
                    <a:pt x="424" y="607"/>
                  </a:lnTo>
                  <a:lnTo>
                    <a:pt x="403" y="597"/>
                  </a:lnTo>
                  <a:lnTo>
                    <a:pt x="375" y="580"/>
                  </a:lnTo>
                  <a:lnTo>
                    <a:pt x="356" y="574"/>
                  </a:lnTo>
                  <a:lnTo>
                    <a:pt x="352" y="590"/>
                  </a:lnTo>
                  <a:lnTo>
                    <a:pt x="289" y="618"/>
                  </a:lnTo>
                  <a:lnTo>
                    <a:pt x="270" y="734"/>
                  </a:lnTo>
                  <a:lnTo>
                    <a:pt x="247" y="679"/>
                  </a:lnTo>
                  <a:lnTo>
                    <a:pt x="226" y="622"/>
                  </a:lnTo>
                  <a:lnTo>
                    <a:pt x="226" y="601"/>
                  </a:lnTo>
                  <a:lnTo>
                    <a:pt x="219" y="582"/>
                  </a:lnTo>
                  <a:lnTo>
                    <a:pt x="215" y="567"/>
                  </a:lnTo>
                  <a:lnTo>
                    <a:pt x="236" y="552"/>
                  </a:lnTo>
                  <a:lnTo>
                    <a:pt x="245" y="534"/>
                  </a:lnTo>
                  <a:lnTo>
                    <a:pt x="224" y="519"/>
                  </a:lnTo>
                  <a:lnTo>
                    <a:pt x="211" y="496"/>
                  </a:lnTo>
                  <a:lnTo>
                    <a:pt x="198" y="481"/>
                  </a:lnTo>
                  <a:lnTo>
                    <a:pt x="226" y="470"/>
                  </a:lnTo>
                  <a:lnTo>
                    <a:pt x="205" y="438"/>
                  </a:lnTo>
                  <a:lnTo>
                    <a:pt x="194" y="409"/>
                  </a:lnTo>
                  <a:lnTo>
                    <a:pt x="169" y="409"/>
                  </a:lnTo>
                  <a:lnTo>
                    <a:pt x="145" y="409"/>
                  </a:lnTo>
                  <a:lnTo>
                    <a:pt x="114" y="415"/>
                  </a:lnTo>
                  <a:lnTo>
                    <a:pt x="86" y="415"/>
                  </a:lnTo>
                  <a:lnTo>
                    <a:pt x="114" y="384"/>
                  </a:lnTo>
                  <a:lnTo>
                    <a:pt x="145" y="360"/>
                  </a:lnTo>
                  <a:lnTo>
                    <a:pt x="164" y="348"/>
                  </a:lnTo>
                  <a:lnTo>
                    <a:pt x="169" y="322"/>
                  </a:lnTo>
                  <a:lnTo>
                    <a:pt x="150" y="299"/>
                  </a:lnTo>
                  <a:lnTo>
                    <a:pt x="131" y="270"/>
                  </a:lnTo>
                  <a:lnTo>
                    <a:pt x="110" y="261"/>
                  </a:lnTo>
                  <a:lnTo>
                    <a:pt x="86" y="244"/>
                  </a:lnTo>
                  <a:lnTo>
                    <a:pt x="84" y="228"/>
                  </a:lnTo>
                  <a:lnTo>
                    <a:pt x="57" y="230"/>
                  </a:lnTo>
                  <a:lnTo>
                    <a:pt x="40" y="234"/>
                  </a:lnTo>
                  <a:lnTo>
                    <a:pt x="21" y="227"/>
                  </a:lnTo>
                  <a:lnTo>
                    <a:pt x="10" y="223"/>
                  </a:lnTo>
                  <a:close/>
                </a:path>
              </a:pathLst>
            </a:custGeom>
            <a:solidFill>
              <a:srgbClr val="00FF00"/>
            </a:solidFill>
            <a:ln w="1588">
              <a:solidFill>
                <a:srgbClr val="028502"/>
              </a:solidFill>
              <a:prstDash val="solid"/>
              <a:round/>
              <a:headEnd/>
              <a:tailEnd/>
            </a:ln>
          </p:spPr>
          <p:txBody>
            <a:bodyPr/>
            <a:lstStyle/>
            <a:p>
              <a:endParaRPr lang="en-MY"/>
            </a:p>
          </p:txBody>
        </p:sp>
        <p:sp>
          <p:nvSpPr>
            <p:cNvPr id="48184" name="Freeform 56"/>
            <p:cNvSpPr>
              <a:spLocks/>
            </p:cNvSpPr>
            <p:nvPr/>
          </p:nvSpPr>
          <p:spPr bwMode="auto">
            <a:xfrm>
              <a:off x="1386" y="2807"/>
              <a:ext cx="153" cy="44"/>
            </a:xfrm>
            <a:custGeom>
              <a:avLst/>
              <a:gdLst>
                <a:gd name="T0" fmla="*/ 260 w 306"/>
                <a:gd name="T1" fmla="*/ 38 h 89"/>
                <a:gd name="T2" fmla="*/ 247 w 306"/>
                <a:gd name="T3" fmla="*/ 38 h 89"/>
                <a:gd name="T4" fmla="*/ 228 w 306"/>
                <a:gd name="T5" fmla="*/ 38 h 89"/>
                <a:gd name="T6" fmla="*/ 207 w 306"/>
                <a:gd name="T7" fmla="*/ 36 h 89"/>
                <a:gd name="T8" fmla="*/ 184 w 306"/>
                <a:gd name="T9" fmla="*/ 34 h 89"/>
                <a:gd name="T10" fmla="*/ 167 w 306"/>
                <a:gd name="T11" fmla="*/ 27 h 89"/>
                <a:gd name="T12" fmla="*/ 150 w 306"/>
                <a:gd name="T13" fmla="*/ 17 h 89"/>
                <a:gd name="T14" fmla="*/ 137 w 306"/>
                <a:gd name="T15" fmla="*/ 13 h 89"/>
                <a:gd name="T16" fmla="*/ 127 w 306"/>
                <a:gd name="T17" fmla="*/ 15 h 89"/>
                <a:gd name="T18" fmla="*/ 116 w 306"/>
                <a:gd name="T19" fmla="*/ 17 h 89"/>
                <a:gd name="T20" fmla="*/ 104 w 306"/>
                <a:gd name="T21" fmla="*/ 19 h 89"/>
                <a:gd name="T22" fmla="*/ 78 w 306"/>
                <a:gd name="T23" fmla="*/ 13 h 89"/>
                <a:gd name="T24" fmla="*/ 45 w 306"/>
                <a:gd name="T25" fmla="*/ 4 h 89"/>
                <a:gd name="T26" fmla="*/ 17 w 306"/>
                <a:gd name="T27" fmla="*/ 0 h 89"/>
                <a:gd name="T28" fmla="*/ 0 w 306"/>
                <a:gd name="T29" fmla="*/ 8 h 89"/>
                <a:gd name="T30" fmla="*/ 15 w 306"/>
                <a:gd name="T31" fmla="*/ 15 h 89"/>
                <a:gd name="T32" fmla="*/ 38 w 306"/>
                <a:gd name="T33" fmla="*/ 29 h 89"/>
                <a:gd name="T34" fmla="*/ 62 w 306"/>
                <a:gd name="T35" fmla="*/ 38 h 89"/>
                <a:gd name="T36" fmla="*/ 78 w 306"/>
                <a:gd name="T37" fmla="*/ 46 h 89"/>
                <a:gd name="T38" fmla="*/ 72 w 306"/>
                <a:gd name="T39" fmla="*/ 55 h 89"/>
                <a:gd name="T40" fmla="*/ 78 w 306"/>
                <a:gd name="T41" fmla="*/ 65 h 89"/>
                <a:gd name="T42" fmla="*/ 85 w 306"/>
                <a:gd name="T43" fmla="*/ 70 h 89"/>
                <a:gd name="T44" fmla="*/ 100 w 306"/>
                <a:gd name="T45" fmla="*/ 76 h 89"/>
                <a:gd name="T46" fmla="*/ 108 w 306"/>
                <a:gd name="T47" fmla="*/ 76 h 89"/>
                <a:gd name="T48" fmla="*/ 119 w 306"/>
                <a:gd name="T49" fmla="*/ 80 h 89"/>
                <a:gd name="T50" fmla="*/ 129 w 306"/>
                <a:gd name="T51" fmla="*/ 86 h 89"/>
                <a:gd name="T52" fmla="*/ 140 w 306"/>
                <a:gd name="T53" fmla="*/ 80 h 89"/>
                <a:gd name="T54" fmla="*/ 148 w 306"/>
                <a:gd name="T55" fmla="*/ 74 h 89"/>
                <a:gd name="T56" fmla="*/ 159 w 306"/>
                <a:gd name="T57" fmla="*/ 61 h 89"/>
                <a:gd name="T58" fmla="*/ 190 w 306"/>
                <a:gd name="T59" fmla="*/ 61 h 89"/>
                <a:gd name="T60" fmla="*/ 220 w 306"/>
                <a:gd name="T61" fmla="*/ 76 h 89"/>
                <a:gd name="T62" fmla="*/ 249 w 306"/>
                <a:gd name="T63" fmla="*/ 88 h 89"/>
                <a:gd name="T64" fmla="*/ 268 w 306"/>
                <a:gd name="T65" fmla="*/ 89 h 89"/>
                <a:gd name="T66" fmla="*/ 275 w 306"/>
                <a:gd name="T67" fmla="*/ 76 h 89"/>
                <a:gd name="T68" fmla="*/ 294 w 306"/>
                <a:gd name="T69" fmla="*/ 55 h 89"/>
                <a:gd name="T70" fmla="*/ 306 w 306"/>
                <a:gd name="T71" fmla="*/ 36 h 89"/>
                <a:gd name="T72" fmla="*/ 294 w 306"/>
                <a:gd name="T73" fmla="*/ 23 h 89"/>
                <a:gd name="T74" fmla="*/ 285 w 306"/>
                <a:gd name="T75" fmla="*/ 19 h 89"/>
                <a:gd name="T76" fmla="*/ 270 w 306"/>
                <a:gd name="T77" fmla="*/ 17 h 89"/>
                <a:gd name="T78" fmla="*/ 262 w 306"/>
                <a:gd name="T79" fmla="*/ 27 h 89"/>
                <a:gd name="T80" fmla="*/ 260 w 306"/>
                <a:gd name="T81" fmla="*/ 3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6" h="89">
                  <a:moveTo>
                    <a:pt x="260" y="38"/>
                  </a:moveTo>
                  <a:lnTo>
                    <a:pt x="247" y="38"/>
                  </a:lnTo>
                  <a:lnTo>
                    <a:pt x="228" y="38"/>
                  </a:lnTo>
                  <a:lnTo>
                    <a:pt x="207" y="36"/>
                  </a:lnTo>
                  <a:lnTo>
                    <a:pt x="184" y="34"/>
                  </a:lnTo>
                  <a:lnTo>
                    <a:pt x="167" y="27"/>
                  </a:lnTo>
                  <a:lnTo>
                    <a:pt x="150" y="17"/>
                  </a:lnTo>
                  <a:lnTo>
                    <a:pt x="137" y="13"/>
                  </a:lnTo>
                  <a:lnTo>
                    <a:pt x="127" y="15"/>
                  </a:lnTo>
                  <a:lnTo>
                    <a:pt x="116" y="17"/>
                  </a:lnTo>
                  <a:lnTo>
                    <a:pt x="104" y="19"/>
                  </a:lnTo>
                  <a:lnTo>
                    <a:pt x="78" y="13"/>
                  </a:lnTo>
                  <a:lnTo>
                    <a:pt x="45" y="4"/>
                  </a:lnTo>
                  <a:lnTo>
                    <a:pt x="17" y="0"/>
                  </a:lnTo>
                  <a:lnTo>
                    <a:pt x="0" y="8"/>
                  </a:lnTo>
                  <a:lnTo>
                    <a:pt x="15" y="15"/>
                  </a:lnTo>
                  <a:lnTo>
                    <a:pt x="38" y="29"/>
                  </a:lnTo>
                  <a:lnTo>
                    <a:pt x="62" y="38"/>
                  </a:lnTo>
                  <a:lnTo>
                    <a:pt x="78" y="46"/>
                  </a:lnTo>
                  <a:lnTo>
                    <a:pt x="72" y="55"/>
                  </a:lnTo>
                  <a:lnTo>
                    <a:pt x="78" y="65"/>
                  </a:lnTo>
                  <a:lnTo>
                    <a:pt x="85" y="70"/>
                  </a:lnTo>
                  <a:lnTo>
                    <a:pt x="100" y="76"/>
                  </a:lnTo>
                  <a:lnTo>
                    <a:pt x="108" y="76"/>
                  </a:lnTo>
                  <a:lnTo>
                    <a:pt x="119" y="80"/>
                  </a:lnTo>
                  <a:lnTo>
                    <a:pt x="129" y="86"/>
                  </a:lnTo>
                  <a:lnTo>
                    <a:pt x="140" y="80"/>
                  </a:lnTo>
                  <a:lnTo>
                    <a:pt x="148" y="74"/>
                  </a:lnTo>
                  <a:lnTo>
                    <a:pt x="159" y="61"/>
                  </a:lnTo>
                  <a:lnTo>
                    <a:pt x="190" y="61"/>
                  </a:lnTo>
                  <a:lnTo>
                    <a:pt x="220" y="76"/>
                  </a:lnTo>
                  <a:lnTo>
                    <a:pt x="249" y="88"/>
                  </a:lnTo>
                  <a:lnTo>
                    <a:pt x="268" y="89"/>
                  </a:lnTo>
                  <a:lnTo>
                    <a:pt x="275" y="76"/>
                  </a:lnTo>
                  <a:lnTo>
                    <a:pt x="294" y="55"/>
                  </a:lnTo>
                  <a:lnTo>
                    <a:pt x="306" y="36"/>
                  </a:lnTo>
                  <a:lnTo>
                    <a:pt x="294" y="23"/>
                  </a:lnTo>
                  <a:lnTo>
                    <a:pt x="285" y="19"/>
                  </a:lnTo>
                  <a:lnTo>
                    <a:pt x="270" y="17"/>
                  </a:lnTo>
                  <a:lnTo>
                    <a:pt x="262" y="27"/>
                  </a:lnTo>
                  <a:lnTo>
                    <a:pt x="260" y="38"/>
                  </a:lnTo>
                  <a:close/>
                </a:path>
              </a:pathLst>
            </a:custGeom>
            <a:solidFill>
              <a:srgbClr val="028502"/>
            </a:solidFill>
            <a:ln w="1588">
              <a:solidFill>
                <a:srgbClr val="028502"/>
              </a:solidFill>
              <a:prstDash val="solid"/>
              <a:round/>
              <a:headEnd/>
              <a:tailEnd/>
            </a:ln>
          </p:spPr>
          <p:txBody>
            <a:bodyPr/>
            <a:lstStyle/>
            <a:p>
              <a:endParaRPr lang="en-MY"/>
            </a:p>
          </p:txBody>
        </p:sp>
        <p:sp>
          <p:nvSpPr>
            <p:cNvPr id="48185" name="Freeform 57"/>
            <p:cNvSpPr>
              <a:spLocks/>
            </p:cNvSpPr>
            <p:nvPr/>
          </p:nvSpPr>
          <p:spPr bwMode="auto">
            <a:xfrm>
              <a:off x="1444" y="2750"/>
              <a:ext cx="53" cy="41"/>
            </a:xfrm>
            <a:custGeom>
              <a:avLst/>
              <a:gdLst>
                <a:gd name="T0" fmla="*/ 13 w 106"/>
                <a:gd name="T1" fmla="*/ 11 h 82"/>
                <a:gd name="T2" fmla="*/ 9 w 106"/>
                <a:gd name="T3" fmla="*/ 21 h 82"/>
                <a:gd name="T4" fmla="*/ 21 w 106"/>
                <a:gd name="T5" fmla="*/ 32 h 82"/>
                <a:gd name="T6" fmla="*/ 21 w 106"/>
                <a:gd name="T7" fmla="*/ 40 h 82"/>
                <a:gd name="T8" fmla="*/ 3 w 106"/>
                <a:gd name="T9" fmla="*/ 53 h 82"/>
                <a:gd name="T10" fmla="*/ 0 w 106"/>
                <a:gd name="T11" fmla="*/ 65 h 82"/>
                <a:gd name="T12" fmla="*/ 41 w 106"/>
                <a:gd name="T13" fmla="*/ 70 h 82"/>
                <a:gd name="T14" fmla="*/ 53 w 106"/>
                <a:gd name="T15" fmla="*/ 72 h 82"/>
                <a:gd name="T16" fmla="*/ 68 w 106"/>
                <a:gd name="T17" fmla="*/ 68 h 82"/>
                <a:gd name="T18" fmla="*/ 95 w 106"/>
                <a:gd name="T19" fmla="*/ 74 h 82"/>
                <a:gd name="T20" fmla="*/ 104 w 106"/>
                <a:gd name="T21" fmla="*/ 82 h 82"/>
                <a:gd name="T22" fmla="*/ 106 w 106"/>
                <a:gd name="T23" fmla="*/ 72 h 82"/>
                <a:gd name="T24" fmla="*/ 106 w 106"/>
                <a:gd name="T25" fmla="*/ 59 h 82"/>
                <a:gd name="T26" fmla="*/ 106 w 106"/>
                <a:gd name="T27" fmla="*/ 47 h 82"/>
                <a:gd name="T28" fmla="*/ 98 w 106"/>
                <a:gd name="T29" fmla="*/ 38 h 82"/>
                <a:gd name="T30" fmla="*/ 106 w 106"/>
                <a:gd name="T31" fmla="*/ 21 h 82"/>
                <a:gd name="T32" fmla="*/ 74 w 106"/>
                <a:gd name="T33" fmla="*/ 17 h 82"/>
                <a:gd name="T34" fmla="*/ 62 w 106"/>
                <a:gd name="T35" fmla="*/ 8 h 82"/>
                <a:gd name="T36" fmla="*/ 53 w 106"/>
                <a:gd name="T37" fmla="*/ 6 h 82"/>
                <a:gd name="T38" fmla="*/ 36 w 106"/>
                <a:gd name="T39" fmla="*/ 0 h 82"/>
                <a:gd name="T40" fmla="*/ 28 w 106"/>
                <a:gd name="T41" fmla="*/ 15 h 82"/>
                <a:gd name="T42" fmla="*/ 21 w 106"/>
                <a:gd name="T43" fmla="*/ 6 h 82"/>
                <a:gd name="T44" fmla="*/ 13 w 106"/>
                <a:gd name="T45" fmla="*/ 1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82">
                  <a:moveTo>
                    <a:pt x="13" y="11"/>
                  </a:moveTo>
                  <a:lnTo>
                    <a:pt x="9" y="21"/>
                  </a:lnTo>
                  <a:lnTo>
                    <a:pt x="21" y="32"/>
                  </a:lnTo>
                  <a:lnTo>
                    <a:pt x="21" y="40"/>
                  </a:lnTo>
                  <a:lnTo>
                    <a:pt x="3" y="53"/>
                  </a:lnTo>
                  <a:lnTo>
                    <a:pt x="0" y="65"/>
                  </a:lnTo>
                  <a:lnTo>
                    <a:pt x="41" y="70"/>
                  </a:lnTo>
                  <a:lnTo>
                    <a:pt x="53" y="72"/>
                  </a:lnTo>
                  <a:lnTo>
                    <a:pt x="68" y="68"/>
                  </a:lnTo>
                  <a:lnTo>
                    <a:pt x="95" y="74"/>
                  </a:lnTo>
                  <a:lnTo>
                    <a:pt x="104" y="82"/>
                  </a:lnTo>
                  <a:lnTo>
                    <a:pt x="106" y="72"/>
                  </a:lnTo>
                  <a:lnTo>
                    <a:pt x="106" y="59"/>
                  </a:lnTo>
                  <a:lnTo>
                    <a:pt x="106" y="47"/>
                  </a:lnTo>
                  <a:lnTo>
                    <a:pt x="98" y="38"/>
                  </a:lnTo>
                  <a:lnTo>
                    <a:pt x="106" y="21"/>
                  </a:lnTo>
                  <a:lnTo>
                    <a:pt x="74" y="17"/>
                  </a:lnTo>
                  <a:lnTo>
                    <a:pt x="62" y="8"/>
                  </a:lnTo>
                  <a:lnTo>
                    <a:pt x="53" y="6"/>
                  </a:lnTo>
                  <a:lnTo>
                    <a:pt x="36" y="0"/>
                  </a:lnTo>
                  <a:lnTo>
                    <a:pt x="28" y="15"/>
                  </a:lnTo>
                  <a:lnTo>
                    <a:pt x="21" y="6"/>
                  </a:lnTo>
                  <a:lnTo>
                    <a:pt x="13" y="11"/>
                  </a:lnTo>
                  <a:close/>
                </a:path>
              </a:pathLst>
            </a:custGeom>
            <a:solidFill>
              <a:srgbClr val="028502"/>
            </a:solidFill>
            <a:ln w="1588">
              <a:solidFill>
                <a:srgbClr val="028502"/>
              </a:solidFill>
              <a:prstDash val="solid"/>
              <a:round/>
              <a:headEnd/>
              <a:tailEnd/>
            </a:ln>
          </p:spPr>
          <p:txBody>
            <a:bodyPr/>
            <a:lstStyle/>
            <a:p>
              <a:endParaRPr lang="en-MY"/>
            </a:p>
          </p:txBody>
        </p:sp>
        <p:sp>
          <p:nvSpPr>
            <p:cNvPr id="48186" name="Freeform 58"/>
            <p:cNvSpPr>
              <a:spLocks/>
            </p:cNvSpPr>
            <p:nvPr/>
          </p:nvSpPr>
          <p:spPr bwMode="auto">
            <a:xfrm>
              <a:off x="1450" y="2877"/>
              <a:ext cx="77" cy="44"/>
            </a:xfrm>
            <a:custGeom>
              <a:avLst/>
              <a:gdLst>
                <a:gd name="T0" fmla="*/ 154 w 154"/>
                <a:gd name="T1" fmla="*/ 36 h 87"/>
                <a:gd name="T2" fmla="*/ 135 w 154"/>
                <a:gd name="T3" fmla="*/ 23 h 87"/>
                <a:gd name="T4" fmla="*/ 112 w 154"/>
                <a:gd name="T5" fmla="*/ 7 h 87"/>
                <a:gd name="T6" fmla="*/ 84 w 154"/>
                <a:gd name="T7" fmla="*/ 2 h 87"/>
                <a:gd name="T8" fmla="*/ 49 w 154"/>
                <a:gd name="T9" fmla="*/ 0 h 87"/>
                <a:gd name="T10" fmla="*/ 38 w 154"/>
                <a:gd name="T11" fmla="*/ 9 h 87"/>
                <a:gd name="T12" fmla="*/ 25 w 154"/>
                <a:gd name="T13" fmla="*/ 17 h 87"/>
                <a:gd name="T14" fmla="*/ 42 w 154"/>
                <a:gd name="T15" fmla="*/ 28 h 87"/>
                <a:gd name="T16" fmla="*/ 27 w 154"/>
                <a:gd name="T17" fmla="*/ 32 h 87"/>
                <a:gd name="T18" fmla="*/ 17 w 154"/>
                <a:gd name="T19" fmla="*/ 36 h 87"/>
                <a:gd name="T20" fmla="*/ 9 w 154"/>
                <a:gd name="T21" fmla="*/ 38 h 87"/>
                <a:gd name="T22" fmla="*/ 0 w 154"/>
                <a:gd name="T23" fmla="*/ 45 h 87"/>
                <a:gd name="T24" fmla="*/ 13 w 154"/>
                <a:gd name="T25" fmla="*/ 59 h 87"/>
                <a:gd name="T26" fmla="*/ 27 w 154"/>
                <a:gd name="T27" fmla="*/ 61 h 87"/>
                <a:gd name="T28" fmla="*/ 46 w 154"/>
                <a:gd name="T29" fmla="*/ 57 h 87"/>
                <a:gd name="T30" fmla="*/ 38 w 154"/>
                <a:gd name="T31" fmla="*/ 68 h 87"/>
                <a:gd name="T32" fmla="*/ 42 w 154"/>
                <a:gd name="T33" fmla="*/ 81 h 87"/>
                <a:gd name="T34" fmla="*/ 51 w 154"/>
                <a:gd name="T35" fmla="*/ 87 h 87"/>
                <a:gd name="T36" fmla="*/ 66 w 154"/>
                <a:gd name="T37" fmla="*/ 72 h 87"/>
                <a:gd name="T38" fmla="*/ 80 w 154"/>
                <a:gd name="T39" fmla="*/ 68 h 87"/>
                <a:gd name="T40" fmla="*/ 103 w 154"/>
                <a:gd name="T41" fmla="*/ 68 h 87"/>
                <a:gd name="T42" fmla="*/ 118 w 154"/>
                <a:gd name="T43" fmla="*/ 68 h 87"/>
                <a:gd name="T44" fmla="*/ 125 w 154"/>
                <a:gd name="T45" fmla="*/ 57 h 87"/>
                <a:gd name="T46" fmla="*/ 144 w 154"/>
                <a:gd name="T47" fmla="*/ 53 h 87"/>
                <a:gd name="T48" fmla="*/ 154 w 154"/>
                <a:gd name="T49" fmla="*/ 3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87">
                  <a:moveTo>
                    <a:pt x="154" y="36"/>
                  </a:moveTo>
                  <a:lnTo>
                    <a:pt x="135" y="23"/>
                  </a:lnTo>
                  <a:lnTo>
                    <a:pt x="112" y="7"/>
                  </a:lnTo>
                  <a:lnTo>
                    <a:pt x="84" y="2"/>
                  </a:lnTo>
                  <a:lnTo>
                    <a:pt x="49" y="0"/>
                  </a:lnTo>
                  <a:lnTo>
                    <a:pt x="38" y="9"/>
                  </a:lnTo>
                  <a:lnTo>
                    <a:pt x="25" y="17"/>
                  </a:lnTo>
                  <a:lnTo>
                    <a:pt x="42" y="28"/>
                  </a:lnTo>
                  <a:lnTo>
                    <a:pt x="27" y="32"/>
                  </a:lnTo>
                  <a:lnTo>
                    <a:pt x="17" y="36"/>
                  </a:lnTo>
                  <a:lnTo>
                    <a:pt x="9" y="38"/>
                  </a:lnTo>
                  <a:lnTo>
                    <a:pt x="0" y="45"/>
                  </a:lnTo>
                  <a:lnTo>
                    <a:pt x="13" y="59"/>
                  </a:lnTo>
                  <a:lnTo>
                    <a:pt x="27" y="61"/>
                  </a:lnTo>
                  <a:lnTo>
                    <a:pt x="46" y="57"/>
                  </a:lnTo>
                  <a:lnTo>
                    <a:pt x="38" y="68"/>
                  </a:lnTo>
                  <a:lnTo>
                    <a:pt x="42" y="81"/>
                  </a:lnTo>
                  <a:lnTo>
                    <a:pt x="51" y="87"/>
                  </a:lnTo>
                  <a:lnTo>
                    <a:pt x="66" y="72"/>
                  </a:lnTo>
                  <a:lnTo>
                    <a:pt x="80" y="68"/>
                  </a:lnTo>
                  <a:lnTo>
                    <a:pt x="103" y="68"/>
                  </a:lnTo>
                  <a:lnTo>
                    <a:pt x="118" y="68"/>
                  </a:lnTo>
                  <a:lnTo>
                    <a:pt x="125" y="57"/>
                  </a:lnTo>
                  <a:lnTo>
                    <a:pt x="144" y="53"/>
                  </a:lnTo>
                  <a:lnTo>
                    <a:pt x="154" y="36"/>
                  </a:lnTo>
                  <a:close/>
                </a:path>
              </a:pathLst>
            </a:custGeom>
            <a:solidFill>
              <a:srgbClr val="028502"/>
            </a:solidFill>
            <a:ln w="1588">
              <a:solidFill>
                <a:srgbClr val="028502"/>
              </a:solidFill>
              <a:prstDash val="solid"/>
              <a:round/>
              <a:headEnd/>
              <a:tailEnd/>
            </a:ln>
          </p:spPr>
          <p:txBody>
            <a:bodyPr/>
            <a:lstStyle/>
            <a:p>
              <a:endParaRPr lang="en-MY"/>
            </a:p>
          </p:txBody>
        </p:sp>
        <p:sp>
          <p:nvSpPr>
            <p:cNvPr id="48187" name="Freeform 59"/>
            <p:cNvSpPr>
              <a:spLocks/>
            </p:cNvSpPr>
            <p:nvPr/>
          </p:nvSpPr>
          <p:spPr bwMode="auto">
            <a:xfrm>
              <a:off x="1471" y="2979"/>
              <a:ext cx="8" cy="24"/>
            </a:xfrm>
            <a:custGeom>
              <a:avLst/>
              <a:gdLst>
                <a:gd name="T0" fmla="*/ 15 w 15"/>
                <a:gd name="T1" fmla="*/ 0 h 50"/>
                <a:gd name="T2" fmla="*/ 11 w 15"/>
                <a:gd name="T3" fmla="*/ 8 h 50"/>
                <a:gd name="T4" fmla="*/ 7 w 15"/>
                <a:gd name="T5" fmla="*/ 13 h 50"/>
                <a:gd name="T6" fmla="*/ 5 w 15"/>
                <a:gd name="T7" fmla="*/ 23 h 50"/>
                <a:gd name="T8" fmla="*/ 4 w 15"/>
                <a:gd name="T9" fmla="*/ 31 h 50"/>
                <a:gd name="T10" fmla="*/ 0 w 15"/>
                <a:gd name="T11" fmla="*/ 38 h 50"/>
                <a:gd name="T12" fmla="*/ 0 w 15"/>
                <a:gd name="T13" fmla="*/ 50 h 50"/>
              </a:gdLst>
              <a:ahLst/>
              <a:cxnLst>
                <a:cxn ang="0">
                  <a:pos x="T0" y="T1"/>
                </a:cxn>
                <a:cxn ang="0">
                  <a:pos x="T2" y="T3"/>
                </a:cxn>
                <a:cxn ang="0">
                  <a:pos x="T4" y="T5"/>
                </a:cxn>
                <a:cxn ang="0">
                  <a:pos x="T6" y="T7"/>
                </a:cxn>
                <a:cxn ang="0">
                  <a:pos x="T8" y="T9"/>
                </a:cxn>
                <a:cxn ang="0">
                  <a:pos x="T10" y="T11"/>
                </a:cxn>
                <a:cxn ang="0">
                  <a:pos x="T12" y="T13"/>
                </a:cxn>
              </a:cxnLst>
              <a:rect l="0" t="0" r="r" b="b"/>
              <a:pathLst>
                <a:path w="15" h="50">
                  <a:moveTo>
                    <a:pt x="15" y="0"/>
                  </a:moveTo>
                  <a:lnTo>
                    <a:pt x="11" y="8"/>
                  </a:lnTo>
                  <a:lnTo>
                    <a:pt x="7" y="13"/>
                  </a:lnTo>
                  <a:lnTo>
                    <a:pt x="5" y="23"/>
                  </a:lnTo>
                  <a:lnTo>
                    <a:pt x="4" y="31"/>
                  </a:lnTo>
                  <a:lnTo>
                    <a:pt x="0" y="38"/>
                  </a:lnTo>
                  <a:lnTo>
                    <a:pt x="0" y="50"/>
                  </a:lnTo>
                </a:path>
              </a:pathLst>
            </a:custGeom>
            <a:noFill/>
            <a:ln w="1588">
              <a:solidFill>
                <a:srgbClr val="02850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sp>
          <p:nvSpPr>
            <p:cNvPr id="48188" name="Line 60"/>
            <p:cNvSpPr>
              <a:spLocks noChangeShapeType="1"/>
            </p:cNvSpPr>
            <p:nvPr/>
          </p:nvSpPr>
          <p:spPr bwMode="auto">
            <a:xfrm>
              <a:off x="1466" y="2979"/>
              <a:ext cx="4" cy="20"/>
            </a:xfrm>
            <a:prstGeom prst="line">
              <a:avLst/>
            </a:prstGeom>
            <a:noFill/>
            <a:ln w="1588">
              <a:solidFill>
                <a:srgbClr val="028502"/>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48189" name="Line 61"/>
            <p:cNvSpPr>
              <a:spLocks noChangeShapeType="1"/>
            </p:cNvSpPr>
            <p:nvPr/>
          </p:nvSpPr>
          <p:spPr bwMode="auto">
            <a:xfrm flipV="1">
              <a:off x="1475" y="2970"/>
              <a:ext cx="15" cy="41"/>
            </a:xfrm>
            <a:prstGeom prst="line">
              <a:avLst/>
            </a:prstGeom>
            <a:noFill/>
            <a:ln w="1588">
              <a:solidFill>
                <a:srgbClr val="028502"/>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48190" name="Freeform 62"/>
            <p:cNvSpPr>
              <a:spLocks/>
            </p:cNvSpPr>
            <p:nvPr/>
          </p:nvSpPr>
          <p:spPr bwMode="auto">
            <a:xfrm>
              <a:off x="1681" y="2846"/>
              <a:ext cx="226" cy="256"/>
            </a:xfrm>
            <a:custGeom>
              <a:avLst/>
              <a:gdLst>
                <a:gd name="T0" fmla="*/ 131 w 450"/>
                <a:gd name="T1" fmla="*/ 19 h 511"/>
                <a:gd name="T2" fmla="*/ 215 w 450"/>
                <a:gd name="T3" fmla="*/ 2 h 511"/>
                <a:gd name="T4" fmla="*/ 289 w 450"/>
                <a:gd name="T5" fmla="*/ 11 h 511"/>
                <a:gd name="T6" fmla="*/ 329 w 450"/>
                <a:gd name="T7" fmla="*/ 38 h 511"/>
                <a:gd name="T8" fmla="*/ 352 w 450"/>
                <a:gd name="T9" fmla="*/ 55 h 511"/>
                <a:gd name="T10" fmla="*/ 412 w 450"/>
                <a:gd name="T11" fmla="*/ 118 h 511"/>
                <a:gd name="T12" fmla="*/ 445 w 450"/>
                <a:gd name="T13" fmla="*/ 165 h 511"/>
                <a:gd name="T14" fmla="*/ 445 w 450"/>
                <a:gd name="T15" fmla="*/ 201 h 511"/>
                <a:gd name="T16" fmla="*/ 384 w 450"/>
                <a:gd name="T17" fmla="*/ 201 h 511"/>
                <a:gd name="T18" fmla="*/ 384 w 450"/>
                <a:gd name="T19" fmla="*/ 245 h 511"/>
                <a:gd name="T20" fmla="*/ 397 w 450"/>
                <a:gd name="T21" fmla="*/ 281 h 511"/>
                <a:gd name="T22" fmla="*/ 428 w 450"/>
                <a:gd name="T23" fmla="*/ 308 h 511"/>
                <a:gd name="T24" fmla="*/ 388 w 450"/>
                <a:gd name="T25" fmla="*/ 336 h 511"/>
                <a:gd name="T26" fmla="*/ 369 w 450"/>
                <a:gd name="T27" fmla="*/ 355 h 511"/>
                <a:gd name="T28" fmla="*/ 371 w 450"/>
                <a:gd name="T29" fmla="*/ 386 h 511"/>
                <a:gd name="T30" fmla="*/ 333 w 450"/>
                <a:gd name="T31" fmla="*/ 399 h 511"/>
                <a:gd name="T32" fmla="*/ 325 w 450"/>
                <a:gd name="T33" fmla="*/ 447 h 511"/>
                <a:gd name="T34" fmla="*/ 340 w 450"/>
                <a:gd name="T35" fmla="*/ 500 h 511"/>
                <a:gd name="T36" fmla="*/ 270 w 450"/>
                <a:gd name="T37" fmla="*/ 511 h 511"/>
                <a:gd name="T38" fmla="*/ 213 w 450"/>
                <a:gd name="T39" fmla="*/ 507 h 511"/>
                <a:gd name="T40" fmla="*/ 184 w 450"/>
                <a:gd name="T41" fmla="*/ 486 h 511"/>
                <a:gd name="T42" fmla="*/ 148 w 450"/>
                <a:gd name="T43" fmla="*/ 469 h 511"/>
                <a:gd name="T44" fmla="*/ 87 w 450"/>
                <a:gd name="T45" fmla="*/ 502 h 511"/>
                <a:gd name="T46" fmla="*/ 55 w 450"/>
                <a:gd name="T47" fmla="*/ 454 h 511"/>
                <a:gd name="T48" fmla="*/ 70 w 450"/>
                <a:gd name="T49" fmla="*/ 409 h 511"/>
                <a:gd name="T50" fmla="*/ 28 w 450"/>
                <a:gd name="T51" fmla="*/ 365 h 511"/>
                <a:gd name="T52" fmla="*/ 25 w 450"/>
                <a:gd name="T53" fmla="*/ 323 h 511"/>
                <a:gd name="T54" fmla="*/ 0 w 450"/>
                <a:gd name="T55" fmla="*/ 295 h 511"/>
                <a:gd name="T56" fmla="*/ 30 w 450"/>
                <a:gd name="T57" fmla="*/ 264 h 511"/>
                <a:gd name="T58" fmla="*/ 27 w 450"/>
                <a:gd name="T59" fmla="*/ 230 h 511"/>
                <a:gd name="T60" fmla="*/ 42 w 450"/>
                <a:gd name="T61" fmla="*/ 190 h 511"/>
                <a:gd name="T62" fmla="*/ 110 w 450"/>
                <a:gd name="T63" fmla="*/ 192 h 511"/>
                <a:gd name="T64" fmla="*/ 118 w 450"/>
                <a:gd name="T65" fmla="*/ 150 h 511"/>
                <a:gd name="T66" fmla="*/ 76 w 450"/>
                <a:gd name="T67" fmla="*/ 108 h 511"/>
                <a:gd name="T68" fmla="*/ 95 w 450"/>
                <a:gd name="T69" fmla="*/ 68 h 511"/>
                <a:gd name="T70" fmla="*/ 114 w 450"/>
                <a:gd name="T71" fmla="*/ 34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0" h="511">
                  <a:moveTo>
                    <a:pt x="114" y="34"/>
                  </a:moveTo>
                  <a:lnTo>
                    <a:pt x="131" y="19"/>
                  </a:lnTo>
                  <a:lnTo>
                    <a:pt x="146" y="17"/>
                  </a:lnTo>
                  <a:lnTo>
                    <a:pt x="215" y="2"/>
                  </a:lnTo>
                  <a:lnTo>
                    <a:pt x="268" y="0"/>
                  </a:lnTo>
                  <a:lnTo>
                    <a:pt x="289" y="11"/>
                  </a:lnTo>
                  <a:lnTo>
                    <a:pt x="304" y="34"/>
                  </a:lnTo>
                  <a:lnTo>
                    <a:pt x="329" y="38"/>
                  </a:lnTo>
                  <a:lnTo>
                    <a:pt x="344" y="38"/>
                  </a:lnTo>
                  <a:lnTo>
                    <a:pt x="352" y="55"/>
                  </a:lnTo>
                  <a:lnTo>
                    <a:pt x="384" y="89"/>
                  </a:lnTo>
                  <a:lnTo>
                    <a:pt x="412" y="118"/>
                  </a:lnTo>
                  <a:lnTo>
                    <a:pt x="437" y="150"/>
                  </a:lnTo>
                  <a:lnTo>
                    <a:pt x="445" y="165"/>
                  </a:lnTo>
                  <a:lnTo>
                    <a:pt x="450" y="184"/>
                  </a:lnTo>
                  <a:lnTo>
                    <a:pt x="445" y="201"/>
                  </a:lnTo>
                  <a:lnTo>
                    <a:pt x="412" y="201"/>
                  </a:lnTo>
                  <a:lnTo>
                    <a:pt x="384" y="201"/>
                  </a:lnTo>
                  <a:lnTo>
                    <a:pt x="390" y="226"/>
                  </a:lnTo>
                  <a:lnTo>
                    <a:pt x="384" y="245"/>
                  </a:lnTo>
                  <a:lnTo>
                    <a:pt x="397" y="264"/>
                  </a:lnTo>
                  <a:lnTo>
                    <a:pt x="397" y="281"/>
                  </a:lnTo>
                  <a:lnTo>
                    <a:pt x="412" y="287"/>
                  </a:lnTo>
                  <a:lnTo>
                    <a:pt x="428" y="308"/>
                  </a:lnTo>
                  <a:lnTo>
                    <a:pt x="411" y="329"/>
                  </a:lnTo>
                  <a:lnTo>
                    <a:pt x="388" y="336"/>
                  </a:lnTo>
                  <a:lnTo>
                    <a:pt x="359" y="334"/>
                  </a:lnTo>
                  <a:lnTo>
                    <a:pt x="369" y="355"/>
                  </a:lnTo>
                  <a:lnTo>
                    <a:pt x="350" y="371"/>
                  </a:lnTo>
                  <a:lnTo>
                    <a:pt x="371" y="386"/>
                  </a:lnTo>
                  <a:lnTo>
                    <a:pt x="355" y="390"/>
                  </a:lnTo>
                  <a:lnTo>
                    <a:pt x="333" y="399"/>
                  </a:lnTo>
                  <a:lnTo>
                    <a:pt x="327" y="426"/>
                  </a:lnTo>
                  <a:lnTo>
                    <a:pt x="325" y="447"/>
                  </a:lnTo>
                  <a:lnTo>
                    <a:pt x="340" y="477"/>
                  </a:lnTo>
                  <a:lnTo>
                    <a:pt x="340" y="500"/>
                  </a:lnTo>
                  <a:lnTo>
                    <a:pt x="302" y="509"/>
                  </a:lnTo>
                  <a:lnTo>
                    <a:pt x="270" y="511"/>
                  </a:lnTo>
                  <a:lnTo>
                    <a:pt x="243" y="502"/>
                  </a:lnTo>
                  <a:lnTo>
                    <a:pt x="213" y="507"/>
                  </a:lnTo>
                  <a:lnTo>
                    <a:pt x="190" y="511"/>
                  </a:lnTo>
                  <a:lnTo>
                    <a:pt x="184" y="486"/>
                  </a:lnTo>
                  <a:lnTo>
                    <a:pt x="163" y="477"/>
                  </a:lnTo>
                  <a:lnTo>
                    <a:pt x="148" y="469"/>
                  </a:lnTo>
                  <a:lnTo>
                    <a:pt x="112" y="479"/>
                  </a:lnTo>
                  <a:lnTo>
                    <a:pt x="87" y="502"/>
                  </a:lnTo>
                  <a:lnTo>
                    <a:pt x="65" y="483"/>
                  </a:lnTo>
                  <a:lnTo>
                    <a:pt x="55" y="454"/>
                  </a:lnTo>
                  <a:lnTo>
                    <a:pt x="74" y="435"/>
                  </a:lnTo>
                  <a:lnTo>
                    <a:pt x="70" y="409"/>
                  </a:lnTo>
                  <a:lnTo>
                    <a:pt x="55" y="386"/>
                  </a:lnTo>
                  <a:lnTo>
                    <a:pt x="28" y="365"/>
                  </a:lnTo>
                  <a:lnTo>
                    <a:pt x="17" y="344"/>
                  </a:lnTo>
                  <a:lnTo>
                    <a:pt x="25" y="323"/>
                  </a:lnTo>
                  <a:lnTo>
                    <a:pt x="4" y="312"/>
                  </a:lnTo>
                  <a:lnTo>
                    <a:pt x="0" y="295"/>
                  </a:lnTo>
                  <a:lnTo>
                    <a:pt x="21" y="281"/>
                  </a:lnTo>
                  <a:lnTo>
                    <a:pt x="30" y="264"/>
                  </a:lnTo>
                  <a:lnTo>
                    <a:pt x="34" y="245"/>
                  </a:lnTo>
                  <a:lnTo>
                    <a:pt x="27" y="230"/>
                  </a:lnTo>
                  <a:lnTo>
                    <a:pt x="32" y="211"/>
                  </a:lnTo>
                  <a:lnTo>
                    <a:pt x="42" y="190"/>
                  </a:lnTo>
                  <a:lnTo>
                    <a:pt x="61" y="184"/>
                  </a:lnTo>
                  <a:lnTo>
                    <a:pt x="110" y="192"/>
                  </a:lnTo>
                  <a:lnTo>
                    <a:pt x="148" y="184"/>
                  </a:lnTo>
                  <a:lnTo>
                    <a:pt x="118" y="150"/>
                  </a:lnTo>
                  <a:lnTo>
                    <a:pt x="84" y="129"/>
                  </a:lnTo>
                  <a:lnTo>
                    <a:pt x="76" y="108"/>
                  </a:lnTo>
                  <a:lnTo>
                    <a:pt x="74" y="93"/>
                  </a:lnTo>
                  <a:lnTo>
                    <a:pt x="95" y="68"/>
                  </a:lnTo>
                  <a:lnTo>
                    <a:pt x="101" y="49"/>
                  </a:lnTo>
                  <a:lnTo>
                    <a:pt x="114" y="34"/>
                  </a:lnTo>
                  <a:close/>
                </a:path>
              </a:pathLst>
            </a:custGeom>
            <a:solidFill>
              <a:srgbClr val="00FF00"/>
            </a:solidFill>
            <a:ln w="1588">
              <a:solidFill>
                <a:srgbClr val="028502"/>
              </a:solidFill>
              <a:prstDash val="solid"/>
              <a:round/>
              <a:headEnd/>
              <a:tailEnd/>
            </a:ln>
          </p:spPr>
          <p:txBody>
            <a:bodyPr/>
            <a:lstStyle/>
            <a:p>
              <a:endParaRPr lang="en-MY"/>
            </a:p>
          </p:txBody>
        </p:sp>
        <p:sp>
          <p:nvSpPr>
            <p:cNvPr id="48191" name="Freeform 63"/>
            <p:cNvSpPr>
              <a:spLocks/>
            </p:cNvSpPr>
            <p:nvPr/>
          </p:nvSpPr>
          <p:spPr bwMode="auto">
            <a:xfrm>
              <a:off x="1568" y="3018"/>
              <a:ext cx="325" cy="100"/>
            </a:xfrm>
            <a:custGeom>
              <a:avLst/>
              <a:gdLst>
                <a:gd name="T0" fmla="*/ 338 w 650"/>
                <a:gd name="T1" fmla="*/ 74 h 201"/>
                <a:gd name="T2" fmla="*/ 374 w 650"/>
                <a:gd name="T3" fmla="*/ 67 h 201"/>
                <a:gd name="T4" fmla="*/ 420 w 650"/>
                <a:gd name="T5" fmla="*/ 160 h 201"/>
                <a:gd name="T6" fmla="*/ 445 w 650"/>
                <a:gd name="T7" fmla="*/ 63 h 201"/>
                <a:gd name="T8" fmla="*/ 450 w 650"/>
                <a:gd name="T9" fmla="*/ 86 h 201"/>
                <a:gd name="T10" fmla="*/ 502 w 650"/>
                <a:gd name="T11" fmla="*/ 76 h 201"/>
                <a:gd name="T12" fmla="*/ 530 w 650"/>
                <a:gd name="T13" fmla="*/ 86 h 201"/>
                <a:gd name="T14" fmla="*/ 562 w 650"/>
                <a:gd name="T15" fmla="*/ 106 h 201"/>
                <a:gd name="T16" fmla="*/ 587 w 650"/>
                <a:gd name="T17" fmla="*/ 112 h 201"/>
                <a:gd name="T18" fmla="*/ 631 w 650"/>
                <a:gd name="T19" fmla="*/ 173 h 201"/>
                <a:gd name="T20" fmla="*/ 650 w 650"/>
                <a:gd name="T21" fmla="*/ 177 h 201"/>
                <a:gd name="T22" fmla="*/ 619 w 650"/>
                <a:gd name="T23" fmla="*/ 177 h 201"/>
                <a:gd name="T24" fmla="*/ 547 w 650"/>
                <a:gd name="T25" fmla="*/ 177 h 201"/>
                <a:gd name="T26" fmla="*/ 509 w 650"/>
                <a:gd name="T27" fmla="*/ 184 h 201"/>
                <a:gd name="T28" fmla="*/ 483 w 650"/>
                <a:gd name="T29" fmla="*/ 173 h 201"/>
                <a:gd name="T30" fmla="*/ 437 w 650"/>
                <a:gd name="T31" fmla="*/ 177 h 201"/>
                <a:gd name="T32" fmla="*/ 410 w 650"/>
                <a:gd name="T33" fmla="*/ 177 h 201"/>
                <a:gd name="T34" fmla="*/ 397 w 650"/>
                <a:gd name="T35" fmla="*/ 192 h 201"/>
                <a:gd name="T36" fmla="*/ 370 w 650"/>
                <a:gd name="T37" fmla="*/ 173 h 201"/>
                <a:gd name="T38" fmla="*/ 353 w 650"/>
                <a:gd name="T39" fmla="*/ 169 h 201"/>
                <a:gd name="T40" fmla="*/ 317 w 650"/>
                <a:gd name="T41" fmla="*/ 173 h 201"/>
                <a:gd name="T42" fmla="*/ 298 w 650"/>
                <a:gd name="T43" fmla="*/ 175 h 201"/>
                <a:gd name="T44" fmla="*/ 279 w 650"/>
                <a:gd name="T45" fmla="*/ 177 h 201"/>
                <a:gd name="T46" fmla="*/ 247 w 650"/>
                <a:gd name="T47" fmla="*/ 184 h 201"/>
                <a:gd name="T48" fmla="*/ 211 w 650"/>
                <a:gd name="T49" fmla="*/ 165 h 201"/>
                <a:gd name="T50" fmla="*/ 205 w 650"/>
                <a:gd name="T51" fmla="*/ 182 h 201"/>
                <a:gd name="T52" fmla="*/ 161 w 650"/>
                <a:gd name="T53" fmla="*/ 179 h 201"/>
                <a:gd name="T54" fmla="*/ 129 w 650"/>
                <a:gd name="T55" fmla="*/ 200 h 201"/>
                <a:gd name="T56" fmla="*/ 112 w 650"/>
                <a:gd name="T57" fmla="*/ 192 h 201"/>
                <a:gd name="T58" fmla="*/ 72 w 650"/>
                <a:gd name="T59" fmla="*/ 196 h 201"/>
                <a:gd name="T60" fmla="*/ 38 w 650"/>
                <a:gd name="T61" fmla="*/ 198 h 201"/>
                <a:gd name="T62" fmla="*/ 19 w 650"/>
                <a:gd name="T63" fmla="*/ 201 h 201"/>
                <a:gd name="T64" fmla="*/ 17 w 650"/>
                <a:gd name="T65" fmla="*/ 186 h 201"/>
                <a:gd name="T66" fmla="*/ 0 w 650"/>
                <a:gd name="T67" fmla="*/ 169 h 201"/>
                <a:gd name="T68" fmla="*/ 3 w 650"/>
                <a:gd name="T69" fmla="*/ 154 h 201"/>
                <a:gd name="T70" fmla="*/ 19 w 650"/>
                <a:gd name="T71" fmla="*/ 154 h 201"/>
                <a:gd name="T72" fmla="*/ 42 w 650"/>
                <a:gd name="T73" fmla="*/ 158 h 201"/>
                <a:gd name="T74" fmla="*/ 66 w 650"/>
                <a:gd name="T75" fmla="*/ 144 h 201"/>
                <a:gd name="T76" fmla="*/ 83 w 650"/>
                <a:gd name="T77" fmla="*/ 154 h 201"/>
                <a:gd name="T78" fmla="*/ 119 w 650"/>
                <a:gd name="T79" fmla="*/ 165 h 201"/>
                <a:gd name="T80" fmla="*/ 106 w 650"/>
                <a:gd name="T81" fmla="*/ 135 h 201"/>
                <a:gd name="T82" fmla="*/ 93 w 650"/>
                <a:gd name="T83" fmla="*/ 95 h 201"/>
                <a:gd name="T84" fmla="*/ 83 w 650"/>
                <a:gd name="T85" fmla="*/ 65 h 201"/>
                <a:gd name="T86" fmla="*/ 74 w 650"/>
                <a:gd name="T87" fmla="*/ 46 h 201"/>
                <a:gd name="T88" fmla="*/ 57 w 650"/>
                <a:gd name="T89" fmla="*/ 36 h 201"/>
                <a:gd name="T90" fmla="*/ 91 w 650"/>
                <a:gd name="T91" fmla="*/ 0 h 201"/>
                <a:gd name="T92" fmla="*/ 138 w 650"/>
                <a:gd name="T93" fmla="*/ 0 h 201"/>
                <a:gd name="T94" fmla="*/ 178 w 650"/>
                <a:gd name="T95" fmla="*/ 8 h 201"/>
                <a:gd name="T96" fmla="*/ 213 w 650"/>
                <a:gd name="T97" fmla="*/ 13 h 201"/>
                <a:gd name="T98" fmla="*/ 249 w 650"/>
                <a:gd name="T99" fmla="*/ 15 h 201"/>
                <a:gd name="T100" fmla="*/ 287 w 650"/>
                <a:gd name="T101" fmla="*/ 42 h 201"/>
                <a:gd name="T102" fmla="*/ 304 w 650"/>
                <a:gd name="T103" fmla="*/ 59 h 201"/>
                <a:gd name="T104" fmla="*/ 338 w 650"/>
                <a:gd name="T105" fmla="*/ 74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50" h="201">
                  <a:moveTo>
                    <a:pt x="338" y="74"/>
                  </a:moveTo>
                  <a:lnTo>
                    <a:pt x="374" y="67"/>
                  </a:lnTo>
                  <a:lnTo>
                    <a:pt x="420" y="160"/>
                  </a:lnTo>
                  <a:lnTo>
                    <a:pt x="445" y="63"/>
                  </a:lnTo>
                  <a:lnTo>
                    <a:pt x="450" y="86"/>
                  </a:lnTo>
                  <a:lnTo>
                    <a:pt x="502" y="76"/>
                  </a:lnTo>
                  <a:lnTo>
                    <a:pt x="530" y="86"/>
                  </a:lnTo>
                  <a:lnTo>
                    <a:pt x="562" y="106"/>
                  </a:lnTo>
                  <a:lnTo>
                    <a:pt x="587" y="112"/>
                  </a:lnTo>
                  <a:lnTo>
                    <a:pt x="631" y="173"/>
                  </a:lnTo>
                  <a:lnTo>
                    <a:pt x="650" y="177"/>
                  </a:lnTo>
                  <a:lnTo>
                    <a:pt x="619" y="177"/>
                  </a:lnTo>
                  <a:lnTo>
                    <a:pt x="547" y="177"/>
                  </a:lnTo>
                  <a:lnTo>
                    <a:pt x="509" y="184"/>
                  </a:lnTo>
                  <a:lnTo>
                    <a:pt x="483" y="173"/>
                  </a:lnTo>
                  <a:lnTo>
                    <a:pt x="437" y="177"/>
                  </a:lnTo>
                  <a:lnTo>
                    <a:pt x="410" y="177"/>
                  </a:lnTo>
                  <a:lnTo>
                    <a:pt x="397" y="192"/>
                  </a:lnTo>
                  <a:lnTo>
                    <a:pt x="370" y="173"/>
                  </a:lnTo>
                  <a:lnTo>
                    <a:pt x="353" y="169"/>
                  </a:lnTo>
                  <a:lnTo>
                    <a:pt x="317" y="173"/>
                  </a:lnTo>
                  <a:lnTo>
                    <a:pt x="298" y="175"/>
                  </a:lnTo>
                  <a:lnTo>
                    <a:pt x="279" y="177"/>
                  </a:lnTo>
                  <a:lnTo>
                    <a:pt x="247" y="184"/>
                  </a:lnTo>
                  <a:lnTo>
                    <a:pt x="211" y="165"/>
                  </a:lnTo>
                  <a:lnTo>
                    <a:pt x="205" y="182"/>
                  </a:lnTo>
                  <a:lnTo>
                    <a:pt x="161" y="179"/>
                  </a:lnTo>
                  <a:lnTo>
                    <a:pt x="129" y="200"/>
                  </a:lnTo>
                  <a:lnTo>
                    <a:pt x="112" y="192"/>
                  </a:lnTo>
                  <a:lnTo>
                    <a:pt x="72" y="196"/>
                  </a:lnTo>
                  <a:lnTo>
                    <a:pt x="38" y="198"/>
                  </a:lnTo>
                  <a:lnTo>
                    <a:pt x="19" y="201"/>
                  </a:lnTo>
                  <a:lnTo>
                    <a:pt x="17" y="186"/>
                  </a:lnTo>
                  <a:lnTo>
                    <a:pt x="0" y="169"/>
                  </a:lnTo>
                  <a:lnTo>
                    <a:pt x="3" y="154"/>
                  </a:lnTo>
                  <a:lnTo>
                    <a:pt x="19" y="154"/>
                  </a:lnTo>
                  <a:lnTo>
                    <a:pt x="42" y="158"/>
                  </a:lnTo>
                  <a:lnTo>
                    <a:pt x="66" y="144"/>
                  </a:lnTo>
                  <a:lnTo>
                    <a:pt x="83" y="154"/>
                  </a:lnTo>
                  <a:lnTo>
                    <a:pt x="119" y="165"/>
                  </a:lnTo>
                  <a:lnTo>
                    <a:pt x="106" y="135"/>
                  </a:lnTo>
                  <a:lnTo>
                    <a:pt x="93" y="95"/>
                  </a:lnTo>
                  <a:lnTo>
                    <a:pt x="83" y="65"/>
                  </a:lnTo>
                  <a:lnTo>
                    <a:pt x="74" y="46"/>
                  </a:lnTo>
                  <a:lnTo>
                    <a:pt x="57" y="36"/>
                  </a:lnTo>
                  <a:lnTo>
                    <a:pt x="91" y="0"/>
                  </a:lnTo>
                  <a:lnTo>
                    <a:pt x="138" y="0"/>
                  </a:lnTo>
                  <a:lnTo>
                    <a:pt x="178" y="8"/>
                  </a:lnTo>
                  <a:lnTo>
                    <a:pt x="213" y="13"/>
                  </a:lnTo>
                  <a:lnTo>
                    <a:pt x="249" y="15"/>
                  </a:lnTo>
                  <a:lnTo>
                    <a:pt x="287" y="42"/>
                  </a:lnTo>
                  <a:lnTo>
                    <a:pt x="304" y="59"/>
                  </a:lnTo>
                  <a:lnTo>
                    <a:pt x="338" y="74"/>
                  </a:lnTo>
                  <a:close/>
                </a:path>
              </a:pathLst>
            </a:custGeom>
            <a:solidFill>
              <a:srgbClr val="028502"/>
            </a:solidFill>
            <a:ln w="1588">
              <a:solidFill>
                <a:srgbClr val="028502"/>
              </a:solidFill>
              <a:prstDash val="solid"/>
              <a:round/>
              <a:headEnd/>
              <a:tailEnd/>
            </a:ln>
          </p:spPr>
          <p:txBody>
            <a:bodyPr/>
            <a:lstStyle/>
            <a:p>
              <a:endParaRPr lang="en-MY"/>
            </a:p>
          </p:txBody>
        </p:sp>
        <p:sp>
          <p:nvSpPr>
            <p:cNvPr id="48192" name="Freeform 64"/>
            <p:cNvSpPr>
              <a:spLocks/>
            </p:cNvSpPr>
            <p:nvPr/>
          </p:nvSpPr>
          <p:spPr bwMode="auto">
            <a:xfrm>
              <a:off x="1725" y="2940"/>
              <a:ext cx="53" cy="34"/>
            </a:xfrm>
            <a:custGeom>
              <a:avLst/>
              <a:gdLst>
                <a:gd name="T0" fmla="*/ 0 w 107"/>
                <a:gd name="T1" fmla="*/ 0 h 69"/>
                <a:gd name="T2" fmla="*/ 25 w 107"/>
                <a:gd name="T3" fmla="*/ 0 h 69"/>
                <a:gd name="T4" fmla="*/ 71 w 107"/>
                <a:gd name="T5" fmla="*/ 4 h 69"/>
                <a:gd name="T6" fmla="*/ 75 w 107"/>
                <a:gd name="T7" fmla="*/ 15 h 69"/>
                <a:gd name="T8" fmla="*/ 92 w 107"/>
                <a:gd name="T9" fmla="*/ 27 h 69"/>
                <a:gd name="T10" fmla="*/ 80 w 107"/>
                <a:gd name="T11" fmla="*/ 31 h 69"/>
                <a:gd name="T12" fmla="*/ 88 w 107"/>
                <a:gd name="T13" fmla="*/ 40 h 69"/>
                <a:gd name="T14" fmla="*/ 107 w 107"/>
                <a:gd name="T15" fmla="*/ 59 h 69"/>
                <a:gd name="T16" fmla="*/ 88 w 107"/>
                <a:gd name="T17" fmla="*/ 50 h 69"/>
                <a:gd name="T18" fmla="*/ 88 w 107"/>
                <a:gd name="T19" fmla="*/ 69 h 69"/>
                <a:gd name="T20" fmla="*/ 76 w 107"/>
                <a:gd name="T21" fmla="*/ 67 h 69"/>
                <a:gd name="T22" fmla="*/ 71 w 107"/>
                <a:gd name="T23" fmla="*/ 59 h 69"/>
                <a:gd name="T24" fmla="*/ 44 w 107"/>
                <a:gd name="T25" fmla="*/ 34 h 69"/>
                <a:gd name="T26" fmla="*/ 35 w 107"/>
                <a:gd name="T27" fmla="*/ 31 h 69"/>
                <a:gd name="T28" fmla="*/ 17 w 107"/>
                <a:gd name="T29" fmla="*/ 27 h 69"/>
                <a:gd name="T30" fmla="*/ 10 w 107"/>
                <a:gd name="T31" fmla="*/ 12 h 69"/>
                <a:gd name="T32" fmla="*/ 0 w 107"/>
                <a:gd name="T3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 h="69">
                  <a:moveTo>
                    <a:pt x="0" y="0"/>
                  </a:moveTo>
                  <a:lnTo>
                    <a:pt x="25" y="0"/>
                  </a:lnTo>
                  <a:lnTo>
                    <a:pt x="71" y="4"/>
                  </a:lnTo>
                  <a:lnTo>
                    <a:pt x="75" y="15"/>
                  </a:lnTo>
                  <a:lnTo>
                    <a:pt x="92" y="27"/>
                  </a:lnTo>
                  <a:lnTo>
                    <a:pt x="80" y="31"/>
                  </a:lnTo>
                  <a:lnTo>
                    <a:pt x="88" y="40"/>
                  </a:lnTo>
                  <a:lnTo>
                    <a:pt x="107" y="59"/>
                  </a:lnTo>
                  <a:lnTo>
                    <a:pt x="88" y="50"/>
                  </a:lnTo>
                  <a:lnTo>
                    <a:pt x="88" y="69"/>
                  </a:lnTo>
                  <a:lnTo>
                    <a:pt x="76" y="67"/>
                  </a:lnTo>
                  <a:lnTo>
                    <a:pt x="71" y="59"/>
                  </a:lnTo>
                  <a:lnTo>
                    <a:pt x="44" y="34"/>
                  </a:lnTo>
                  <a:lnTo>
                    <a:pt x="35" y="31"/>
                  </a:lnTo>
                  <a:lnTo>
                    <a:pt x="17" y="27"/>
                  </a:lnTo>
                  <a:lnTo>
                    <a:pt x="10" y="12"/>
                  </a:lnTo>
                  <a:lnTo>
                    <a:pt x="0" y="0"/>
                  </a:lnTo>
                  <a:close/>
                </a:path>
              </a:pathLst>
            </a:custGeom>
            <a:solidFill>
              <a:srgbClr val="028502"/>
            </a:solidFill>
            <a:ln w="1588">
              <a:solidFill>
                <a:srgbClr val="028502"/>
              </a:solidFill>
              <a:prstDash val="solid"/>
              <a:round/>
              <a:headEnd/>
              <a:tailEnd/>
            </a:ln>
          </p:spPr>
          <p:txBody>
            <a:bodyPr/>
            <a:lstStyle/>
            <a:p>
              <a:endParaRPr lang="en-MY"/>
            </a:p>
          </p:txBody>
        </p:sp>
        <p:sp>
          <p:nvSpPr>
            <p:cNvPr id="48193" name="Freeform 65"/>
            <p:cNvSpPr>
              <a:spLocks/>
            </p:cNvSpPr>
            <p:nvPr/>
          </p:nvSpPr>
          <p:spPr bwMode="auto">
            <a:xfrm>
              <a:off x="1727" y="2893"/>
              <a:ext cx="71" cy="51"/>
            </a:xfrm>
            <a:custGeom>
              <a:avLst/>
              <a:gdLst>
                <a:gd name="T0" fmla="*/ 0 w 143"/>
                <a:gd name="T1" fmla="*/ 36 h 103"/>
                <a:gd name="T2" fmla="*/ 38 w 143"/>
                <a:gd name="T3" fmla="*/ 68 h 103"/>
                <a:gd name="T4" fmla="*/ 72 w 143"/>
                <a:gd name="T5" fmla="*/ 103 h 103"/>
                <a:gd name="T6" fmla="*/ 74 w 143"/>
                <a:gd name="T7" fmla="*/ 84 h 103"/>
                <a:gd name="T8" fmla="*/ 76 w 143"/>
                <a:gd name="T9" fmla="*/ 68 h 103"/>
                <a:gd name="T10" fmla="*/ 90 w 143"/>
                <a:gd name="T11" fmla="*/ 44 h 103"/>
                <a:gd name="T12" fmla="*/ 103 w 143"/>
                <a:gd name="T13" fmla="*/ 27 h 103"/>
                <a:gd name="T14" fmla="*/ 112 w 143"/>
                <a:gd name="T15" fmla="*/ 30 h 103"/>
                <a:gd name="T16" fmla="*/ 122 w 143"/>
                <a:gd name="T17" fmla="*/ 29 h 103"/>
                <a:gd name="T18" fmla="*/ 133 w 143"/>
                <a:gd name="T19" fmla="*/ 27 h 103"/>
                <a:gd name="T20" fmla="*/ 143 w 143"/>
                <a:gd name="T21" fmla="*/ 27 h 103"/>
                <a:gd name="T22" fmla="*/ 143 w 143"/>
                <a:gd name="T23" fmla="*/ 11 h 103"/>
                <a:gd name="T24" fmla="*/ 126 w 143"/>
                <a:gd name="T25" fmla="*/ 2 h 103"/>
                <a:gd name="T26" fmla="*/ 116 w 143"/>
                <a:gd name="T27" fmla="*/ 2 h 103"/>
                <a:gd name="T28" fmla="*/ 105 w 143"/>
                <a:gd name="T29" fmla="*/ 0 h 103"/>
                <a:gd name="T30" fmla="*/ 97 w 143"/>
                <a:gd name="T31" fmla="*/ 2 h 103"/>
                <a:gd name="T32" fmla="*/ 86 w 143"/>
                <a:gd name="T33" fmla="*/ 2 h 103"/>
                <a:gd name="T34" fmla="*/ 76 w 143"/>
                <a:gd name="T35" fmla="*/ 2 h 103"/>
                <a:gd name="T36" fmla="*/ 63 w 143"/>
                <a:gd name="T37" fmla="*/ 6 h 103"/>
                <a:gd name="T38" fmla="*/ 53 w 143"/>
                <a:gd name="T39" fmla="*/ 6 h 103"/>
                <a:gd name="T40" fmla="*/ 40 w 143"/>
                <a:gd name="T41" fmla="*/ 15 h 103"/>
                <a:gd name="T42" fmla="*/ 23 w 143"/>
                <a:gd name="T43" fmla="*/ 17 h 103"/>
                <a:gd name="T44" fmla="*/ 6 w 143"/>
                <a:gd name="T45" fmla="*/ 23 h 103"/>
                <a:gd name="T46" fmla="*/ 0 w 143"/>
                <a:gd name="T47" fmla="*/ 3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3" h="103">
                  <a:moveTo>
                    <a:pt x="0" y="36"/>
                  </a:moveTo>
                  <a:lnTo>
                    <a:pt x="38" y="68"/>
                  </a:lnTo>
                  <a:lnTo>
                    <a:pt x="72" y="103"/>
                  </a:lnTo>
                  <a:lnTo>
                    <a:pt x="74" y="84"/>
                  </a:lnTo>
                  <a:lnTo>
                    <a:pt x="76" y="68"/>
                  </a:lnTo>
                  <a:lnTo>
                    <a:pt x="90" y="44"/>
                  </a:lnTo>
                  <a:lnTo>
                    <a:pt x="103" y="27"/>
                  </a:lnTo>
                  <a:lnTo>
                    <a:pt x="112" y="30"/>
                  </a:lnTo>
                  <a:lnTo>
                    <a:pt x="122" y="29"/>
                  </a:lnTo>
                  <a:lnTo>
                    <a:pt x="133" y="27"/>
                  </a:lnTo>
                  <a:lnTo>
                    <a:pt x="143" y="27"/>
                  </a:lnTo>
                  <a:lnTo>
                    <a:pt x="143" y="11"/>
                  </a:lnTo>
                  <a:lnTo>
                    <a:pt x="126" y="2"/>
                  </a:lnTo>
                  <a:lnTo>
                    <a:pt x="116" y="2"/>
                  </a:lnTo>
                  <a:lnTo>
                    <a:pt x="105" y="0"/>
                  </a:lnTo>
                  <a:lnTo>
                    <a:pt x="97" y="2"/>
                  </a:lnTo>
                  <a:lnTo>
                    <a:pt x="86" y="2"/>
                  </a:lnTo>
                  <a:lnTo>
                    <a:pt x="76" y="2"/>
                  </a:lnTo>
                  <a:lnTo>
                    <a:pt x="63" y="6"/>
                  </a:lnTo>
                  <a:lnTo>
                    <a:pt x="53" y="6"/>
                  </a:lnTo>
                  <a:lnTo>
                    <a:pt x="40" y="15"/>
                  </a:lnTo>
                  <a:lnTo>
                    <a:pt x="23" y="17"/>
                  </a:lnTo>
                  <a:lnTo>
                    <a:pt x="6" y="23"/>
                  </a:lnTo>
                  <a:lnTo>
                    <a:pt x="0" y="36"/>
                  </a:lnTo>
                  <a:close/>
                </a:path>
              </a:pathLst>
            </a:custGeom>
            <a:solidFill>
              <a:srgbClr val="028502"/>
            </a:solidFill>
            <a:ln w="1588">
              <a:solidFill>
                <a:srgbClr val="028502"/>
              </a:solidFill>
              <a:prstDash val="solid"/>
              <a:round/>
              <a:headEnd/>
              <a:tailEnd/>
            </a:ln>
          </p:spPr>
          <p:txBody>
            <a:bodyPr/>
            <a:lstStyle/>
            <a:p>
              <a:endParaRPr lang="en-MY"/>
            </a:p>
          </p:txBody>
        </p:sp>
        <p:sp>
          <p:nvSpPr>
            <p:cNvPr id="48194" name="Freeform 66"/>
            <p:cNvSpPr>
              <a:spLocks/>
            </p:cNvSpPr>
            <p:nvPr/>
          </p:nvSpPr>
          <p:spPr bwMode="auto">
            <a:xfrm>
              <a:off x="1817" y="2913"/>
              <a:ext cx="81" cy="56"/>
            </a:xfrm>
            <a:custGeom>
              <a:avLst/>
              <a:gdLst>
                <a:gd name="T0" fmla="*/ 36 w 161"/>
                <a:gd name="T1" fmla="*/ 0 h 112"/>
                <a:gd name="T2" fmla="*/ 68 w 161"/>
                <a:gd name="T3" fmla="*/ 30 h 112"/>
                <a:gd name="T4" fmla="*/ 104 w 161"/>
                <a:gd name="T5" fmla="*/ 61 h 112"/>
                <a:gd name="T6" fmla="*/ 118 w 161"/>
                <a:gd name="T7" fmla="*/ 57 h 112"/>
                <a:gd name="T8" fmla="*/ 135 w 161"/>
                <a:gd name="T9" fmla="*/ 57 h 112"/>
                <a:gd name="T10" fmla="*/ 142 w 161"/>
                <a:gd name="T11" fmla="*/ 72 h 112"/>
                <a:gd name="T12" fmla="*/ 156 w 161"/>
                <a:gd name="T13" fmla="*/ 76 h 112"/>
                <a:gd name="T14" fmla="*/ 159 w 161"/>
                <a:gd name="T15" fmla="*/ 85 h 112"/>
                <a:gd name="T16" fmla="*/ 161 w 161"/>
                <a:gd name="T17" fmla="*/ 95 h 112"/>
                <a:gd name="T18" fmla="*/ 152 w 161"/>
                <a:gd name="T19" fmla="*/ 91 h 112"/>
                <a:gd name="T20" fmla="*/ 142 w 161"/>
                <a:gd name="T21" fmla="*/ 87 h 112"/>
                <a:gd name="T22" fmla="*/ 125 w 161"/>
                <a:gd name="T23" fmla="*/ 87 h 112"/>
                <a:gd name="T24" fmla="*/ 108 w 161"/>
                <a:gd name="T25" fmla="*/ 87 h 112"/>
                <a:gd name="T26" fmla="*/ 118 w 161"/>
                <a:gd name="T27" fmla="*/ 97 h 112"/>
                <a:gd name="T28" fmla="*/ 129 w 161"/>
                <a:gd name="T29" fmla="*/ 106 h 112"/>
                <a:gd name="T30" fmla="*/ 118 w 161"/>
                <a:gd name="T31" fmla="*/ 108 h 112"/>
                <a:gd name="T32" fmla="*/ 108 w 161"/>
                <a:gd name="T33" fmla="*/ 112 h 112"/>
                <a:gd name="T34" fmla="*/ 95 w 161"/>
                <a:gd name="T35" fmla="*/ 99 h 112"/>
                <a:gd name="T36" fmla="*/ 95 w 161"/>
                <a:gd name="T37" fmla="*/ 91 h 112"/>
                <a:gd name="T38" fmla="*/ 80 w 161"/>
                <a:gd name="T39" fmla="*/ 80 h 112"/>
                <a:gd name="T40" fmla="*/ 61 w 161"/>
                <a:gd name="T41" fmla="*/ 76 h 112"/>
                <a:gd name="T42" fmla="*/ 43 w 161"/>
                <a:gd name="T43" fmla="*/ 68 h 112"/>
                <a:gd name="T44" fmla="*/ 21 w 161"/>
                <a:gd name="T45" fmla="*/ 70 h 112"/>
                <a:gd name="T46" fmla="*/ 0 w 161"/>
                <a:gd name="T47" fmla="*/ 72 h 112"/>
                <a:gd name="T48" fmla="*/ 5 w 161"/>
                <a:gd name="T49" fmla="*/ 57 h 112"/>
                <a:gd name="T50" fmla="*/ 13 w 161"/>
                <a:gd name="T51" fmla="*/ 46 h 112"/>
                <a:gd name="T52" fmla="*/ 26 w 161"/>
                <a:gd name="T53" fmla="*/ 42 h 112"/>
                <a:gd name="T54" fmla="*/ 17 w 161"/>
                <a:gd name="T55" fmla="*/ 42 h 112"/>
                <a:gd name="T56" fmla="*/ 7 w 161"/>
                <a:gd name="T57" fmla="*/ 42 h 112"/>
                <a:gd name="T58" fmla="*/ 0 w 161"/>
                <a:gd name="T59" fmla="*/ 34 h 112"/>
                <a:gd name="T60" fmla="*/ 4 w 161"/>
                <a:gd name="T61" fmla="*/ 23 h 112"/>
                <a:gd name="T62" fmla="*/ 15 w 161"/>
                <a:gd name="T63" fmla="*/ 11 h 112"/>
                <a:gd name="T64" fmla="*/ 26 w 161"/>
                <a:gd name="T65" fmla="*/ 4 h 112"/>
                <a:gd name="T66" fmla="*/ 36 w 161"/>
                <a:gd name="T6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1" h="112">
                  <a:moveTo>
                    <a:pt x="36" y="0"/>
                  </a:moveTo>
                  <a:lnTo>
                    <a:pt x="68" y="30"/>
                  </a:lnTo>
                  <a:lnTo>
                    <a:pt x="104" y="61"/>
                  </a:lnTo>
                  <a:lnTo>
                    <a:pt x="118" y="57"/>
                  </a:lnTo>
                  <a:lnTo>
                    <a:pt x="135" y="57"/>
                  </a:lnTo>
                  <a:lnTo>
                    <a:pt x="142" y="72"/>
                  </a:lnTo>
                  <a:lnTo>
                    <a:pt x="156" y="76"/>
                  </a:lnTo>
                  <a:lnTo>
                    <a:pt x="159" y="85"/>
                  </a:lnTo>
                  <a:lnTo>
                    <a:pt x="161" y="95"/>
                  </a:lnTo>
                  <a:lnTo>
                    <a:pt x="152" y="91"/>
                  </a:lnTo>
                  <a:lnTo>
                    <a:pt x="142" y="87"/>
                  </a:lnTo>
                  <a:lnTo>
                    <a:pt x="125" y="87"/>
                  </a:lnTo>
                  <a:lnTo>
                    <a:pt x="108" y="87"/>
                  </a:lnTo>
                  <a:lnTo>
                    <a:pt x="118" y="97"/>
                  </a:lnTo>
                  <a:lnTo>
                    <a:pt x="129" y="106"/>
                  </a:lnTo>
                  <a:lnTo>
                    <a:pt x="118" y="108"/>
                  </a:lnTo>
                  <a:lnTo>
                    <a:pt x="108" y="112"/>
                  </a:lnTo>
                  <a:lnTo>
                    <a:pt x="95" y="99"/>
                  </a:lnTo>
                  <a:lnTo>
                    <a:pt x="95" y="91"/>
                  </a:lnTo>
                  <a:lnTo>
                    <a:pt x="80" y="80"/>
                  </a:lnTo>
                  <a:lnTo>
                    <a:pt x="61" y="76"/>
                  </a:lnTo>
                  <a:lnTo>
                    <a:pt x="43" y="68"/>
                  </a:lnTo>
                  <a:lnTo>
                    <a:pt x="21" y="70"/>
                  </a:lnTo>
                  <a:lnTo>
                    <a:pt x="0" y="72"/>
                  </a:lnTo>
                  <a:lnTo>
                    <a:pt x="5" y="57"/>
                  </a:lnTo>
                  <a:lnTo>
                    <a:pt x="13" y="46"/>
                  </a:lnTo>
                  <a:lnTo>
                    <a:pt x="26" y="42"/>
                  </a:lnTo>
                  <a:lnTo>
                    <a:pt x="17" y="42"/>
                  </a:lnTo>
                  <a:lnTo>
                    <a:pt x="7" y="42"/>
                  </a:lnTo>
                  <a:lnTo>
                    <a:pt x="0" y="34"/>
                  </a:lnTo>
                  <a:lnTo>
                    <a:pt x="4" y="23"/>
                  </a:lnTo>
                  <a:lnTo>
                    <a:pt x="15" y="11"/>
                  </a:lnTo>
                  <a:lnTo>
                    <a:pt x="26" y="4"/>
                  </a:lnTo>
                  <a:lnTo>
                    <a:pt x="36" y="0"/>
                  </a:lnTo>
                  <a:close/>
                </a:path>
              </a:pathLst>
            </a:custGeom>
            <a:solidFill>
              <a:srgbClr val="028502"/>
            </a:solidFill>
            <a:ln w="1588">
              <a:solidFill>
                <a:srgbClr val="028502"/>
              </a:solidFill>
              <a:prstDash val="solid"/>
              <a:round/>
              <a:headEnd/>
              <a:tailEnd/>
            </a:ln>
          </p:spPr>
          <p:txBody>
            <a:bodyPr/>
            <a:lstStyle/>
            <a:p>
              <a:endParaRPr lang="en-MY"/>
            </a:p>
          </p:txBody>
        </p:sp>
        <p:sp>
          <p:nvSpPr>
            <p:cNvPr id="48195" name="Freeform 67"/>
            <p:cNvSpPr>
              <a:spLocks/>
            </p:cNvSpPr>
            <p:nvPr/>
          </p:nvSpPr>
          <p:spPr bwMode="auto">
            <a:xfrm>
              <a:off x="1775" y="2968"/>
              <a:ext cx="101" cy="65"/>
            </a:xfrm>
            <a:custGeom>
              <a:avLst/>
              <a:gdLst>
                <a:gd name="T0" fmla="*/ 173 w 204"/>
                <a:gd name="T1" fmla="*/ 72 h 129"/>
                <a:gd name="T2" fmla="*/ 147 w 204"/>
                <a:gd name="T3" fmla="*/ 50 h 129"/>
                <a:gd name="T4" fmla="*/ 122 w 204"/>
                <a:gd name="T5" fmla="*/ 27 h 129"/>
                <a:gd name="T6" fmla="*/ 112 w 204"/>
                <a:gd name="T7" fmla="*/ 14 h 129"/>
                <a:gd name="T8" fmla="*/ 99 w 204"/>
                <a:gd name="T9" fmla="*/ 0 h 129"/>
                <a:gd name="T10" fmla="*/ 88 w 204"/>
                <a:gd name="T11" fmla="*/ 0 h 129"/>
                <a:gd name="T12" fmla="*/ 63 w 204"/>
                <a:gd name="T13" fmla="*/ 12 h 129"/>
                <a:gd name="T14" fmla="*/ 38 w 204"/>
                <a:gd name="T15" fmla="*/ 21 h 129"/>
                <a:gd name="T16" fmla="*/ 61 w 204"/>
                <a:gd name="T17" fmla="*/ 21 h 129"/>
                <a:gd name="T18" fmla="*/ 84 w 204"/>
                <a:gd name="T19" fmla="*/ 19 h 129"/>
                <a:gd name="T20" fmla="*/ 57 w 204"/>
                <a:gd name="T21" fmla="*/ 31 h 129"/>
                <a:gd name="T22" fmla="*/ 33 w 204"/>
                <a:gd name="T23" fmla="*/ 44 h 129"/>
                <a:gd name="T24" fmla="*/ 17 w 204"/>
                <a:gd name="T25" fmla="*/ 57 h 129"/>
                <a:gd name="T26" fmla="*/ 0 w 204"/>
                <a:gd name="T27" fmla="*/ 71 h 129"/>
                <a:gd name="T28" fmla="*/ 27 w 204"/>
                <a:gd name="T29" fmla="*/ 72 h 129"/>
                <a:gd name="T30" fmla="*/ 48 w 204"/>
                <a:gd name="T31" fmla="*/ 72 h 129"/>
                <a:gd name="T32" fmla="*/ 61 w 204"/>
                <a:gd name="T33" fmla="*/ 84 h 129"/>
                <a:gd name="T34" fmla="*/ 72 w 204"/>
                <a:gd name="T35" fmla="*/ 84 h 129"/>
                <a:gd name="T36" fmla="*/ 84 w 204"/>
                <a:gd name="T37" fmla="*/ 84 h 129"/>
                <a:gd name="T38" fmla="*/ 105 w 204"/>
                <a:gd name="T39" fmla="*/ 90 h 129"/>
                <a:gd name="T40" fmla="*/ 122 w 204"/>
                <a:gd name="T41" fmla="*/ 90 h 129"/>
                <a:gd name="T42" fmla="*/ 139 w 204"/>
                <a:gd name="T43" fmla="*/ 103 h 129"/>
                <a:gd name="T44" fmla="*/ 145 w 204"/>
                <a:gd name="T45" fmla="*/ 124 h 129"/>
                <a:gd name="T46" fmla="*/ 164 w 204"/>
                <a:gd name="T47" fmla="*/ 126 h 129"/>
                <a:gd name="T48" fmla="*/ 181 w 204"/>
                <a:gd name="T49" fmla="*/ 129 h 129"/>
                <a:gd name="T50" fmla="*/ 190 w 204"/>
                <a:gd name="T51" fmla="*/ 114 h 129"/>
                <a:gd name="T52" fmla="*/ 204 w 204"/>
                <a:gd name="T53" fmla="*/ 97 h 129"/>
                <a:gd name="T54" fmla="*/ 188 w 204"/>
                <a:gd name="T55" fmla="*/ 84 h 129"/>
                <a:gd name="T56" fmla="*/ 173 w 204"/>
                <a:gd name="T57" fmla="*/ 7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4" h="129">
                  <a:moveTo>
                    <a:pt x="173" y="72"/>
                  </a:moveTo>
                  <a:lnTo>
                    <a:pt x="147" y="50"/>
                  </a:lnTo>
                  <a:lnTo>
                    <a:pt x="122" y="27"/>
                  </a:lnTo>
                  <a:lnTo>
                    <a:pt x="112" y="14"/>
                  </a:lnTo>
                  <a:lnTo>
                    <a:pt x="99" y="0"/>
                  </a:lnTo>
                  <a:lnTo>
                    <a:pt x="88" y="0"/>
                  </a:lnTo>
                  <a:lnTo>
                    <a:pt x="63" y="12"/>
                  </a:lnTo>
                  <a:lnTo>
                    <a:pt x="38" y="21"/>
                  </a:lnTo>
                  <a:lnTo>
                    <a:pt x="61" y="21"/>
                  </a:lnTo>
                  <a:lnTo>
                    <a:pt x="84" y="19"/>
                  </a:lnTo>
                  <a:lnTo>
                    <a:pt x="57" y="31"/>
                  </a:lnTo>
                  <a:lnTo>
                    <a:pt x="33" y="44"/>
                  </a:lnTo>
                  <a:lnTo>
                    <a:pt x="17" y="57"/>
                  </a:lnTo>
                  <a:lnTo>
                    <a:pt x="0" y="71"/>
                  </a:lnTo>
                  <a:lnTo>
                    <a:pt x="27" y="72"/>
                  </a:lnTo>
                  <a:lnTo>
                    <a:pt x="48" y="72"/>
                  </a:lnTo>
                  <a:lnTo>
                    <a:pt x="61" y="84"/>
                  </a:lnTo>
                  <a:lnTo>
                    <a:pt x="72" y="84"/>
                  </a:lnTo>
                  <a:lnTo>
                    <a:pt x="84" y="84"/>
                  </a:lnTo>
                  <a:lnTo>
                    <a:pt x="105" y="90"/>
                  </a:lnTo>
                  <a:lnTo>
                    <a:pt x="122" y="90"/>
                  </a:lnTo>
                  <a:lnTo>
                    <a:pt x="139" y="103"/>
                  </a:lnTo>
                  <a:lnTo>
                    <a:pt x="145" y="124"/>
                  </a:lnTo>
                  <a:lnTo>
                    <a:pt x="164" y="126"/>
                  </a:lnTo>
                  <a:lnTo>
                    <a:pt x="181" y="129"/>
                  </a:lnTo>
                  <a:lnTo>
                    <a:pt x="190" y="114"/>
                  </a:lnTo>
                  <a:lnTo>
                    <a:pt x="204" y="97"/>
                  </a:lnTo>
                  <a:lnTo>
                    <a:pt x="188" y="84"/>
                  </a:lnTo>
                  <a:lnTo>
                    <a:pt x="173" y="72"/>
                  </a:lnTo>
                  <a:close/>
                </a:path>
              </a:pathLst>
            </a:custGeom>
            <a:solidFill>
              <a:srgbClr val="028502"/>
            </a:solidFill>
            <a:ln w="1588">
              <a:solidFill>
                <a:srgbClr val="028502"/>
              </a:solidFill>
              <a:prstDash val="solid"/>
              <a:round/>
              <a:headEnd/>
              <a:tailEnd/>
            </a:ln>
          </p:spPr>
          <p:txBody>
            <a:bodyPr/>
            <a:lstStyle/>
            <a:p>
              <a:endParaRPr lang="en-MY"/>
            </a:p>
          </p:txBody>
        </p:sp>
        <p:sp>
          <p:nvSpPr>
            <p:cNvPr id="48196" name="Freeform 68"/>
            <p:cNvSpPr>
              <a:spLocks/>
            </p:cNvSpPr>
            <p:nvPr/>
          </p:nvSpPr>
          <p:spPr bwMode="auto">
            <a:xfrm>
              <a:off x="1556" y="2732"/>
              <a:ext cx="244" cy="367"/>
            </a:xfrm>
            <a:custGeom>
              <a:avLst/>
              <a:gdLst>
                <a:gd name="T0" fmla="*/ 489 w 489"/>
                <a:gd name="T1" fmla="*/ 194 h 733"/>
                <a:gd name="T2" fmla="*/ 466 w 489"/>
                <a:gd name="T3" fmla="*/ 179 h 733"/>
                <a:gd name="T4" fmla="*/ 473 w 489"/>
                <a:gd name="T5" fmla="*/ 123 h 733"/>
                <a:gd name="T6" fmla="*/ 462 w 489"/>
                <a:gd name="T7" fmla="*/ 80 h 733"/>
                <a:gd name="T8" fmla="*/ 428 w 489"/>
                <a:gd name="T9" fmla="*/ 74 h 733"/>
                <a:gd name="T10" fmla="*/ 399 w 489"/>
                <a:gd name="T11" fmla="*/ 36 h 733"/>
                <a:gd name="T12" fmla="*/ 355 w 489"/>
                <a:gd name="T13" fmla="*/ 25 h 733"/>
                <a:gd name="T14" fmla="*/ 260 w 489"/>
                <a:gd name="T15" fmla="*/ 15 h 733"/>
                <a:gd name="T16" fmla="*/ 207 w 489"/>
                <a:gd name="T17" fmla="*/ 4 h 733"/>
                <a:gd name="T18" fmla="*/ 129 w 489"/>
                <a:gd name="T19" fmla="*/ 25 h 733"/>
                <a:gd name="T20" fmla="*/ 49 w 489"/>
                <a:gd name="T21" fmla="*/ 42 h 733"/>
                <a:gd name="T22" fmla="*/ 44 w 489"/>
                <a:gd name="T23" fmla="*/ 74 h 733"/>
                <a:gd name="T24" fmla="*/ 15 w 489"/>
                <a:gd name="T25" fmla="*/ 114 h 733"/>
                <a:gd name="T26" fmla="*/ 9 w 489"/>
                <a:gd name="T27" fmla="*/ 156 h 733"/>
                <a:gd name="T28" fmla="*/ 13 w 489"/>
                <a:gd name="T29" fmla="*/ 194 h 733"/>
                <a:gd name="T30" fmla="*/ 0 w 489"/>
                <a:gd name="T31" fmla="*/ 234 h 733"/>
                <a:gd name="T32" fmla="*/ 21 w 489"/>
                <a:gd name="T33" fmla="*/ 287 h 733"/>
                <a:gd name="T34" fmla="*/ 53 w 489"/>
                <a:gd name="T35" fmla="*/ 277 h 733"/>
                <a:gd name="T36" fmla="*/ 86 w 489"/>
                <a:gd name="T37" fmla="*/ 285 h 733"/>
                <a:gd name="T38" fmla="*/ 144 w 489"/>
                <a:gd name="T39" fmla="*/ 249 h 733"/>
                <a:gd name="T40" fmla="*/ 184 w 489"/>
                <a:gd name="T41" fmla="*/ 270 h 733"/>
                <a:gd name="T42" fmla="*/ 196 w 489"/>
                <a:gd name="T43" fmla="*/ 281 h 733"/>
                <a:gd name="T44" fmla="*/ 150 w 489"/>
                <a:gd name="T45" fmla="*/ 321 h 733"/>
                <a:gd name="T46" fmla="*/ 112 w 489"/>
                <a:gd name="T47" fmla="*/ 342 h 733"/>
                <a:gd name="T48" fmla="*/ 34 w 489"/>
                <a:gd name="T49" fmla="*/ 321 h 733"/>
                <a:gd name="T50" fmla="*/ 32 w 489"/>
                <a:gd name="T51" fmla="*/ 363 h 733"/>
                <a:gd name="T52" fmla="*/ 61 w 489"/>
                <a:gd name="T53" fmla="*/ 405 h 733"/>
                <a:gd name="T54" fmla="*/ 106 w 489"/>
                <a:gd name="T55" fmla="*/ 416 h 733"/>
                <a:gd name="T56" fmla="*/ 143 w 489"/>
                <a:gd name="T57" fmla="*/ 397 h 733"/>
                <a:gd name="T58" fmla="*/ 186 w 489"/>
                <a:gd name="T59" fmla="*/ 376 h 733"/>
                <a:gd name="T60" fmla="*/ 186 w 489"/>
                <a:gd name="T61" fmla="*/ 384 h 733"/>
                <a:gd name="T62" fmla="*/ 192 w 489"/>
                <a:gd name="T63" fmla="*/ 426 h 733"/>
                <a:gd name="T64" fmla="*/ 139 w 489"/>
                <a:gd name="T65" fmla="*/ 429 h 733"/>
                <a:gd name="T66" fmla="*/ 106 w 489"/>
                <a:gd name="T67" fmla="*/ 446 h 733"/>
                <a:gd name="T68" fmla="*/ 67 w 489"/>
                <a:gd name="T69" fmla="*/ 473 h 733"/>
                <a:gd name="T70" fmla="*/ 44 w 489"/>
                <a:gd name="T71" fmla="*/ 523 h 733"/>
                <a:gd name="T72" fmla="*/ 49 w 489"/>
                <a:gd name="T73" fmla="*/ 595 h 733"/>
                <a:gd name="T74" fmla="*/ 86 w 489"/>
                <a:gd name="T75" fmla="*/ 597 h 733"/>
                <a:gd name="T76" fmla="*/ 135 w 489"/>
                <a:gd name="T77" fmla="*/ 574 h 733"/>
                <a:gd name="T78" fmla="*/ 203 w 489"/>
                <a:gd name="T79" fmla="*/ 618 h 733"/>
                <a:gd name="T80" fmla="*/ 241 w 489"/>
                <a:gd name="T81" fmla="*/ 676 h 733"/>
                <a:gd name="T82" fmla="*/ 264 w 489"/>
                <a:gd name="T83" fmla="*/ 600 h 733"/>
                <a:gd name="T84" fmla="*/ 276 w 489"/>
                <a:gd name="T85" fmla="*/ 566 h 733"/>
                <a:gd name="T86" fmla="*/ 245 w 489"/>
                <a:gd name="T87" fmla="*/ 534 h 733"/>
                <a:gd name="T88" fmla="*/ 278 w 489"/>
                <a:gd name="T89" fmla="*/ 498 h 733"/>
                <a:gd name="T90" fmla="*/ 264 w 489"/>
                <a:gd name="T91" fmla="*/ 469 h 733"/>
                <a:gd name="T92" fmla="*/ 298 w 489"/>
                <a:gd name="T93" fmla="*/ 408 h 733"/>
                <a:gd name="T94" fmla="*/ 346 w 489"/>
                <a:gd name="T95" fmla="*/ 408 h 733"/>
                <a:gd name="T96" fmla="*/ 403 w 489"/>
                <a:gd name="T97" fmla="*/ 412 h 733"/>
                <a:gd name="T98" fmla="*/ 346 w 489"/>
                <a:gd name="T99" fmla="*/ 359 h 733"/>
                <a:gd name="T100" fmla="*/ 321 w 489"/>
                <a:gd name="T101" fmla="*/ 321 h 733"/>
                <a:gd name="T102" fmla="*/ 359 w 489"/>
                <a:gd name="T103" fmla="*/ 270 h 733"/>
                <a:gd name="T104" fmla="*/ 403 w 489"/>
                <a:gd name="T105" fmla="*/ 245 h 733"/>
                <a:gd name="T106" fmla="*/ 433 w 489"/>
                <a:gd name="T107" fmla="*/ 228 h 733"/>
                <a:gd name="T108" fmla="*/ 470 w 489"/>
                <a:gd name="T109" fmla="*/ 224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89" h="733">
                  <a:moveTo>
                    <a:pt x="481" y="222"/>
                  </a:moveTo>
                  <a:lnTo>
                    <a:pt x="489" y="194"/>
                  </a:lnTo>
                  <a:lnTo>
                    <a:pt x="485" y="179"/>
                  </a:lnTo>
                  <a:lnTo>
                    <a:pt x="466" y="179"/>
                  </a:lnTo>
                  <a:lnTo>
                    <a:pt x="464" y="160"/>
                  </a:lnTo>
                  <a:lnTo>
                    <a:pt x="473" y="123"/>
                  </a:lnTo>
                  <a:lnTo>
                    <a:pt x="475" y="97"/>
                  </a:lnTo>
                  <a:lnTo>
                    <a:pt x="462" y="80"/>
                  </a:lnTo>
                  <a:lnTo>
                    <a:pt x="445" y="78"/>
                  </a:lnTo>
                  <a:lnTo>
                    <a:pt x="428" y="74"/>
                  </a:lnTo>
                  <a:lnTo>
                    <a:pt x="418" y="53"/>
                  </a:lnTo>
                  <a:lnTo>
                    <a:pt x="399" y="36"/>
                  </a:lnTo>
                  <a:lnTo>
                    <a:pt x="374" y="28"/>
                  </a:lnTo>
                  <a:lnTo>
                    <a:pt x="355" y="25"/>
                  </a:lnTo>
                  <a:lnTo>
                    <a:pt x="310" y="13"/>
                  </a:lnTo>
                  <a:lnTo>
                    <a:pt x="260" y="15"/>
                  </a:lnTo>
                  <a:lnTo>
                    <a:pt x="236" y="6"/>
                  </a:lnTo>
                  <a:lnTo>
                    <a:pt x="207" y="4"/>
                  </a:lnTo>
                  <a:lnTo>
                    <a:pt x="160" y="0"/>
                  </a:lnTo>
                  <a:lnTo>
                    <a:pt x="129" y="25"/>
                  </a:lnTo>
                  <a:lnTo>
                    <a:pt x="87" y="21"/>
                  </a:lnTo>
                  <a:lnTo>
                    <a:pt x="49" y="42"/>
                  </a:lnTo>
                  <a:lnTo>
                    <a:pt x="47" y="59"/>
                  </a:lnTo>
                  <a:lnTo>
                    <a:pt x="44" y="74"/>
                  </a:lnTo>
                  <a:lnTo>
                    <a:pt x="30" y="93"/>
                  </a:lnTo>
                  <a:lnTo>
                    <a:pt x="15" y="114"/>
                  </a:lnTo>
                  <a:lnTo>
                    <a:pt x="15" y="135"/>
                  </a:lnTo>
                  <a:lnTo>
                    <a:pt x="9" y="156"/>
                  </a:lnTo>
                  <a:lnTo>
                    <a:pt x="6" y="173"/>
                  </a:lnTo>
                  <a:lnTo>
                    <a:pt x="13" y="194"/>
                  </a:lnTo>
                  <a:lnTo>
                    <a:pt x="4" y="215"/>
                  </a:lnTo>
                  <a:lnTo>
                    <a:pt x="0" y="234"/>
                  </a:lnTo>
                  <a:lnTo>
                    <a:pt x="11" y="266"/>
                  </a:lnTo>
                  <a:lnTo>
                    <a:pt x="21" y="287"/>
                  </a:lnTo>
                  <a:lnTo>
                    <a:pt x="36" y="281"/>
                  </a:lnTo>
                  <a:lnTo>
                    <a:pt x="53" y="277"/>
                  </a:lnTo>
                  <a:lnTo>
                    <a:pt x="63" y="294"/>
                  </a:lnTo>
                  <a:lnTo>
                    <a:pt x="86" y="285"/>
                  </a:lnTo>
                  <a:lnTo>
                    <a:pt x="114" y="262"/>
                  </a:lnTo>
                  <a:lnTo>
                    <a:pt x="144" y="249"/>
                  </a:lnTo>
                  <a:lnTo>
                    <a:pt x="150" y="266"/>
                  </a:lnTo>
                  <a:lnTo>
                    <a:pt x="184" y="270"/>
                  </a:lnTo>
                  <a:lnTo>
                    <a:pt x="220" y="272"/>
                  </a:lnTo>
                  <a:lnTo>
                    <a:pt x="196" y="281"/>
                  </a:lnTo>
                  <a:lnTo>
                    <a:pt x="169" y="298"/>
                  </a:lnTo>
                  <a:lnTo>
                    <a:pt x="150" y="321"/>
                  </a:lnTo>
                  <a:lnTo>
                    <a:pt x="127" y="332"/>
                  </a:lnTo>
                  <a:lnTo>
                    <a:pt x="112" y="342"/>
                  </a:lnTo>
                  <a:lnTo>
                    <a:pt x="82" y="315"/>
                  </a:lnTo>
                  <a:lnTo>
                    <a:pt x="34" y="321"/>
                  </a:lnTo>
                  <a:lnTo>
                    <a:pt x="15" y="348"/>
                  </a:lnTo>
                  <a:lnTo>
                    <a:pt x="32" y="363"/>
                  </a:lnTo>
                  <a:lnTo>
                    <a:pt x="53" y="388"/>
                  </a:lnTo>
                  <a:lnTo>
                    <a:pt x="61" y="405"/>
                  </a:lnTo>
                  <a:lnTo>
                    <a:pt x="82" y="416"/>
                  </a:lnTo>
                  <a:lnTo>
                    <a:pt x="106" y="416"/>
                  </a:lnTo>
                  <a:lnTo>
                    <a:pt x="124" y="412"/>
                  </a:lnTo>
                  <a:lnTo>
                    <a:pt x="143" y="397"/>
                  </a:lnTo>
                  <a:lnTo>
                    <a:pt x="158" y="393"/>
                  </a:lnTo>
                  <a:lnTo>
                    <a:pt x="186" y="376"/>
                  </a:lnTo>
                  <a:lnTo>
                    <a:pt x="205" y="370"/>
                  </a:lnTo>
                  <a:lnTo>
                    <a:pt x="186" y="384"/>
                  </a:lnTo>
                  <a:lnTo>
                    <a:pt x="177" y="403"/>
                  </a:lnTo>
                  <a:lnTo>
                    <a:pt x="192" y="426"/>
                  </a:lnTo>
                  <a:lnTo>
                    <a:pt x="165" y="429"/>
                  </a:lnTo>
                  <a:lnTo>
                    <a:pt x="139" y="429"/>
                  </a:lnTo>
                  <a:lnTo>
                    <a:pt x="144" y="446"/>
                  </a:lnTo>
                  <a:lnTo>
                    <a:pt x="106" y="446"/>
                  </a:lnTo>
                  <a:lnTo>
                    <a:pt x="72" y="458"/>
                  </a:lnTo>
                  <a:lnTo>
                    <a:pt x="67" y="473"/>
                  </a:lnTo>
                  <a:lnTo>
                    <a:pt x="53" y="505"/>
                  </a:lnTo>
                  <a:lnTo>
                    <a:pt x="44" y="523"/>
                  </a:lnTo>
                  <a:lnTo>
                    <a:pt x="47" y="557"/>
                  </a:lnTo>
                  <a:lnTo>
                    <a:pt x="49" y="595"/>
                  </a:lnTo>
                  <a:lnTo>
                    <a:pt x="67" y="606"/>
                  </a:lnTo>
                  <a:lnTo>
                    <a:pt x="86" y="597"/>
                  </a:lnTo>
                  <a:lnTo>
                    <a:pt x="116" y="580"/>
                  </a:lnTo>
                  <a:lnTo>
                    <a:pt x="135" y="574"/>
                  </a:lnTo>
                  <a:lnTo>
                    <a:pt x="139" y="589"/>
                  </a:lnTo>
                  <a:lnTo>
                    <a:pt x="203" y="618"/>
                  </a:lnTo>
                  <a:lnTo>
                    <a:pt x="220" y="733"/>
                  </a:lnTo>
                  <a:lnTo>
                    <a:pt x="241" y="676"/>
                  </a:lnTo>
                  <a:lnTo>
                    <a:pt x="264" y="623"/>
                  </a:lnTo>
                  <a:lnTo>
                    <a:pt x="264" y="600"/>
                  </a:lnTo>
                  <a:lnTo>
                    <a:pt x="272" y="581"/>
                  </a:lnTo>
                  <a:lnTo>
                    <a:pt x="276" y="566"/>
                  </a:lnTo>
                  <a:lnTo>
                    <a:pt x="255" y="551"/>
                  </a:lnTo>
                  <a:lnTo>
                    <a:pt x="245" y="534"/>
                  </a:lnTo>
                  <a:lnTo>
                    <a:pt x="266" y="521"/>
                  </a:lnTo>
                  <a:lnTo>
                    <a:pt x="278" y="498"/>
                  </a:lnTo>
                  <a:lnTo>
                    <a:pt x="293" y="481"/>
                  </a:lnTo>
                  <a:lnTo>
                    <a:pt x="264" y="469"/>
                  </a:lnTo>
                  <a:lnTo>
                    <a:pt x="285" y="437"/>
                  </a:lnTo>
                  <a:lnTo>
                    <a:pt x="298" y="408"/>
                  </a:lnTo>
                  <a:lnTo>
                    <a:pt x="321" y="408"/>
                  </a:lnTo>
                  <a:lnTo>
                    <a:pt x="346" y="408"/>
                  </a:lnTo>
                  <a:lnTo>
                    <a:pt x="378" y="416"/>
                  </a:lnTo>
                  <a:lnTo>
                    <a:pt x="403" y="412"/>
                  </a:lnTo>
                  <a:lnTo>
                    <a:pt x="376" y="386"/>
                  </a:lnTo>
                  <a:lnTo>
                    <a:pt x="346" y="359"/>
                  </a:lnTo>
                  <a:lnTo>
                    <a:pt x="327" y="348"/>
                  </a:lnTo>
                  <a:lnTo>
                    <a:pt x="321" y="321"/>
                  </a:lnTo>
                  <a:lnTo>
                    <a:pt x="342" y="298"/>
                  </a:lnTo>
                  <a:lnTo>
                    <a:pt x="359" y="270"/>
                  </a:lnTo>
                  <a:lnTo>
                    <a:pt x="380" y="260"/>
                  </a:lnTo>
                  <a:lnTo>
                    <a:pt x="403" y="245"/>
                  </a:lnTo>
                  <a:lnTo>
                    <a:pt x="407" y="228"/>
                  </a:lnTo>
                  <a:lnTo>
                    <a:pt x="433" y="228"/>
                  </a:lnTo>
                  <a:lnTo>
                    <a:pt x="451" y="234"/>
                  </a:lnTo>
                  <a:lnTo>
                    <a:pt x="470" y="224"/>
                  </a:lnTo>
                  <a:lnTo>
                    <a:pt x="481" y="222"/>
                  </a:lnTo>
                  <a:close/>
                </a:path>
              </a:pathLst>
            </a:custGeom>
            <a:solidFill>
              <a:srgbClr val="00FF00"/>
            </a:solidFill>
            <a:ln w="1588">
              <a:solidFill>
                <a:srgbClr val="028502"/>
              </a:solidFill>
              <a:prstDash val="solid"/>
              <a:round/>
              <a:headEnd/>
              <a:tailEnd/>
            </a:ln>
          </p:spPr>
          <p:txBody>
            <a:bodyPr/>
            <a:lstStyle/>
            <a:p>
              <a:endParaRPr lang="en-MY"/>
            </a:p>
          </p:txBody>
        </p:sp>
        <p:sp>
          <p:nvSpPr>
            <p:cNvPr id="48197" name="Freeform 69"/>
            <p:cNvSpPr>
              <a:spLocks/>
            </p:cNvSpPr>
            <p:nvPr/>
          </p:nvSpPr>
          <p:spPr bwMode="auto">
            <a:xfrm>
              <a:off x="1606" y="2850"/>
              <a:ext cx="153" cy="45"/>
            </a:xfrm>
            <a:custGeom>
              <a:avLst/>
              <a:gdLst>
                <a:gd name="T0" fmla="*/ 43 w 306"/>
                <a:gd name="T1" fmla="*/ 38 h 89"/>
                <a:gd name="T2" fmla="*/ 59 w 306"/>
                <a:gd name="T3" fmla="*/ 38 h 89"/>
                <a:gd name="T4" fmla="*/ 76 w 306"/>
                <a:gd name="T5" fmla="*/ 38 h 89"/>
                <a:gd name="T6" fmla="*/ 99 w 306"/>
                <a:gd name="T7" fmla="*/ 36 h 89"/>
                <a:gd name="T8" fmla="*/ 119 w 306"/>
                <a:gd name="T9" fmla="*/ 34 h 89"/>
                <a:gd name="T10" fmla="*/ 137 w 306"/>
                <a:gd name="T11" fmla="*/ 26 h 89"/>
                <a:gd name="T12" fmla="*/ 154 w 306"/>
                <a:gd name="T13" fmla="*/ 19 h 89"/>
                <a:gd name="T14" fmla="*/ 167 w 306"/>
                <a:gd name="T15" fmla="*/ 15 h 89"/>
                <a:gd name="T16" fmla="*/ 177 w 306"/>
                <a:gd name="T17" fmla="*/ 15 h 89"/>
                <a:gd name="T18" fmla="*/ 188 w 306"/>
                <a:gd name="T19" fmla="*/ 17 h 89"/>
                <a:gd name="T20" fmla="*/ 199 w 306"/>
                <a:gd name="T21" fmla="*/ 19 h 89"/>
                <a:gd name="T22" fmla="*/ 226 w 306"/>
                <a:gd name="T23" fmla="*/ 15 h 89"/>
                <a:gd name="T24" fmla="*/ 258 w 306"/>
                <a:gd name="T25" fmla="*/ 3 h 89"/>
                <a:gd name="T26" fmla="*/ 289 w 306"/>
                <a:gd name="T27" fmla="*/ 0 h 89"/>
                <a:gd name="T28" fmla="*/ 306 w 306"/>
                <a:gd name="T29" fmla="*/ 9 h 89"/>
                <a:gd name="T30" fmla="*/ 289 w 306"/>
                <a:gd name="T31" fmla="*/ 15 h 89"/>
                <a:gd name="T32" fmla="*/ 266 w 306"/>
                <a:gd name="T33" fmla="*/ 28 h 89"/>
                <a:gd name="T34" fmla="*/ 243 w 306"/>
                <a:gd name="T35" fmla="*/ 39 h 89"/>
                <a:gd name="T36" fmla="*/ 226 w 306"/>
                <a:gd name="T37" fmla="*/ 47 h 89"/>
                <a:gd name="T38" fmla="*/ 234 w 306"/>
                <a:gd name="T39" fmla="*/ 55 h 89"/>
                <a:gd name="T40" fmla="*/ 226 w 306"/>
                <a:gd name="T41" fmla="*/ 64 h 89"/>
                <a:gd name="T42" fmla="*/ 218 w 306"/>
                <a:gd name="T43" fmla="*/ 72 h 89"/>
                <a:gd name="T44" fmla="*/ 205 w 306"/>
                <a:gd name="T45" fmla="*/ 76 h 89"/>
                <a:gd name="T46" fmla="*/ 196 w 306"/>
                <a:gd name="T47" fmla="*/ 76 h 89"/>
                <a:gd name="T48" fmla="*/ 182 w 306"/>
                <a:gd name="T49" fmla="*/ 81 h 89"/>
                <a:gd name="T50" fmla="*/ 175 w 306"/>
                <a:gd name="T51" fmla="*/ 83 h 89"/>
                <a:gd name="T52" fmla="*/ 165 w 306"/>
                <a:gd name="T53" fmla="*/ 81 h 89"/>
                <a:gd name="T54" fmla="*/ 156 w 306"/>
                <a:gd name="T55" fmla="*/ 74 h 89"/>
                <a:gd name="T56" fmla="*/ 142 w 306"/>
                <a:gd name="T57" fmla="*/ 60 h 89"/>
                <a:gd name="T58" fmla="*/ 114 w 306"/>
                <a:gd name="T59" fmla="*/ 60 h 89"/>
                <a:gd name="T60" fmla="*/ 83 w 306"/>
                <a:gd name="T61" fmla="*/ 76 h 89"/>
                <a:gd name="T62" fmla="*/ 55 w 306"/>
                <a:gd name="T63" fmla="*/ 87 h 89"/>
                <a:gd name="T64" fmla="*/ 36 w 306"/>
                <a:gd name="T65" fmla="*/ 89 h 89"/>
                <a:gd name="T66" fmla="*/ 28 w 306"/>
                <a:gd name="T67" fmla="*/ 76 h 89"/>
                <a:gd name="T68" fmla="*/ 9 w 306"/>
                <a:gd name="T69" fmla="*/ 57 h 89"/>
                <a:gd name="T70" fmla="*/ 0 w 306"/>
                <a:gd name="T71" fmla="*/ 36 h 89"/>
                <a:gd name="T72" fmla="*/ 11 w 306"/>
                <a:gd name="T73" fmla="*/ 22 h 89"/>
                <a:gd name="T74" fmla="*/ 19 w 306"/>
                <a:gd name="T75" fmla="*/ 19 h 89"/>
                <a:gd name="T76" fmla="*/ 34 w 306"/>
                <a:gd name="T77" fmla="*/ 17 h 89"/>
                <a:gd name="T78" fmla="*/ 42 w 306"/>
                <a:gd name="T79" fmla="*/ 26 h 89"/>
                <a:gd name="T80" fmla="*/ 43 w 306"/>
                <a:gd name="T81" fmla="*/ 3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6" h="89">
                  <a:moveTo>
                    <a:pt x="43" y="38"/>
                  </a:moveTo>
                  <a:lnTo>
                    <a:pt x="59" y="38"/>
                  </a:lnTo>
                  <a:lnTo>
                    <a:pt x="76" y="38"/>
                  </a:lnTo>
                  <a:lnTo>
                    <a:pt x="99" y="36"/>
                  </a:lnTo>
                  <a:lnTo>
                    <a:pt x="119" y="34"/>
                  </a:lnTo>
                  <a:lnTo>
                    <a:pt x="137" y="26"/>
                  </a:lnTo>
                  <a:lnTo>
                    <a:pt x="154" y="19"/>
                  </a:lnTo>
                  <a:lnTo>
                    <a:pt x="167" y="15"/>
                  </a:lnTo>
                  <a:lnTo>
                    <a:pt x="177" y="15"/>
                  </a:lnTo>
                  <a:lnTo>
                    <a:pt x="188" y="17"/>
                  </a:lnTo>
                  <a:lnTo>
                    <a:pt x="199" y="19"/>
                  </a:lnTo>
                  <a:lnTo>
                    <a:pt x="226" y="15"/>
                  </a:lnTo>
                  <a:lnTo>
                    <a:pt x="258" y="3"/>
                  </a:lnTo>
                  <a:lnTo>
                    <a:pt x="289" y="0"/>
                  </a:lnTo>
                  <a:lnTo>
                    <a:pt x="306" y="9"/>
                  </a:lnTo>
                  <a:lnTo>
                    <a:pt x="289" y="15"/>
                  </a:lnTo>
                  <a:lnTo>
                    <a:pt x="266" y="28"/>
                  </a:lnTo>
                  <a:lnTo>
                    <a:pt x="243" y="39"/>
                  </a:lnTo>
                  <a:lnTo>
                    <a:pt x="226" y="47"/>
                  </a:lnTo>
                  <a:lnTo>
                    <a:pt x="234" y="55"/>
                  </a:lnTo>
                  <a:lnTo>
                    <a:pt x="226" y="64"/>
                  </a:lnTo>
                  <a:lnTo>
                    <a:pt x="218" y="72"/>
                  </a:lnTo>
                  <a:lnTo>
                    <a:pt x="205" y="76"/>
                  </a:lnTo>
                  <a:lnTo>
                    <a:pt x="196" y="76"/>
                  </a:lnTo>
                  <a:lnTo>
                    <a:pt x="182" y="81"/>
                  </a:lnTo>
                  <a:lnTo>
                    <a:pt x="175" y="83"/>
                  </a:lnTo>
                  <a:lnTo>
                    <a:pt x="165" y="81"/>
                  </a:lnTo>
                  <a:lnTo>
                    <a:pt x="156" y="74"/>
                  </a:lnTo>
                  <a:lnTo>
                    <a:pt x="142" y="60"/>
                  </a:lnTo>
                  <a:lnTo>
                    <a:pt x="114" y="60"/>
                  </a:lnTo>
                  <a:lnTo>
                    <a:pt x="83" y="76"/>
                  </a:lnTo>
                  <a:lnTo>
                    <a:pt x="55" y="87"/>
                  </a:lnTo>
                  <a:lnTo>
                    <a:pt x="36" y="89"/>
                  </a:lnTo>
                  <a:lnTo>
                    <a:pt x="28" y="76"/>
                  </a:lnTo>
                  <a:lnTo>
                    <a:pt x="9" y="57"/>
                  </a:lnTo>
                  <a:lnTo>
                    <a:pt x="0" y="36"/>
                  </a:lnTo>
                  <a:lnTo>
                    <a:pt x="11" y="22"/>
                  </a:lnTo>
                  <a:lnTo>
                    <a:pt x="19" y="19"/>
                  </a:lnTo>
                  <a:lnTo>
                    <a:pt x="34" y="17"/>
                  </a:lnTo>
                  <a:lnTo>
                    <a:pt x="42" y="26"/>
                  </a:lnTo>
                  <a:lnTo>
                    <a:pt x="43" y="38"/>
                  </a:lnTo>
                  <a:close/>
                </a:path>
              </a:pathLst>
            </a:custGeom>
            <a:solidFill>
              <a:srgbClr val="028502"/>
            </a:solidFill>
            <a:ln w="1588">
              <a:solidFill>
                <a:srgbClr val="028502"/>
              </a:solidFill>
              <a:prstDash val="solid"/>
              <a:round/>
              <a:headEnd/>
              <a:tailEnd/>
            </a:ln>
          </p:spPr>
          <p:txBody>
            <a:bodyPr/>
            <a:lstStyle/>
            <a:p>
              <a:endParaRPr lang="en-MY"/>
            </a:p>
          </p:txBody>
        </p:sp>
        <p:sp>
          <p:nvSpPr>
            <p:cNvPr id="48198" name="Freeform 70"/>
            <p:cNvSpPr>
              <a:spLocks/>
            </p:cNvSpPr>
            <p:nvPr/>
          </p:nvSpPr>
          <p:spPr bwMode="auto">
            <a:xfrm>
              <a:off x="1646" y="2794"/>
              <a:ext cx="54" cy="40"/>
            </a:xfrm>
            <a:custGeom>
              <a:avLst/>
              <a:gdLst>
                <a:gd name="T0" fmla="*/ 95 w 108"/>
                <a:gd name="T1" fmla="*/ 12 h 80"/>
                <a:gd name="T2" fmla="*/ 98 w 108"/>
                <a:gd name="T3" fmla="*/ 23 h 80"/>
                <a:gd name="T4" fmla="*/ 87 w 108"/>
                <a:gd name="T5" fmla="*/ 33 h 80"/>
                <a:gd name="T6" fmla="*/ 87 w 108"/>
                <a:gd name="T7" fmla="*/ 40 h 80"/>
                <a:gd name="T8" fmla="*/ 104 w 108"/>
                <a:gd name="T9" fmla="*/ 54 h 80"/>
                <a:gd name="T10" fmla="*/ 108 w 108"/>
                <a:gd name="T11" fmla="*/ 63 h 80"/>
                <a:gd name="T12" fmla="*/ 66 w 108"/>
                <a:gd name="T13" fmla="*/ 71 h 80"/>
                <a:gd name="T14" fmla="*/ 57 w 108"/>
                <a:gd name="T15" fmla="*/ 73 h 80"/>
                <a:gd name="T16" fmla="*/ 39 w 108"/>
                <a:gd name="T17" fmla="*/ 69 h 80"/>
                <a:gd name="T18" fmla="*/ 13 w 108"/>
                <a:gd name="T19" fmla="*/ 75 h 80"/>
                <a:gd name="T20" fmla="*/ 5 w 108"/>
                <a:gd name="T21" fmla="*/ 80 h 80"/>
                <a:gd name="T22" fmla="*/ 0 w 108"/>
                <a:gd name="T23" fmla="*/ 73 h 80"/>
                <a:gd name="T24" fmla="*/ 0 w 108"/>
                <a:gd name="T25" fmla="*/ 59 h 80"/>
                <a:gd name="T26" fmla="*/ 0 w 108"/>
                <a:gd name="T27" fmla="*/ 48 h 80"/>
                <a:gd name="T28" fmla="*/ 7 w 108"/>
                <a:gd name="T29" fmla="*/ 38 h 80"/>
                <a:gd name="T30" fmla="*/ 0 w 108"/>
                <a:gd name="T31" fmla="*/ 23 h 80"/>
                <a:gd name="T32" fmla="*/ 34 w 108"/>
                <a:gd name="T33" fmla="*/ 17 h 80"/>
                <a:gd name="T34" fmla="*/ 45 w 108"/>
                <a:gd name="T35" fmla="*/ 8 h 80"/>
                <a:gd name="T36" fmla="*/ 57 w 108"/>
                <a:gd name="T37" fmla="*/ 6 h 80"/>
                <a:gd name="T38" fmla="*/ 74 w 108"/>
                <a:gd name="T39" fmla="*/ 0 h 80"/>
                <a:gd name="T40" fmla="*/ 79 w 108"/>
                <a:gd name="T41" fmla="*/ 16 h 80"/>
                <a:gd name="T42" fmla="*/ 87 w 108"/>
                <a:gd name="T43" fmla="*/ 6 h 80"/>
                <a:gd name="T44" fmla="*/ 95 w 108"/>
                <a:gd name="T45" fmla="*/ 1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8" h="80">
                  <a:moveTo>
                    <a:pt x="95" y="12"/>
                  </a:moveTo>
                  <a:lnTo>
                    <a:pt x="98" y="23"/>
                  </a:lnTo>
                  <a:lnTo>
                    <a:pt x="87" y="33"/>
                  </a:lnTo>
                  <a:lnTo>
                    <a:pt x="87" y="40"/>
                  </a:lnTo>
                  <a:lnTo>
                    <a:pt x="104" y="54"/>
                  </a:lnTo>
                  <a:lnTo>
                    <a:pt x="108" y="63"/>
                  </a:lnTo>
                  <a:lnTo>
                    <a:pt x="66" y="71"/>
                  </a:lnTo>
                  <a:lnTo>
                    <a:pt x="57" y="73"/>
                  </a:lnTo>
                  <a:lnTo>
                    <a:pt x="39" y="69"/>
                  </a:lnTo>
                  <a:lnTo>
                    <a:pt x="13" y="75"/>
                  </a:lnTo>
                  <a:lnTo>
                    <a:pt x="5" y="80"/>
                  </a:lnTo>
                  <a:lnTo>
                    <a:pt x="0" y="73"/>
                  </a:lnTo>
                  <a:lnTo>
                    <a:pt x="0" y="59"/>
                  </a:lnTo>
                  <a:lnTo>
                    <a:pt x="0" y="48"/>
                  </a:lnTo>
                  <a:lnTo>
                    <a:pt x="7" y="38"/>
                  </a:lnTo>
                  <a:lnTo>
                    <a:pt x="0" y="23"/>
                  </a:lnTo>
                  <a:lnTo>
                    <a:pt x="34" y="17"/>
                  </a:lnTo>
                  <a:lnTo>
                    <a:pt x="45" y="8"/>
                  </a:lnTo>
                  <a:lnTo>
                    <a:pt x="57" y="6"/>
                  </a:lnTo>
                  <a:lnTo>
                    <a:pt x="74" y="0"/>
                  </a:lnTo>
                  <a:lnTo>
                    <a:pt x="79" y="16"/>
                  </a:lnTo>
                  <a:lnTo>
                    <a:pt x="87" y="6"/>
                  </a:lnTo>
                  <a:lnTo>
                    <a:pt x="95" y="12"/>
                  </a:lnTo>
                  <a:close/>
                </a:path>
              </a:pathLst>
            </a:custGeom>
            <a:solidFill>
              <a:srgbClr val="028502"/>
            </a:solidFill>
            <a:ln w="1588">
              <a:solidFill>
                <a:srgbClr val="028502"/>
              </a:solidFill>
              <a:prstDash val="solid"/>
              <a:round/>
              <a:headEnd/>
              <a:tailEnd/>
            </a:ln>
          </p:spPr>
          <p:txBody>
            <a:bodyPr/>
            <a:lstStyle/>
            <a:p>
              <a:endParaRPr lang="en-MY"/>
            </a:p>
          </p:txBody>
        </p:sp>
        <p:sp>
          <p:nvSpPr>
            <p:cNvPr id="48199" name="Freeform 71"/>
            <p:cNvSpPr>
              <a:spLocks/>
            </p:cNvSpPr>
            <p:nvPr/>
          </p:nvSpPr>
          <p:spPr bwMode="auto">
            <a:xfrm>
              <a:off x="1616" y="2922"/>
              <a:ext cx="78" cy="42"/>
            </a:xfrm>
            <a:custGeom>
              <a:avLst/>
              <a:gdLst>
                <a:gd name="T0" fmla="*/ 0 w 156"/>
                <a:gd name="T1" fmla="*/ 34 h 86"/>
                <a:gd name="T2" fmla="*/ 21 w 156"/>
                <a:gd name="T3" fmla="*/ 19 h 86"/>
                <a:gd name="T4" fmla="*/ 43 w 156"/>
                <a:gd name="T5" fmla="*/ 6 h 86"/>
                <a:gd name="T6" fmla="*/ 72 w 156"/>
                <a:gd name="T7" fmla="*/ 2 h 86"/>
                <a:gd name="T8" fmla="*/ 106 w 156"/>
                <a:gd name="T9" fmla="*/ 0 h 86"/>
                <a:gd name="T10" fmla="*/ 118 w 156"/>
                <a:gd name="T11" fmla="*/ 8 h 86"/>
                <a:gd name="T12" fmla="*/ 131 w 156"/>
                <a:gd name="T13" fmla="*/ 15 h 86"/>
                <a:gd name="T14" fmla="*/ 114 w 156"/>
                <a:gd name="T15" fmla="*/ 27 h 86"/>
                <a:gd name="T16" fmla="*/ 129 w 156"/>
                <a:gd name="T17" fmla="*/ 30 h 86"/>
                <a:gd name="T18" fmla="*/ 139 w 156"/>
                <a:gd name="T19" fmla="*/ 34 h 86"/>
                <a:gd name="T20" fmla="*/ 148 w 156"/>
                <a:gd name="T21" fmla="*/ 36 h 86"/>
                <a:gd name="T22" fmla="*/ 156 w 156"/>
                <a:gd name="T23" fmla="*/ 44 h 86"/>
                <a:gd name="T24" fmla="*/ 142 w 156"/>
                <a:gd name="T25" fmla="*/ 57 h 86"/>
                <a:gd name="T26" fmla="*/ 129 w 156"/>
                <a:gd name="T27" fmla="*/ 59 h 86"/>
                <a:gd name="T28" fmla="*/ 110 w 156"/>
                <a:gd name="T29" fmla="*/ 55 h 86"/>
                <a:gd name="T30" fmla="*/ 118 w 156"/>
                <a:gd name="T31" fmla="*/ 67 h 86"/>
                <a:gd name="T32" fmla="*/ 114 w 156"/>
                <a:gd name="T33" fmla="*/ 80 h 86"/>
                <a:gd name="T34" fmla="*/ 104 w 156"/>
                <a:gd name="T35" fmla="*/ 86 h 86"/>
                <a:gd name="T36" fmla="*/ 89 w 156"/>
                <a:gd name="T37" fmla="*/ 70 h 86"/>
                <a:gd name="T38" fmla="*/ 78 w 156"/>
                <a:gd name="T39" fmla="*/ 67 h 86"/>
                <a:gd name="T40" fmla="*/ 53 w 156"/>
                <a:gd name="T41" fmla="*/ 67 h 86"/>
                <a:gd name="T42" fmla="*/ 38 w 156"/>
                <a:gd name="T43" fmla="*/ 67 h 86"/>
                <a:gd name="T44" fmla="*/ 30 w 156"/>
                <a:gd name="T45" fmla="*/ 55 h 86"/>
                <a:gd name="T46" fmla="*/ 11 w 156"/>
                <a:gd name="T47" fmla="*/ 51 h 86"/>
                <a:gd name="T48" fmla="*/ 0 w 156"/>
                <a:gd name="T49" fmla="*/ 3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6" h="86">
                  <a:moveTo>
                    <a:pt x="0" y="34"/>
                  </a:moveTo>
                  <a:lnTo>
                    <a:pt x="21" y="19"/>
                  </a:lnTo>
                  <a:lnTo>
                    <a:pt x="43" y="6"/>
                  </a:lnTo>
                  <a:lnTo>
                    <a:pt x="72" y="2"/>
                  </a:lnTo>
                  <a:lnTo>
                    <a:pt x="106" y="0"/>
                  </a:lnTo>
                  <a:lnTo>
                    <a:pt x="118" y="8"/>
                  </a:lnTo>
                  <a:lnTo>
                    <a:pt x="131" y="15"/>
                  </a:lnTo>
                  <a:lnTo>
                    <a:pt x="114" y="27"/>
                  </a:lnTo>
                  <a:lnTo>
                    <a:pt x="129" y="30"/>
                  </a:lnTo>
                  <a:lnTo>
                    <a:pt x="139" y="34"/>
                  </a:lnTo>
                  <a:lnTo>
                    <a:pt x="148" y="36"/>
                  </a:lnTo>
                  <a:lnTo>
                    <a:pt x="156" y="44"/>
                  </a:lnTo>
                  <a:lnTo>
                    <a:pt x="142" y="57"/>
                  </a:lnTo>
                  <a:lnTo>
                    <a:pt x="129" y="59"/>
                  </a:lnTo>
                  <a:lnTo>
                    <a:pt x="110" y="55"/>
                  </a:lnTo>
                  <a:lnTo>
                    <a:pt x="118" y="67"/>
                  </a:lnTo>
                  <a:lnTo>
                    <a:pt x="114" y="80"/>
                  </a:lnTo>
                  <a:lnTo>
                    <a:pt x="104" y="86"/>
                  </a:lnTo>
                  <a:lnTo>
                    <a:pt x="89" y="70"/>
                  </a:lnTo>
                  <a:lnTo>
                    <a:pt x="78" y="67"/>
                  </a:lnTo>
                  <a:lnTo>
                    <a:pt x="53" y="67"/>
                  </a:lnTo>
                  <a:lnTo>
                    <a:pt x="38" y="67"/>
                  </a:lnTo>
                  <a:lnTo>
                    <a:pt x="30" y="55"/>
                  </a:lnTo>
                  <a:lnTo>
                    <a:pt x="11" y="51"/>
                  </a:lnTo>
                  <a:lnTo>
                    <a:pt x="0" y="34"/>
                  </a:lnTo>
                  <a:close/>
                </a:path>
              </a:pathLst>
            </a:custGeom>
            <a:solidFill>
              <a:srgbClr val="028502"/>
            </a:solidFill>
            <a:ln w="1588">
              <a:solidFill>
                <a:srgbClr val="028502"/>
              </a:solidFill>
              <a:prstDash val="solid"/>
              <a:round/>
              <a:headEnd/>
              <a:tailEnd/>
            </a:ln>
          </p:spPr>
          <p:txBody>
            <a:bodyPr/>
            <a:lstStyle/>
            <a:p>
              <a:endParaRPr lang="en-MY"/>
            </a:p>
          </p:txBody>
        </p:sp>
        <p:sp>
          <p:nvSpPr>
            <p:cNvPr id="48200" name="Freeform 72"/>
            <p:cNvSpPr>
              <a:spLocks/>
            </p:cNvSpPr>
            <p:nvPr/>
          </p:nvSpPr>
          <p:spPr bwMode="auto">
            <a:xfrm>
              <a:off x="1665" y="3022"/>
              <a:ext cx="8" cy="25"/>
            </a:xfrm>
            <a:custGeom>
              <a:avLst/>
              <a:gdLst>
                <a:gd name="T0" fmla="*/ 0 w 15"/>
                <a:gd name="T1" fmla="*/ 0 h 49"/>
                <a:gd name="T2" fmla="*/ 5 w 15"/>
                <a:gd name="T3" fmla="*/ 9 h 49"/>
                <a:gd name="T4" fmla="*/ 7 w 15"/>
                <a:gd name="T5" fmla="*/ 15 h 49"/>
                <a:gd name="T6" fmla="*/ 9 w 15"/>
                <a:gd name="T7" fmla="*/ 22 h 49"/>
                <a:gd name="T8" fmla="*/ 11 w 15"/>
                <a:gd name="T9" fmla="*/ 30 h 49"/>
                <a:gd name="T10" fmla="*/ 13 w 15"/>
                <a:gd name="T11" fmla="*/ 39 h 49"/>
                <a:gd name="T12" fmla="*/ 15 w 15"/>
                <a:gd name="T13" fmla="*/ 49 h 49"/>
              </a:gdLst>
              <a:ahLst/>
              <a:cxnLst>
                <a:cxn ang="0">
                  <a:pos x="T0" y="T1"/>
                </a:cxn>
                <a:cxn ang="0">
                  <a:pos x="T2" y="T3"/>
                </a:cxn>
                <a:cxn ang="0">
                  <a:pos x="T4" y="T5"/>
                </a:cxn>
                <a:cxn ang="0">
                  <a:pos x="T6" y="T7"/>
                </a:cxn>
                <a:cxn ang="0">
                  <a:pos x="T8" y="T9"/>
                </a:cxn>
                <a:cxn ang="0">
                  <a:pos x="T10" y="T11"/>
                </a:cxn>
                <a:cxn ang="0">
                  <a:pos x="T12" y="T13"/>
                </a:cxn>
              </a:cxnLst>
              <a:rect l="0" t="0" r="r" b="b"/>
              <a:pathLst>
                <a:path w="15" h="49">
                  <a:moveTo>
                    <a:pt x="0" y="0"/>
                  </a:moveTo>
                  <a:lnTo>
                    <a:pt x="5" y="9"/>
                  </a:lnTo>
                  <a:lnTo>
                    <a:pt x="7" y="15"/>
                  </a:lnTo>
                  <a:lnTo>
                    <a:pt x="9" y="22"/>
                  </a:lnTo>
                  <a:lnTo>
                    <a:pt x="11" y="30"/>
                  </a:lnTo>
                  <a:lnTo>
                    <a:pt x="13" y="39"/>
                  </a:lnTo>
                  <a:lnTo>
                    <a:pt x="15" y="49"/>
                  </a:lnTo>
                </a:path>
              </a:pathLst>
            </a:custGeom>
            <a:noFill/>
            <a:ln w="1588">
              <a:solidFill>
                <a:srgbClr val="02850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sp>
          <p:nvSpPr>
            <p:cNvPr id="48201" name="Line 73"/>
            <p:cNvSpPr>
              <a:spLocks noChangeShapeType="1"/>
            </p:cNvSpPr>
            <p:nvPr/>
          </p:nvSpPr>
          <p:spPr bwMode="auto">
            <a:xfrm flipH="1">
              <a:off x="1675" y="3022"/>
              <a:ext cx="4" cy="21"/>
            </a:xfrm>
            <a:prstGeom prst="line">
              <a:avLst/>
            </a:prstGeom>
            <a:noFill/>
            <a:ln w="1588">
              <a:solidFill>
                <a:srgbClr val="028502"/>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48202" name="Line 74"/>
            <p:cNvSpPr>
              <a:spLocks noChangeShapeType="1"/>
            </p:cNvSpPr>
            <p:nvPr/>
          </p:nvSpPr>
          <p:spPr bwMode="auto">
            <a:xfrm flipH="1" flipV="1">
              <a:off x="1654" y="3014"/>
              <a:ext cx="15" cy="41"/>
            </a:xfrm>
            <a:prstGeom prst="line">
              <a:avLst/>
            </a:prstGeom>
            <a:noFill/>
            <a:ln w="1588">
              <a:solidFill>
                <a:srgbClr val="028502"/>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48203" name="Freeform 75"/>
            <p:cNvSpPr>
              <a:spLocks/>
            </p:cNvSpPr>
            <p:nvPr/>
          </p:nvSpPr>
          <p:spPr bwMode="auto">
            <a:xfrm>
              <a:off x="1366" y="2726"/>
              <a:ext cx="80" cy="43"/>
            </a:xfrm>
            <a:custGeom>
              <a:avLst/>
              <a:gdLst>
                <a:gd name="T0" fmla="*/ 17 w 159"/>
                <a:gd name="T1" fmla="*/ 5 h 87"/>
                <a:gd name="T2" fmla="*/ 11 w 159"/>
                <a:gd name="T3" fmla="*/ 9 h 87"/>
                <a:gd name="T4" fmla="*/ 11 w 159"/>
                <a:gd name="T5" fmla="*/ 17 h 87"/>
                <a:gd name="T6" fmla="*/ 17 w 159"/>
                <a:gd name="T7" fmla="*/ 26 h 87"/>
                <a:gd name="T8" fmla="*/ 24 w 159"/>
                <a:gd name="T9" fmla="*/ 32 h 87"/>
                <a:gd name="T10" fmla="*/ 34 w 159"/>
                <a:gd name="T11" fmla="*/ 38 h 87"/>
                <a:gd name="T12" fmla="*/ 40 w 159"/>
                <a:gd name="T13" fmla="*/ 43 h 87"/>
                <a:gd name="T14" fmla="*/ 47 w 159"/>
                <a:gd name="T15" fmla="*/ 41 h 87"/>
                <a:gd name="T16" fmla="*/ 57 w 159"/>
                <a:gd name="T17" fmla="*/ 41 h 87"/>
                <a:gd name="T18" fmla="*/ 66 w 159"/>
                <a:gd name="T19" fmla="*/ 39 h 87"/>
                <a:gd name="T20" fmla="*/ 74 w 159"/>
                <a:gd name="T21" fmla="*/ 39 h 87"/>
                <a:gd name="T22" fmla="*/ 83 w 159"/>
                <a:gd name="T23" fmla="*/ 38 h 87"/>
                <a:gd name="T24" fmla="*/ 91 w 159"/>
                <a:gd name="T25" fmla="*/ 39 h 87"/>
                <a:gd name="T26" fmla="*/ 99 w 159"/>
                <a:gd name="T27" fmla="*/ 47 h 87"/>
                <a:gd name="T28" fmla="*/ 108 w 159"/>
                <a:gd name="T29" fmla="*/ 47 h 87"/>
                <a:gd name="T30" fmla="*/ 116 w 159"/>
                <a:gd name="T31" fmla="*/ 49 h 87"/>
                <a:gd name="T32" fmla="*/ 123 w 159"/>
                <a:gd name="T33" fmla="*/ 47 h 87"/>
                <a:gd name="T34" fmla="*/ 133 w 159"/>
                <a:gd name="T35" fmla="*/ 43 h 87"/>
                <a:gd name="T36" fmla="*/ 139 w 159"/>
                <a:gd name="T37" fmla="*/ 39 h 87"/>
                <a:gd name="T38" fmla="*/ 148 w 159"/>
                <a:gd name="T39" fmla="*/ 43 h 87"/>
                <a:gd name="T40" fmla="*/ 152 w 159"/>
                <a:gd name="T41" fmla="*/ 51 h 87"/>
                <a:gd name="T42" fmla="*/ 150 w 159"/>
                <a:gd name="T43" fmla="*/ 60 h 87"/>
                <a:gd name="T44" fmla="*/ 159 w 159"/>
                <a:gd name="T45" fmla="*/ 68 h 87"/>
                <a:gd name="T46" fmla="*/ 158 w 159"/>
                <a:gd name="T47" fmla="*/ 76 h 87"/>
                <a:gd name="T48" fmla="*/ 137 w 159"/>
                <a:gd name="T49" fmla="*/ 81 h 87"/>
                <a:gd name="T50" fmla="*/ 135 w 159"/>
                <a:gd name="T51" fmla="*/ 87 h 87"/>
                <a:gd name="T52" fmla="*/ 125 w 159"/>
                <a:gd name="T53" fmla="*/ 87 h 87"/>
                <a:gd name="T54" fmla="*/ 114 w 159"/>
                <a:gd name="T55" fmla="*/ 87 h 87"/>
                <a:gd name="T56" fmla="*/ 104 w 159"/>
                <a:gd name="T57" fmla="*/ 87 h 87"/>
                <a:gd name="T58" fmla="*/ 93 w 159"/>
                <a:gd name="T59" fmla="*/ 87 h 87"/>
                <a:gd name="T60" fmla="*/ 83 w 159"/>
                <a:gd name="T61" fmla="*/ 87 h 87"/>
                <a:gd name="T62" fmla="*/ 72 w 159"/>
                <a:gd name="T63" fmla="*/ 85 h 87"/>
                <a:gd name="T64" fmla="*/ 45 w 159"/>
                <a:gd name="T65" fmla="*/ 77 h 87"/>
                <a:gd name="T66" fmla="*/ 40 w 159"/>
                <a:gd name="T67" fmla="*/ 72 h 87"/>
                <a:gd name="T68" fmla="*/ 42 w 159"/>
                <a:gd name="T69" fmla="*/ 66 h 87"/>
                <a:gd name="T70" fmla="*/ 34 w 159"/>
                <a:gd name="T71" fmla="*/ 58 h 87"/>
                <a:gd name="T72" fmla="*/ 30 w 159"/>
                <a:gd name="T73" fmla="*/ 51 h 87"/>
                <a:gd name="T74" fmla="*/ 32 w 159"/>
                <a:gd name="T75" fmla="*/ 43 h 87"/>
                <a:gd name="T76" fmla="*/ 24 w 159"/>
                <a:gd name="T77" fmla="*/ 34 h 87"/>
                <a:gd name="T78" fmla="*/ 15 w 159"/>
                <a:gd name="T79" fmla="*/ 26 h 87"/>
                <a:gd name="T80" fmla="*/ 9 w 159"/>
                <a:gd name="T81" fmla="*/ 22 h 87"/>
                <a:gd name="T82" fmla="*/ 0 w 159"/>
                <a:gd name="T83" fmla="*/ 15 h 87"/>
                <a:gd name="T84" fmla="*/ 4 w 159"/>
                <a:gd name="T85" fmla="*/ 5 h 87"/>
                <a:gd name="T86" fmla="*/ 11 w 159"/>
                <a:gd name="T87" fmla="*/ 0 h 87"/>
                <a:gd name="T88" fmla="*/ 19 w 159"/>
                <a:gd name="T89" fmla="*/ 0 h 87"/>
                <a:gd name="T90" fmla="*/ 17 w 159"/>
                <a:gd name="T91" fmla="*/ 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9" h="87">
                  <a:moveTo>
                    <a:pt x="17" y="5"/>
                  </a:moveTo>
                  <a:lnTo>
                    <a:pt x="11" y="9"/>
                  </a:lnTo>
                  <a:lnTo>
                    <a:pt x="11" y="17"/>
                  </a:lnTo>
                  <a:lnTo>
                    <a:pt x="17" y="26"/>
                  </a:lnTo>
                  <a:lnTo>
                    <a:pt x="24" y="32"/>
                  </a:lnTo>
                  <a:lnTo>
                    <a:pt x="34" y="38"/>
                  </a:lnTo>
                  <a:lnTo>
                    <a:pt x="40" y="43"/>
                  </a:lnTo>
                  <a:lnTo>
                    <a:pt x="47" y="41"/>
                  </a:lnTo>
                  <a:lnTo>
                    <a:pt x="57" y="41"/>
                  </a:lnTo>
                  <a:lnTo>
                    <a:pt x="66" y="39"/>
                  </a:lnTo>
                  <a:lnTo>
                    <a:pt x="74" y="39"/>
                  </a:lnTo>
                  <a:lnTo>
                    <a:pt x="83" y="38"/>
                  </a:lnTo>
                  <a:lnTo>
                    <a:pt x="91" y="39"/>
                  </a:lnTo>
                  <a:lnTo>
                    <a:pt x="99" y="47"/>
                  </a:lnTo>
                  <a:lnTo>
                    <a:pt x="108" y="47"/>
                  </a:lnTo>
                  <a:lnTo>
                    <a:pt x="116" y="49"/>
                  </a:lnTo>
                  <a:lnTo>
                    <a:pt x="123" y="47"/>
                  </a:lnTo>
                  <a:lnTo>
                    <a:pt x="133" y="43"/>
                  </a:lnTo>
                  <a:lnTo>
                    <a:pt x="139" y="39"/>
                  </a:lnTo>
                  <a:lnTo>
                    <a:pt x="148" y="43"/>
                  </a:lnTo>
                  <a:lnTo>
                    <a:pt x="152" y="51"/>
                  </a:lnTo>
                  <a:lnTo>
                    <a:pt x="150" y="60"/>
                  </a:lnTo>
                  <a:lnTo>
                    <a:pt x="159" y="68"/>
                  </a:lnTo>
                  <a:lnTo>
                    <a:pt x="158" y="76"/>
                  </a:lnTo>
                  <a:lnTo>
                    <a:pt x="137" y="81"/>
                  </a:lnTo>
                  <a:lnTo>
                    <a:pt x="135" y="87"/>
                  </a:lnTo>
                  <a:lnTo>
                    <a:pt x="125" y="87"/>
                  </a:lnTo>
                  <a:lnTo>
                    <a:pt x="114" y="87"/>
                  </a:lnTo>
                  <a:lnTo>
                    <a:pt x="104" y="87"/>
                  </a:lnTo>
                  <a:lnTo>
                    <a:pt x="93" y="87"/>
                  </a:lnTo>
                  <a:lnTo>
                    <a:pt x="83" y="87"/>
                  </a:lnTo>
                  <a:lnTo>
                    <a:pt x="72" y="85"/>
                  </a:lnTo>
                  <a:lnTo>
                    <a:pt x="45" y="77"/>
                  </a:lnTo>
                  <a:lnTo>
                    <a:pt x="40" y="72"/>
                  </a:lnTo>
                  <a:lnTo>
                    <a:pt x="42" y="66"/>
                  </a:lnTo>
                  <a:lnTo>
                    <a:pt x="34" y="58"/>
                  </a:lnTo>
                  <a:lnTo>
                    <a:pt x="30" y="51"/>
                  </a:lnTo>
                  <a:lnTo>
                    <a:pt x="32" y="43"/>
                  </a:lnTo>
                  <a:lnTo>
                    <a:pt x="24" y="34"/>
                  </a:lnTo>
                  <a:lnTo>
                    <a:pt x="15" y="26"/>
                  </a:lnTo>
                  <a:lnTo>
                    <a:pt x="9" y="22"/>
                  </a:lnTo>
                  <a:lnTo>
                    <a:pt x="0" y="15"/>
                  </a:lnTo>
                  <a:lnTo>
                    <a:pt x="4" y="5"/>
                  </a:lnTo>
                  <a:lnTo>
                    <a:pt x="11" y="0"/>
                  </a:lnTo>
                  <a:lnTo>
                    <a:pt x="19" y="0"/>
                  </a:lnTo>
                  <a:lnTo>
                    <a:pt x="17" y="5"/>
                  </a:lnTo>
                  <a:close/>
                </a:path>
              </a:pathLst>
            </a:custGeom>
            <a:solidFill>
              <a:srgbClr val="028502"/>
            </a:solidFill>
            <a:ln w="1588">
              <a:solidFill>
                <a:srgbClr val="028502"/>
              </a:solidFill>
              <a:prstDash val="solid"/>
              <a:round/>
              <a:headEnd/>
              <a:tailEnd/>
            </a:ln>
          </p:spPr>
          <p:txBody>
            <a:bodyPr/>
            <a:lstStyle/>
            <a:p>
              <a:endParaRPr lang="en-MY"/>
            </a:p>
          </p:txBody>
        </p:sp>
        <p:sp>
          <p:nvSpPr>
            <p:cNvPr id="48204" name="Freeform 76"/>
            <p:cNvSpPr>
              <a:spLocks/>
            </p:cNvSpPr>
            <p:nvPr/>
          </p:nvSpPr>
          <p:spPr bwMode="auto">
            <a:xfrm>
              <a:off x="1527" y="2716"/>
              <a:ext cx="49" cy="41"/>
            </a:xfrm>
            <a:custGeom>
              <a:avLst/>
              <a:gdLst>
                <a:gd name="T0" fmla="*/ 46 w 99"/>
                <a:gd name="T1" fmla="*/ 7 h 81"/>
                <a:gd name="T2" fmla="*/ 84 w 99"/>
                <a:gd name="T3" fmla="*/ 0 h 81"/>
                <a:gd name="T4" fmla="*/ 99 w 99"/>
                <a:gd name="T5" fmla="*/ 7 h 81"/>
                <a:gd name="T6" fmla="*/ 76 w 99"/>
                <a:gd name="T7" fmla="*/ 15 h 81"/>
                <a:gd name="T8" fmla="*/ 87 w 99"/>
                <a:gd name="T9" fmla="*/ 20 h 81"/>
                <a:gd name="T10" fmla="*/ 84 w 99"/>
                <a:gd name="T11" fmla="*/ 32 h 81"/>
                <a:gd name="T12" fmla="*/ 99 w 99"/>
                <a:gd name="T13" fmla="*/ 39 h 81"/>
                <a:gd name="T14" fmla="*/ 84 w 99"/>
                <a:gd name="T15" fmla="*/ 45 h 81"/>
                <a:gd name="T16" fmla="*/ 89 w 99"/>
                <a:gd name="T17" fmla="*/ 60 h 81"/>
                <a:gd name="T18" fmla="*/ 68 w 99"/>
                <a:gd name="T19" fmla="*/ 74 h 81"/>
                <a:gd name="T20" fmla="*/ 55 w 99"/>
                <a:gd name="T21" fmla="*/ 74 h 81"/>
                <a:gd name="T22" fmla="*/ 40 w 99"/>
                <a:gd name="T23" fmla="*/ 81 h 81"/>
                <a:gd name="T24" fmla="*/ 25 w 99"/>
                <a:gd name="T25" fmla="*/ 57 h 81"/>
                <a:gd name="T26" fmla="*/ 0 w 99"/>
                <a:gd name="T27" fmla="*/ 45 h 81"/>
                <a:gd name="T28" fmla="*/ 42 w 99"/>
                <a:gd name="T29" fmla="*/ 45 h 81"/>
                <a:gd name="T30" fmla="*/ 51 w 99"/>
                <a:gd name="T31" fmla="*/ 20 h 81"/>
                <a:gd name="T32" fmla="*/ 34 w 99"/>
                <a:gd name="T33" fmla="*/ 15 h 81"/>
                <a:gd name="T34" fmla="*/ 48 w 99"/>
                <a:gd name="T35" fmla="*/ 11 h 81"/>
                <a:gd name="T36" fmla="*/ 46 w 99"/>
                <a:gd name="T37" fmla="*/ 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1">
                  <a:moveTo>
                    <a:pt x="46" y="7"/>
                  </a:moveTo>
                  <a:lnTo>
                    <a:pt x="84" y="0"/>
                  </a:lnTo>
                  <a:lnTo>
                    <a:pt x="99" y="7"/>
                  </a:lnTo>
                  <a:lnTo>
                    <a:pt x="76" y="15"/>
                  </a:lnTo>
                  <a:lnTo>
                    <a:pt x="87" y="20"/>
                  </a:lnTo>
                  <a:lnTo>
                    <a:pt x="84" y="32"/>
                  </a:lnTo>
                  <a:lnTo>
                    <a:pt x="99" y="39"/>
                  </a:lnTo>
                  <a:lnTo>
                    <a:pt x="84" y="45"/>
                  </a:lnTo>
                  <a:lnTo>
                    <a:pt x="89" y="60"/>
                  </a:lnTo>
                  <a:lnTo>
                    <a:pt x="68" y="74"/>
                  </a:lnTo>
                  <a:lnTo>
                    <a:pt x="55" y="74"/>
                  </a:lnTo>
                  <a:lnTo>
                    <a:pt x="40" y="81"/>
                  </a:lnTo>
                  <a:lnTo>
                    <a:pt x="25" y="57"/>
                  </a:lnTo>
                  <a:lnTo>
                    <a:pt x="0" y="45"/>
                  </a:lnTo>
                  <a:lnTo>
                    <a:pt x="42" y="45"/>
                  </a:lnTo>
                  <a:lnTo>
                    <a:pt x="51" y="20"/>
                  </a:lnTo>
                  <a:lnTo>
                    <a:pt x="34" y="15"/>
                  </a:lnTo>
                  <a:lnTo>
                    <a:pt x="48" y="11"/>
                  </a:lnTo>
                  <a:lnTo>
                    <a:pt x="46" y="7"/>
                  </a:lnTo>
                  <a:close/>
                </a:path>
              </a:pathLst>
            </a:custGeom>
            <a:solidFill>
              <a:srgbClr val="028502"/>
            </a:solidFill>
            <a:ln w="1588">
              <a:solidFill>
                <a:srgbClr val="028502"/>
              </a:solidFill>
              <a:prstDash val="solid"/>
              <a:round/>
              <a:headEnd/>
              <a:tailEnd/>
            </a:ln>
          </p:spPr>
          <p:txBody>
            <a:bodyPr/>
            <a:lstStyle/>
            <a:p>
              <a:endParaRPr lang="en-MY"/>
            </a:p>
          </p:txBody>
        </p:sp>
        <p:sp>
          <p:nvSpPr>
            <p:cNvPr id="48205" name="Freeform 77"/>
            <p:cNvSpPr>
              <a:spLocks/>
            </p:cNvSpPr>
            <p:nvPr/>
          </p:nvSpPr>
          <p:spPr bwMode="auto">
            <a:xfrm>
              <a:off x="1569" y="2760"/>
              <a:ext cx="49" cy="42"/>
            </a:xfrm>
            <a:custGeom>
              <a:avLst/>
              <a:gdLst>
                <a:gd name="T0" fmla="*/ 53 w 97"/>
                <a:gd name="T1" fmla="*/ 6 h 84"/>
                <a:gd name="T2" fmla="*/ 15 w 97"/>
                <a:gd name="T3" fmla="*/ 0 h 84"/>
                <a:gd name="T4" fmla="*/ 0 w 97"/>
                <a:gd name="T5" fmla="*/ 8 h 84"/>
                <a:gd name="T6" fmla="*/ 20 w 97"/>
                <a:gd name="T7" fmla="*/ 15 h 84"/>
                <a:gd name="T8" fmla="*/ 9 w 97"/>
                <a:gd name="T9" fmla="*/ 21 h 84"/>
                <a:gd name="T10" fmla="*/ 15 w 97"/>
                <a:gd name="T11" fmla="*/ 32 h 84"/>
                <a:gd name="T12" fmla="*/ 0 w 97"/>
                <a:gd name="T13" fmla="*/ 40 h 84"/>
                <a:gd name="T14" fmla="*/ 15 w 97"/>
                <a:gd name="T15" fmla="*/ 46 h 84"/>
                <a:gd name="T16" fmla="*/ 7 w 97"/>
                <a:gd name="T17" fmla="*/ 61 h 84"/>
                <a:gd name="T18" fmla="*/ 28 w 97"/>
                <a:gd name="T19" fmla="*/ 74 h 84"/>
                <a:gd name="T20" fmla="*/ 41 w 97"/>
                <a:gd name="T21" fmla="*/ 74 h 84"/>
                <a:gd name="T22" fmla="*/ 57 w 97"/>
                <a:gd name="T23" fmla="*/ 84 h 84"/>
                <a:gd name="T24" fmla="*/ 72 w 97"/>
                <a:gd name="T25" fmla="*/ 57 h 84"/>
                <a:gd name="T26" fmla="*/ 97 w 97"/>
                <a:gd name="T27" fmla="*/ 46 h 84"/>
                <a:gd name="T28" fmla="*/ 55 w 97"/>
                <a:gd name="T29" fmla="*/ 46 h 84"/>
                <a:gd name="T30" fmla="*/ 45 w 97"/>
                <a:gd name="T31" fmla="*/ 21 h 84"/>
                <a:gd name="T32" fmla="*/ 64 w 97"/>
                <a:gd name="T33" fmla="*/ 15 h 84"/>
                <a:gd name="T34" fmla="*/ 49 w 97"/>
                <a:gd name="T35" fmla="*/ 11 h 84"/>
                <a:gd name="T36" fmla="*/ 53 w 97"/>
                <a:gd name="T37" fmla="*/ 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7" h="84">
                  <a:moveTo>
                    <a:pt x="53" y="6"/>
                  </a:moveTo>
                  <a:lnTo>
                    <a:pt x="15" y="0"/>
                  </a:lnTo>
                  <a:lnTo>
                    <a:pt x="0" y="8"/>
                  </a:lnTo>
                  <a:lnTo>
                    <a:pt x="20" y="15"/>
                  </a:lnTo>
                  <a:lnTo>
                    <a:pt x="9" y="21"/>
                  </a:lnTo>
                  <a:lnTo>
                    <a:pt x="15" y="32"/>
                  </a:lnTo>
                  <a:lnTo>
                    <a:pt x="0" y="40"/>
                  </a:lnTo>
                  <a:lnTo>
                    <a:pt x="15" y="46"/>
                  </a:lnTo>
                  <a:lnTo>
                    <a:pt x="7" y="61"/>
                  </a:lnTo>
                  <a:lnTo>
                    <a:pt x="28" y="74"/>
                  </a:lnTo>
                  <a:lnTo>
                    <a:pt x="41" y="74"/>
                  </a:lnTo>
                  <a:lnTo>
                    <a:pt x="57" y="84"/>
                  </a:lnTo>
                  <a:lnTo>
                    <a:pt x="72" y="57"/>
                  </a:lnTo>
                  <a:lnTo>
                    <a:pt x="97" y="46"/>
                  </a:lnTo>
                  <a:lnTo>
                    <a:pt x="55" y="46"/>
                  </a:lnTo>
                  <a:lnTo>
                    <a:pt x="45" y="21"/>
                  </a:lnTo>
                  <a:lnTo>
                    <a:pt x="64" y="15"/>
                  </a:lnTo>
                  <a:lnTo>
                    <a:pt x="49" y="11"/>
                  </a:lnTo>
                  <a:lnTo>
                    <a:pt x="53" y="6"/>
                  </a:lnTo>
                  <a:close/>
                </a:path>
              </a:pathLst>
            </a:custGeom>
            <a:solidFill>
              <a:srgbClr val="028502"/>
            </a:solidFill>
            <a:ln w="1588">
              <a:solidFill>
                <a:srgbClr val="028502"/>
              </a:solidFill>
              <a:prstDash val="solid"/>
              <a:round/>
              <a:headEnd/>
              <a:tailEnd/>
            </a:ln>
          </p:spPr>
          <p:txBody>
            <a:bodyPr/>
            <a:lstStyle/>
            <a:p>
              <a:endParaRPr lang="en-MY"/>
            </a:p>
          </p:txBody>
        </p:sp>
        <p:sp>
          <p:nvSpPr>
            <p:cNvPr id="48206" name="Freeform 78"/>
            <p:cNvSpPr>
              <a:spLocks/>
            </p:cNvSpPr>
            <p:nvPr/>
          </p:nvSpPr>
          <p:spPr bwMode="auto">
            <a:xfrm>
              <a:off x="1699" y="2769"/>
              <a:ext cx="79" cy="44"/>
            </a:xfrm>
            <a:custGeom>
              <a:avLst/>
              <a:gdLst>
                <a:gd name="T0" fmla="*/ 143 w 160"/>
                <a:gd name="T1" fmla="*/ 6 h 87"/>
                <a:gd name="T2" fmla="*/ 148 w 160"/>
                <a:gd name="T3" fmla="*/ 9 h 87"/>
                <a:gd name="T4" fmla="*/ 148 w 160"/>
                <a:gd name="T5" fmla="*/ 17 h 87"/>
                <a:gd name="T6" fmla="*/ 143 w 160"/>
                <a:gd name="T7" fmla="*/ 27 h 87"/>
                <a:gd name="T8" fmla="*/ 135 w 160"/>
                <a:gd name="T9" fmla="*/ 32 h 87"/>
                <a:gd name="T10" fmla="*/ 126 w 160"/>
                <a:gd name="T11" fmla="*/ 38 h 87"/>
                <a:gd name="T12" fmla="*/ 120 w 160"/>
                <a:gd name="T13" fmla="*/ 44 h 87"/>
                <a:gd name="T14" fmla="*/ 112 w 160"/>
                <a:gd name="T15" fmla="*/ 42 h 87"/>
                <a:gd name="T16" fmla="*/ 103 w 160"/>
                <a:gd name="T17" fmla="*/ 42 h 87"/>
                <a:gd name="T18" fmla="*/ 93 w 160"/>
                <a:gd name="T19" fmla="*/ 42 h 87"/>
                <a:gd name="T20" fmla="*/ 86 w 160"/>
                <a:gd name="T21" fmla="*/ 42 h 87"/>
                <a:gd name="T22" fmla="*/ 76 w 160"/>
                <a:gd name="T23" fmla="*/ 38 h 87"/>
                <a:gd name="T24" fmla="*/ 70 w 160"/>
                <a:gd name="T25" fmla="*/ 42 h 87"/>
                <a:gd name="T26" fmla="*/ 63 w 160"/>
                <a:gd name="T27" fmla="*/ 46 h 87"/>
                <a:gd name="T28" fmla="*/ 55 w 160"/>
                <a:gd name="T29" fmla="*/ 47 h 87"/>
                <a:gd name="T30" fmla="*/ 46 w 160"/>
                <a:gd name="T31" fmla="*/ 49 h 87"/>
                <a:gd name="T32" fmla="*/ 38 w 160"/>
                <a:gd name="T33" fmla="*/ 47 h 87"/>
                <a:gd name="T34" fmla="*/ 29 w 160"/>
                <a:gd name="T35" fmla="*/ 44 h 87"/>
                <a:gd name="T36" fmla="*/ 21 w 160"/>
                <a:gd name="T37" fmla="*/ 42 h 87"/>
                <a:gd name="T38" fmla="*/ 12 w 160"/>
                <a:gd name="T39" fmla="*/ 44 h 87"/>
                <a:gd name="T40" fmla="*/ 8 w 160"/>
                <a:gd name="T41" fmla="*/ 51 h 87"/>
                <a:gd name="T42" fmla="*/ 8 w 160"/>
                <a:gd name="T43" fmla="*/ 61 h 87"/>
                <a:gd name="T44" fmla="*/ 0 w 160"/>
                <a:gd name="T45" fmla="*/ 68 h 87"/>
                <a:gd name="T46" fmla="*/ 2 w 160"/>
                <a:gd name="T47" fmla="*/ 76 h 87"/>
                <a:gd name="T48" fmla="*/ 21 w 160"/>
                <a:gd name="T49" fmla="*/ 82 h 87"/>
                <a:gd name="T50" fmla="*/ 25 w 160"/>
                <a:gd name="T51" fmla="*/ 87 h 87"/>
                <a:gd name="T52" fmla="*/ 34 w 160"/>
                <a:gd name="T53" fmla="*/ 87 h 87"/>
                <a:gd name="T54" fmla="*/ 44 w 160"/>
                <a:gd name="T55" fmla="*/ 87 h 87"/>
                <a:gd name="T56" fmla="*/ 55 w 160"/>
                <a:gd name="T57" fmla="*/ 87 h 87"/>
                <a:gd name="T58" fmla="*/ 65 w 160"/>
                <a:gd name="T59" fmla="*/ 87 h 87"/>
                <a:gd name="T60" fmla="*/ 76 w 160"/>
                <a:gd name="T61" fmla="*/ 87 h 87"/>
                <a:gd name="T62" fmla="*/ 88 w 160"/>
                <a:gd name="T63" fmla="*/ 86 h 87"/>
                <a:gd name="T64" fmla="*/ 114 w 160"/>
                <a:gd name="T65" fmla="*/ 78 h 87"/>
                <a:gd name="T66" fmla="*/ 118 w 160"/>
                <a:gd name="T67" fmla="*/ 72 h 87"/>
                <a:gd name="T68" fmla="*/ 118 w 160"/>
                <a:gd name="T69" fmla="*/ 66 h 87"/>
                <a:gd name="T70" fmla="*/ 128 w 160"/>
                <a:gd name="T71" fmla="*/ 57 h 87"/>
                <a:gd name="T72" fmla="*/ 129 w 160"/>
                <a:gd name="T73" fmla="*/ 49 h 87"/>
                <a:gd name="T74" fmla="*/ 128 w 160"/>
                <a:gd name="T75" fmla="*/ 44 h 87"/>
                <a:gd name="T76" fmla="*/ 135 w 160"/>
                <a:gd name="T77" fmla="*/ 36 h 87"/>
                <a:gd name="T78" fmla="*/ 145 w 160"/>
                <a:gd name="T79" fmla="*/ 27 h 87"/>
                <a:gd name="T80" fmla="*/ 150 w 160"/>
                <a:gd name="T81" fmla="*/ 25 h 87"/>
                <a:gd name="T82" fmla="*/ 160 w 160"/>
                <a:gd name="T83" fmla="*/ 15 h 87"/>
                <a:gd name="T84" fmla="*/ 156 w 160"/>
                <a:gd name="T85" fmla="*/ 6 h 87"/>
                <a:gd name="T86" fmla="*/ 148 w 160"/>
                <a:gd name="T87" fmla="*/ 0 h 87"/>
                <a:gd name="T88" fmla="*/ 141 w 160"/>
                <a:gd name="T89" fmla="*/ 0 h 87"/>
                <a:gd name="T90" fmla="*/ 143 w 160"/>
                <a:gd name="T91" fmla="*/ 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0" h="87">
                  <a:moveTo>
                    <a:pt x="143" y="6"/>
                  </a:moveTo>
                  <a:lnTo>
                    <a:pt x="148" y="9"/>
                  </a:lnTo>
                  <a:lnTo>
                    <a:pt x="148" y="17"/>
                  </a:lnTo>
                  <a:lnTo>
                    <a:pt x="143" y="27"/>
                  </a:lnTo>
                  <a:lnTo>
                    <a:pt x="135" y="32"/>
                  </a:lnTo>
                  <a:lnTo>
                    <a:pt x="126" y="38"/>
                  </a:lnTo>
                  <a:lnTo>
                    <a:pt x="120" y="44"/>
                  </a:lnTo>
                  <a:lnTo>
                    <a:pt x="112" y="42"/>
                  </a:lnTo>
                  <a:lnTo>
                    <a:pt x="103" y="42"/>
                  </a:lnTo>
                  <a:lnTo>
                    <a:pt x="93" y="42"/>
                  </a:lnTo>
                  <a:lnTo>
                    <a:pt x="86" y="42"/>
                  </a:lnTo>
                  <a:lnTo>
                    <a:pt x="76" y="38"/>
                  </a:lnTo>
                  <a:lnTo>
                    <a:pt x="70" y="42"/>
                  </a:lnTo>
                  <a:lnTo>
                    <a:pt x="63" y="46"/>
                  </a:lnTo>
                  <a:lnTo>
                    <a:pt x="55" y="47"/>
                  </a:lnTo>
                  <a:lnTo>
                    <a:pt x="46" y="49"/>
                  </a:lnTo>
                  <a:lnTo>
                    <a:pt x="38" y="47"/>
                  </a:lnTo>
                  <a:lnTo>
                    <a:pt x="29" y="44"/>
                  </a:lnTo>
                  <a:lnTo>
                    <a:pt x="21" y="42"/>
                  </a:lnTo>
                  <a:lnTo>
                    <a:pt x="12" y="44"/>
                  </a:lnTo>
                  <a:lnTo>
                    <a:pt x="8" y="51"/>
                  </a:lnTo>
                  <a:lnTo>
                    <a:pt x="8" y="61"/>
                  </a:lnTo>
                  <a:lnTo>
                    <a:pt x="0" y="68"/>
                  </a:lnTo>
                  <a:lnTo>
                    <a:pt x="2" y="76"/>
                  </a:lnTo>
                  <a:lnTo>
                    <a:pt x="21" y="82"/>
                  </a:lnTo>
                  <a:lnTo>
                    <a:pt x="25" y="87"/>
                  </a:lnTo>
                  <a:lnTo>
                    <a:pt x="34" y="87"/>
                  </a:lnTo>
                  <a:lnTo>
                    <a:pt x="44" y="87"/>
                  </a:lnTo>
                  <a:lnTo>
                    <a:pt x="55" y="87"/>
                  </a:lnTo>
                  <a:lnTo>
                    <a:pt x="65" y="87"/>
                  </a:lnTo>
                  <a:lnTo>
                    <a:pt x="76" y="87"/>
                  </a:lnTo>
                  <a:lnTo>
                    <a:pt x="88" y="86"/>
                  </a:lnTo>
                  <a:lnTo>
                    <a:pt x="114" y="78"/>
                  </a:lnTo>
                  <a:lnTo>
                    <a:pt x="118" y="72"/>
                  </a:lnTo>
                  <a:lnTo>
                    <a:pt x="118" y="66"/>
                  </a:lnTo>
                  <a:lnTo>
                    <a:pt x="128" y="57"/>
                  </a:lnTo>
                  <a:lnTo>
                    <a:pt x="129" y="49"/>
                  </a:lnTo>
                  <a:lnTo>
                    <a:pt x="128" y="44"/>
                  </a:lnTo>
                  <a:lnTo>
                    <a:pt x="135" y="36"/>
                  </a:lnTo>
                  <a:lnTo>
                    <a:pt x="145" y="27"/>
                  </a:lnTo>
                  <a:lnTo>
                    <a:pt x="150" y="25"/>
                  </a:lnTo>
                  <a:lnTo>
                    <a:pt x="160" y="15"/>
                  </a:lnTo>
                  <a:lnTo>
                    <a:pt x="156" y="6"/>
                  </a:lnTo>
                  <a:lnTo>
                    <a:pt x="148" y="0"/>
                  </a:lnTo>
                  <a:lnTo>
                    <a:pt x="141" y="0"/>
                  </a:lnTo>
                  <a:lnTo>
                    <a:pt x="143" y="6"/>
                  </a:lnTo>
                  <a:close/>
                </a:path>
              </a:pathLst>
            </a:custGeom>
            <a:solidFill>
              <a:srgbClr val="028502"/>
            </a:solidFill>
            <a:ln w="1588">
              <a:solidFill>
                <a:srgbClr val="028502"/>
              </a:solidFill>
              <a:prstDash val="solid"/>
              <a:round/>
              <a:headEnd/>
              <a:tailEnd/>
            </a:ln>
          </p:spPr>
          <p:txBody>
            <a:bodyPr/>
            <a:lstStyle/>
            <a:p>
              <a:endParaRPr lang="en-MY"/>
            </a:p>
          </p:txBody>
        </p:sp>
        <p:sp>
          <p:nvSpPr>
            <p:cNvPr id="48207" name="Freeform 79"/>
            <p:cNvSpPr>
              <a:spLocks/>
            </p:cNvSpPr>
            <p:nvPr/>
          </p:nvSpPr>
          <p:spPr bwMode="auto">
            <a:xfrm>
              <a:off x="1507" y="2731"/>
              <a:ext cx="70" cy="29"/>
            </a:xfrm>
            <a:custGeom>
              <a:avLst/>
              <a:gdLst>
                <a:gd name="T0" fmla="*/ 82 w 141"/>
                <a:gd name="T1" fmla="*/ 10 h 59"/>
                <a:gd name="T2" fmla="*/ 42 w 141"/>
                <a:gd name="T3" fmla="*/ 10 h 59"/>
                <a:gd name="T4" fmla="*/ 23 w 141"/>
                <a:gd name="T5" fmla="*/ 13 h 59"/>
                <a:gd name="T6" fmla="*/ 0 w 141"/>
                <a:gd name="T7" fmla="*/ 30 h 59"/>
                <a:gd name="T8" fmla="*/ 6 w 141"/>
                <a:gd name="T9" fmla="*/ 48 h 59"/>
                <a:gd name="T10" fmla="*/ 2 w 141"/>
                <a:gd name="T11" fmla="*/ 59 h 59"/>
                <a:gd name="T12" fmla="*/ 12 w 141"/>
                <a:gd name="T13" fmla="*/ 53 h 59"/>
                <a:gd name="T14" fmla="*/ 23 w 141"/>
                <a:gd name="T15" fmla="*/ 49 h 59"/>
                <a:gd name="T16" fmla="*/ 48 w 141"/>
                <a:gd name="T17" fmla="*/ 48 h 59"/>
                <a:gd name="T18" fmla="*/ 65 w 141"/>
                <a:gd name="T19" fmla="*/ 34 h 59"/>
                <a:gd name="T20" fmla="*/ 80 w 141"/>
                <a:gd name="T21" fmla="*/ 27 h 59"/>
                <a:gd name="T22" fmla="*/ 91 w 141"/>
                <a:gd name="T23" fmla="*/ 27 h 59"/>
                <a:gd name="T24" fmla="*/ 101 w 141"/>
                <a:gd name="T25" fmla="*/ 17 h 59"/>
                <a:gd name="T26" fmla="*/ 141 w 141"/>
                <a:gd name="T27" fmla="*/ 17 h 59"/>
                <a:gd name="T28" fmla="*/ 126 w 141"/>
                <a:gd name="T29" fmla="*/ 0 h 59"/>
                <a:gd name="T30" fmla="*/ 110 w 141"/>
                <a:gd name="T31" fmla="*/ 4 h 59"/>
                <a:gd name="T32" fmla="*/ 95 w 141"/>
                <a:gd name="T33" fmla="*/ 10 h 59"/>
                <a:gd name="T34" fmla="*/ 82 w 141"/>
                <a:gd name="T35" fmla="*/ 1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 h="59">
                  <a:moveTo>
                    <a:pt x="82" y="10"/>
                  </a:moveTo>
                  <a:lnTo>
                    <a:pt x="42" y="10"/>
                  </a:lnTo>
                  <a:lnTo>
                    <a:pt x="23" y="13"/>
                  </a:lnTo>
                  <a:lnTo>
                    <a:pt x="0" y="30"/>
                  </a:lnTo>
                  <a:lnTo>
                    <a:pt x="6" y="48"/>
                  </a:lnTo>
                  <a:lnTo>
                    <a:pt x="2" y="59"/>
                  </a:lnTo>
                  <a:lnTo>
                    <a:pt x="12" y="53"/>
                  </a:lnTo>
                  <a:lnTo>
                    <a:pt x="23" y="49"/>
                  </a:lnTo>
                  <a:lnTo>
                    <a:pt x="48" y="48"/>
                  </a:lnTo>
                  <a:lnTo>
                    <a:pt x="65" y="34"/>
                  </a:lnTo>
                  <a:lnTo>
                    <a:pt x="80" y="27"/>
                  </a:lnTo>
                  <a:lnTo>
                    <a:pt x="91" y="27"/>
                  </a:lnTo>
                  <a:lnTo>
                    <a:pt x="101" y="17"/>
                  </a:lnTo>
                  <a:lnTo>
                    <a:pt x="141" y="17"/>
                  </a:lnTo>
                  <a:lnTo>
                    <a:pt x="126" y="0"/>
                  </a:lnTo>
                  <a:lnTo>
                    <a:pt x="110" y="4"/>
                  </a:lnTo>
                  <a:lnTo>
                    <a:pt x="95" y="10"/>
                  </a:lnTo>
                  <a:lnTo>
                    <a:pt x="82" y="10"/>
                  </a:lnTo>
                  <a:close/>
                </a:path>
              </a:pathLst>
            </a:custGeom>
            <a:solidFill>
              <a:srgbClr val="028502"/>
            </a:solidFill>
            <a:ln w="1588">
              <a:solidFill>
                <a:srgbClr val="028502"/>
              </a:solidFill>
              <a:prstDash val="solid"/>
              <a:round/>
              <a:headEnd/>
              <a:tailEnd/>
            </a:ln>
          </p:spPr>
          <p:txBody>
            <a:bodyPr/>
            <a:lstStyle/>
            <a:p>
              <a:endParaRPr lang="en-MY"/>
            </a:p>
          </p:txBody>
        </p:sp>
        <p:sp>
          <p:nvSpPr>
            <p:cNvPr id="48208" name="Freeform 80"/>
            <p:cNvSpPr>
              <a:spLocks/>
            </p:cNvSpPr>
            <p:nvPr/>
          </p:nvSpPr>
          <p:spPr bwMode="auto">
            <a:xfrm>
              <a:off x="1567" y="2774"/>
              <a:ext cx="71" cy="30"/>
            </a:xfrm>
            <a:custGeom>
              <a:avLst/>
              <a:gdLst>
                <a:gd name="T0" fmla="*/ 59 w 140"/>
                <a:gd name="T1" fmla="*/ 8 h 59"/>
                <a:gd name="T2" fmla="*/ 101 w 140"/>
                <a:gd name="T3" fmla="*/ 10 h 59"/>
                <a:gd name="T4" fmla="*/ 118 w 140"/>
                <a:gd name="T5" fmla="*/ 16 h 59"/>
                <a:gd name="T6" fmla="*/ 140 w 140"/>
                <a:gd name="T7" fmla="*/ 33 h 59"/>
                <a:gd name="T8" fmla="*/ 135 w 140"/>
                <a:gd name="T9" fmla="*/ 46 h 59"/>
                <a:gd name="T10" fmla="*/ 139 w 140"/>
                <a:gd name="T11" fmla="*/ 59 h 59"/>
                <a:gd name="T12" fmla="*/ 131 w 140"/>
                <a:gd name="T13" fmla="*/ 54 h 59"/>
                <a:gd name="T14" fmla="*/ 118 w 140"/>
                <a:gd name="T15" fmla="*/ 48 h 59"/>
                <a:gd name="T16" fmla="*/ 95 w 140"/>
                <a:gd name="T17" fmla="*/ 46 h 59"/>
                <a:gd name="T18" fmla="*/ 76 w 140"/>
                <a:gd name="T19" fmla="*/ 35 h 59"/>
                <a:gd name="T20" fmla="*/ 61 w 140"/>
                <a:gd name="T21" fmla="*/ 27 h 59"/>
                <a:gd name="T22" fmla="*/ 49 w 140"/>
                <a:gd name="T23" fmla="*/ 27 h 59"/>
                <a:gd name="T24" fmla="*/ 40 w 140"/>
                <a:gd name="T25" fmla="*/ 18 h 59"/>
                <a:gd name="T26" fmla="*/ 0 w 140"/>
                <a:gd name="T27" fmla="*/ 18 h 59"/>
                <a:gd name="T28" fmla="*/ 17 w 140"/>
                <a:gd name="T29" fmla="*/ 0 h 59"/>
                <a:gd name="T30" fmla="*/ 30 w 140"/>
                <a:gd name="T31" fmla="*/ 6 h 59"/>
                <a:gd name="T32" fmla="*/ 45 w 140"/>
                <a:gd name="T33" fmla="*/ 8 h 59"/>
                <a:gd name="T34" fmla="*/ 59 w 140"/>
                <a:gd name="T35" fmla="*/ 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0" h="59">
                  <a:moveTo>
                    <a:pt x="59" y="8"/>
                  </a:moveTo>
                  <a:lnTo>
                    <a:pt x="101" y="10"/>
                  </a:lnTo>
                  <a:lnTo>
                    <a:pt x="118" y="16"/>
                  </a:lnTo>
                  <a:lnTo>
                    <a:pt x="140" y="33"/>
                  </a:lnTo>
                  <a:lnTo>
                    <a:pt x="135" y="46"/>
                  </a:lnTo>
                  <a:lnTo>
                    <a:pt x="139" y="59"/>
                  </a:lnTo>
                  <a:lnTo>
                    <a:pt x="131" y="54"/>
                  </a:lnTo>
                  <a:lnTo>
                    <a:pt x="118" y="48"/>
                  </a:lnTo>
                  <a:lnTo>
                    <a:pt x="95" y="46"/>
                  </a:lnTo>
                  <a:lnTo>
                    <a:pt x="76" y="35"/>
                  </a:lnTo>
                  <a:lnTo>
                    <a:pt x="61" y="27"/>
                  </a:lnTo>
                  <a:lnTo>
                    <a:pt x="49" y="27"/>
                  </a:lnTo>
                  <a:lnTo>
                    <a:pt x="40" y="18"/>
                  </a:lnTo>
                  <a:lnTo>
                    <a:pt x="0" y="18"/>
                  </a:lnTo>
                  <a:lnTo>
                    <a:pt x="17" y="0"/>
                  </a:lnTo>
                  <a:lnTo>
                    <a:pt x="30" y="6"/>
                  </a:lnTo>
                  <a:lnTo>
                    <a:pt x="45" y="8"/>
                  </a:lnTo>
                  <a:lnTo>
                    <a:pt x="59" y="8"/>
                  </a:lnTo>
                  <a:close/>
                </a:path>
              </a:pathLst>
            </a:custGeom>
            <a:solidFill>
              <a:srgbClr val="028502"/>
            </a:solidFill>
            <a:ln w="1588">
              <a:solidFill>
                <a:srgbClr val="028502"/>
              </a:solidFill>
              <a:prstDash val="solid"/>
              <a:round/>
              <a:headEnd/>
              <a:tailEnd/>
            </a:ln>
          </p:spPr>
          <p:txBody>
            <a:bodyPr/>
            <a:lstStyle/>
            <a:p>
              <a:endParaRPr lang="en-MY"/>
            </a:p>
          </p:txBody>
        </p:sp>
        <p:sp>
          <p:nvSpPr>
            <p:cNvPr id="48209" name="Freeform 81"/>
            <p:cNvSpPr>
              <a:spLocks/>
            </p:cNvSpPr>
            <p:nvPr/>
          </p:nvSpPr>
          <p:spPr bwMode="auto">
            <a:xfrm>
              <a:off x="3831" y="3049"/>
              <a:ext cx="90" cy="25"/>
            </a:xfrm>
            <a:custGeom>
              <a:avLst/>
              <a:gdLst>
                <a:gd name="T0" fmla="*/ 181 w 181"/>
                <a:gd name="T1" fmla="*/ 49 h 49"/>
                <a:gd name="T2" fmla="*/ 170 w 181"/>
                <a:gd name="T3" fmla="*/ 47 h 49"/>
                <a:gd name="T4" fmla="*/ 156 w 181"/>
                <a:gd name="T5" fmla="*/ 42 h 49"/>
                <a:gd name="T6" fmla="*/ 156 w 181"/>
                <a:gd name="T7" fmla="*/ 26 h 49"/>
                <a:gd name="T8" fmla="*/ 97 w 181"/>
                <a:gd name="T9" fmla="*/ 23 h 49"/>
                <a:gd name="T10" fmla="*/ 84 w 181"/>
                <a:gd name="T11" fmla="*/ 23 h 49"/>
                <a:gd name="T12" fmla="*/ 74 w 181"/>
                <a:gd name="T13" fmla="*/ 21 h 49"/>
                <a:gd name="T14" fmla="*/ 65 w 181"/>
                <a:gd name="T15" fmla="*/ 7 h 49"/>
                <a:gd name="T16" fmla="*/ 46 w 181"/>
                <a:gd name="T17" fmla="*/ 5 h 49"/>
                <a:gd name="T18" fmla="*/ 35 w 181"/>
                <a:gd name="T19" fmla="*/ 0 h 49"/>
                <a:gd name="T20" fmla="*/ 21 w 181"/>
                <a:gd name="T21" fmla="*/ 0 h 49"/>
                <a:gd name="T22" fmla="*/ 0 w 181"/>
                <a:gd name="T23" fmla="*/ 0 h 49"/>
                <a:gd name="T24" fmla="*/ 8 w 181"/>
                <a:gd name="T25" fmla="*/ 2 h 49"/>
                <a:gd name="T26" fmla="*/ 16 w 181"/>
                <a:gd name="T27" fmla="*/ 19 h 49"/>
                <a:gd name="T28" fmla="*/ 23 w 181"/>
                <a:gd name="T29" fmla="*/ 19 h 49"/>
                <a:gd name="T30" fmla="*/ 33 w 181"/>
                <a:gd name="T31" fmla="*/ 21 h 49"/>
                <a:gd name="T32" fmla="*/ 40 w 181"/>
                <a:gd name="T33" fmla="*/ 28 h 49"/>
                <a:gd name="T34" fmla="*/ 50 w 181"/>
                <a:gd name="T35" fmla="*/ 34 h 49"/>
                <a:gd name="T36" fmla="*/ 57 w 181"/>
                <a:gd name="T37" fmla="*/ 36 h 49"/>
                <a:gd name="T38" fmla="*/ 65 w 181"/>
                <a:gd name="T39" fmla="*/ 40 h 49"/>
                <a:gd name="T40" fmla="*/ 80 w 181"/>
                <a:gd name="T41" fmla="*/ 42 h 49"/>
                <a:gd name="T42" fmla="*/ 92 w 181"/>
                <a:gd name="T43" fmla="*/ 40 h 49"/>
                <a:gd name="T44" fmla="*/ 139 w 181"/>
                <a:gd name="T45" fmla="*/ 42 h 49"/>
                <a:gd name="T46" fmla="*/ 181 w 181"/>
                <a:gd name="T4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 h="49">
                  <a:moveTo>
                    <a:pt x="181" y="49"/>
                  </a:moveTo>
                  <a:lnTo>
                    <a:pt x="170" y="47"/>
                  </a:lnTo>
                  <a:lnTo>
                    <a:pt x="156" y="42"/>
                  </a:lnTo>
                  <a:lnTo>
                    <a:pt x="156" y="26"/>
                  </a:lnTo>
                  <a:lnTo>
                    <a:pt x="97" y="23"/>
                  </a:lnTo>
                  <a:lnTo>
                    <a:pt x="84" y="23"/>
                  </a:lnTo>
                  <a:lnTo>
                    <a:pt x="74" y="21"/>
                  </a:lnTo>
                  <a:lnTo>
                    <a:pt x="65" y="7"/>
                  </a:lnTo>
                  <a:lnTo>
                    <a:pt x="46" y="5"/>
                  </a:lnTo>
                  <a:lnTo>
                    <a:pt x="35" y="0"/>
                  </a:lnTo>
                  <a:lnTo>
                    <a:pt x="21" y="0"/>
                  </a:lnTo>
                  <a:lnTo>
                    <a:pt x="0" y="0"/>
                  </a:lnTo>
                  <a:lnTo>
                    <a:pt x="8" y="2"/>
                  </a:lnTo>
                  <a:lnTo>
                    <a:pt x="16" y="19"/>
                  </a:lnTo>
                  <a:lnTo>
                    <a:pt x="23" y="19"/>
                  </a:lnTo>
                  <a:lnTo>
                    <a:pt x="33" y="21"/>
                  </a:lnTo>
                  <a:lnTo>
                    <a:pt x="40" y="28"/>
                  </a:lnTo>
                  <a:lnTo>
                    <a:pt x="50" y="34"/>
                  </a:lnTo>
                  <a:lnTo>
                    <a:pt x="57" y="36"/>
                  </a:lnTo>
                  <a:lnTo>
                    <a:pt x="65" y="40"/>
                  </a:lnTo>
                  <a:lnTo>
                    <a:pt x="80" y="42"/>
                  </a:lnTo>
                  <a:lnTo>
                    <a:pt x="92" y="40"/>
                  </a:lnTo>
                  <a:lnTo>
                    <a:pt x="139" y="42"/>
                  </a:lnTo>
                  <a:lnTo>
                    <a:pt x="181" y="49"/>
                  </a:lnTo>
                  <a:close/>
                </a:path>
              </a:pathLst>
            </a:custGeom>
            <a:solidFill>
              <a:srgbClr val="028502"/>
            </a:solidFill>
            <a:ln w="1588">
              <a:solidFill>
                <a:srgbClr val="028502"/>
              </a:solidFill>
              <a:prstDash val="solid"/>
              <a:round/>
              <a:headEnd/>
              <a:tailEnd/>
            </a:ln>
          </p:spPr>
          <p:txBody>
            <a:bodyPr/>
            <a:lstStyle/>
            <a:p>
              <a:endParaRPr lang="en-MY"/>
            </a:p>
          </p:txBody>
        </p:sp>
        <p:sp>
          <p:nvSpPr>
            <p:cNvPr id="48210" name="Freeform 82"/>
            <p:cNvSpPr>
              <a:spLocks/>
            </p:cNvSpPr>
            <p:nvPr/>
          </p:nvSpPr>
          <p:spPr bwMode="auto">
            <a:xfrm>
              <a:off x="3637" y="2819"/>
              <a:ext cx="275" cy="308"/>
            </a:xfrm>
            <a:custGeom>
              <a:avLst/>
              <a:gdLst>
                <a:gd name="T0" fmla="*/ 165 w 551"/>
                <a:gd name="T1" fmla="*/ 21 h 616"/>
                <a:gd name="T2" fmla="*/ 203 w 551"/>
                <a:gd name="T3" fmla="*/ 7 h 616"/>
                <a:gd name="T4" fmla="*/ 330 w 551"/>
                <a:gd name="T5" fmla="*/ 0 h 616"/>
                <a:gd name="T6" fmla="*/ 370 w 551"/>
                <a:gd name="T7" fmla="*/ 30 h 616"/>
                <a:gd name="T8" fmla="*/ 422 w 551"/>
                <a:gd name="T9" fmla="*/ 45 h 616"/>
                <a:gd name="T10" fmla="*/ 471 w 551"/>
                <a:gd name="T11" fmla="*/ 106 h 616"/>
                <a:gd name="T12" fmla="*/ 520 w 551"/>
                <a:gd name="T13" fmla="*/ 159 h 616"/>
                <a:gd name="T14" fmla="*/ 543 w 551"/>
                <a:gd name="T15" fmla="*/ 199 h 616"/>
                <a:gd name="T16" fmla="*/ 545 w 551"/>
                <a:gd name="T17" fmla="*/ 239 h 616"/>
                <a:gd name="T18" fmla="*/ 471 w 551"/>
                <a:gd name="T19" fmla="*/ 243 h 616"/>
                <a:gd name="T20" fmla="*/ 471 w 551"/>
                <a:gd name="T21" fmla="*/ 285 h 616"/>
                <a:gd name="T22" fmla="*/ 486 w 551"/>
                <a:gd name="T23" fmla="*/ 321 h 616"/>
                <a:gd name="T24" fmla="*/ 505 w 551"/>
                <a:gd name="T25" fmla="*/ 344 h 616"/>
                <a:gd name="T26" fmla="*/ 522 w 551"/>
                <a:gd name="T27" fmla="*/ 370 h 616"/>
                <a:gd name="T28" fmla="*/ 477 w 551"/>
                <a:gd name="T29" fmla="*/ 407 h 616"/>
                <a:gd name="T30" fmla="*/ 450 w 551"/>
                <a:gd name="T31" fmla="*/ 427 h 616"/>
                <a:gd name="T32" fmla="*/ 442 w 551"/>
                <a:gd name="T33" fmla="*/ 456 h 616"/>
                <a:gd name="T34" fmla="*/ 403 w 551"/>
                <a:gd name="T35" fmla="*/ 486 h 616"/>
                <a:gd name="T36" fmla="*/ 399 w 551"/>
                <a:gd name="T37" fmla="*/ 536 h 616"/>
                <a:gd name="T38" fmla="*/ 416 w 551"/>
                <a:gd name="T39" fmla="*/ 574 h 616"/>
                <a:gd name="T40" fmla="*/ 406 w 551"/>
                <a:gd name="T41" fmla="*/ 612 h 616"/>
                <a:gd name="T42" fmla="*/ 332 w 551"/>
                <a:gd name="T43" fmla="*/ 616 h 616"/>
                <a:gd name="T44" fmla="*/ 285 w 551"/>
                <a:gd name="T45" fmla="*/ 608 h 616"/>
                <a:gd name="T46" fmla="*/ 237 w 551"/>
                <a:gd name="T47" fmla="*/ 616 h 616"/>
                <a:gd name="T48" fmla="*/ 205 w 551"/>
                <a:gd name="T49" fmla="*/ 574 h 616"/>
                <a:gd name="T50" fmla="*/ 144 w 551"/>
                <a:gd name="T51" fmla="*/ 576 h 616"/>
                <a:gd name="T52" fmla="*/ 87 w 551"/>
                <a:gd name="T53" fmla="*/ 581 h 616"/>
                <a:gd name="T54" fmla="*/ 98 w 551"/>
                <a:gd name="T55" fmla="*/ 522 h 616"/>
                <a:gd name="T56" fmla="*/ 74 w 551"/>
                <a:gd name="T57" fmla="*/ 465 h 616"/>
                <a:gd name="T58" fmla="*/ 30 w 551"/>
                <a:gd name="T59" fmla="*/ 412 h 616"/>
                <a:gd name="T60" fmla="*/ 24 w 551"/>
                <a:gd name="T61" fmla="*/ 384 h 616"/>
                <a:gd name="T62" fmla="*/ 20 w 551"/>
                <a:gd name="T63" fmla="*/ 353 h 616"/>
                <a:gd name="T64" fmla="*/ 43 w 551"/>
                <a:gd name="T65" fmla="*/ 315 h 616"/>
                <a:gd name="T66" fmla="*/ 41 w 551"/>
                <a:gd name="T67" fmla="*/ 275 h 616"/>
                <a:gd name="T68" fmla="*/ 53 w 551"/>
                <a:gd name="T69" fmla="*/ 239 h 616"/>
                <a:gd name="T70" fmla="*/ 81 w 551"/>
                <a:gd name="T71" fmla="*/ 220 h 616"/>
                <a:gd name="T72" fmla="*/ 140 w 551"/>
                <a:gd name="T73" fmla="*/ 230 h 616"/>
                <a:gd name="T74" fmla="*/ 150 w 551"/>
                <a:gd name="T75" fmla="*/ 180 h 616"/>
                <a:gd name="T76" fmla="*/ 98 w 551"/>
                <a:gd name="T77" fmla="*/ 129 h 616"/>
                <a:gd name="T78" fmla="*/ 121 w 551"/>
                <a:gd name="T79" fmla="*/ 82 h 616"/>
                <a:gd name="T80" fmla="*/ 136 w 551"/>
                <a:gd name="T81" fmla="*/ 45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1" h="616">
                  <a:moveTo>
                    <a:pt x="144" y="42"/>
                  </a:moveTo>
                  <a:lnTo>
                    <a:pt x="165" y="21"/>
                  </a:lnTo>
                  <a:lnTo>
                    <a:pt x="182" y="19"/>
                  </a:lnTo>
                  <a:lnTo>
                    <a:pt x="203" y="7"/>
                  </a:lnTo>
                  <a:lnTo>
                    <a:pt x="264" y="2"/>
                  </a:lnTo>
                  <a:lnTo>
                    <a:pt x="330" y="0"/>
                  </a:lnTo>
                  <a:lnTo>
                    <a:pt x="357" y="15"/>
                  </a:lnTo>
                  <a:lnTo>
                    <a:pt x="370" y="30"/>
                  </a:lnTo>
                  <a:lnTo>
                    <a:pt x="403" y="45"/>
                  </a:lnTo>
                  <a:lnTo>
                    <a:pt x="422" y="45"/>
                  </a:lnTo>
                  <a:lnTo>
                    <a:pt x="433" y="66"/>
                  </a:lnTo>
                  <a:lnTo>
                    <a:pt x="471" y="106"/>
                  </a:lnTo>
                  <a:lnTo>
                    <a:pt x="505" y="140"/>
                  </a:lnTo>
                  <a:lnTo>
                    <a:pt x="520" y="159"/>
                  </a:lnTo>
                  <a:lnTo>
                    <a:pt x="534" y="180"/>
                  </a:lnTo>
                  <a:lnTo>
                    <a:pt x="543" y="199"/>
                  </a:lnTo>
                  <a:lnTo>
                    <a:pt x="551" y="220"/>
                  </a:lnTo>
                  <a:lnTo>
                    <a:pt x="545" y="239"/>
                  </a:lnTo>
                  <a:lnTo>
                    <a:pt x="505" y="243"/>
                  </a:lnTo>
                  <a:lnTo>
                    <a:pt x="471" y="243"/>
                  </a:lnTo>
                  <a:lnTo>
                    <a:pt x="486" y="262"/>
                  </a:lnTo>
                  <a:lnTo>
                    <a:pt x="471" y="285"/>
                  </a:lnTo>
                  <a:lnTo>
                    <a:pt x="477" y="304"/>
                  </a:lnTo>
                  <a:lnTo>
                    <a:pt x="486" y="321"/>
                  </a:lnTo>
                  <a:lnTo>
                    <a:pt x="486" y="340"/>
                  </a:lnTo>
                  <a:lnTo>
                    <a:pt x="505" y="344"/>
                  </a:lnTo>
                  <a:lnTo>
                    <a:pt x="522" y="353"/>
                  </a:lnTo>
                  <a:lnTo>
                    <a:pt x="522" y="370"/>
                  </a:lnTo>
                  <a:lnTo>
                    <a:pt x="501" y="395"/>
                  </a:lnTo>
                  <a:lnTo>
                    <a:pt x="477" y="407"/>
                  </a:lnTo>
                  <a:lnTo>
                    <a:pt x="441" y="403"/>
                  </a:lnTo>
                  <a:lnTo>
                    <a:pt x="450" y="427"/>
                  </a:lnTo>
                  <a:lnTo>
                    <a:pt x="435" y="441"/>
                  </a:lnTo>
                  <a:lnTo>
                    <a:pt x="442" y="456"/>
                  </a:lnTo>
                  <a:lnTo>
                    <a:pt x="422" y="469"/>
                  </a:lnTo>
                  <a:lnTo>
                    <a:pt x="403" y="486"/>
                  </a:lnTo>
                  <a:lnTo>
                    <a:pt x="401" y="511"/>
                  </a:lnTo>
                  <a:lnTo>
                    <a:pt x="399" y="536"/>
                  </a:lnTo>
                  <a:lnTo>
                    <a:pt x="410" y="553"/>
                  </a:lnTo>
                  <a:lnTo>
                    <a:pt x="416" y="574"/>
                  </a:lnTo>
                  <a:lnTo>
                    <a:pt x="425" y="593"/>
                  </a:lnTo>
                  <a:lnTo>
                    <a:pt x="406" y="612"/>
                  </a:lnTo>
                  <a:lnTo>
                    <a:pt x="370" y="614"/>
                  </a:lnTo>
                  <a:lnTo>
                    <a:pt x="332" y="616"/>
                  </a:lnTo>
                  <a:lnTo>
                    <a:pt x="300" y="608"/>
                  </a:lnTo>
                  <a:lnTo>
                    <a:pt x="285" y="608"/>
                  </a:lnTo>
                  <a:lnTo>
                    <a:pt x="262" y="612"/>
                  </a:lnTo>
                  <a:lnTo>
                    <a:pt x="237" y="616"/>
                  </a:lnTo>
                  <a:lnTo>
                    <a:pt x="228" y="589"/>
                  </a:lnTo>
                  <a:lnTo>
                    <a:pt x="205" y="574"/>
                  </a:lnTo>
                  <a:lnTo>
                    <a:pt x="188" y="570"/>
                  </a:lnTo>
                  <a:lnTo>
                    <a:pt x="144" y="576"/>
                  </a:lnTo>
                  <a:lnTo>
                    <a:pt x="112" y="608"/>
                  </a:lnTo>
                  <a:lnTo>
                    <a:pt x="87" y="581"/>
                  </a:lnTo>
                  <a:lnTo>
                    <a:pt x="74" y="547"/>
                  </a:lnTo>
                  <a:lnTo>
                    <a:pt x="98" y="522"/>
                  </a:lnTo>
                  <a:lnTo>
                    <a:pt x="93" y="492"/>
                  </a:lnTo>
                  <a:lnTo>
                    <a:pt x="74" y="465"/>
                  </a:lnTo>
                  <a:lnTo>
                    <a:pt x="41" y="441"/>
                  </a:lnTo>
                  <a:lnTo>
                    <a:pt x="30" y="412"/>
                  </a:lnTo>
                  <a:lnTo>
                    <a:pt x="45" y="395"/>
                  </a:lnTo>
                  <a:lnTo>
                    <a:pt x="24" y="384"/>
                  </a:lnTo>
                  <a:lnTo>
                    <a:pt x="0" y="361"/>
                  </a:lnTo>
                  <a:lnTo>
                    <a:pt x="20" y="353"/>
                  </a:lnTo>
                  <a:lnTo>
                    <a:pt x="34" y="334"/>
                  </a:lnTo>
                  <a:lnTo>
                    <a:pt x="43" y="315"/>
                  </a:lnTo>
                  <a:lnTo>
                    <a:pt x="51" y="294"/>
                  </a:lnTo>
                  <a:lnTo>
                    <a:pt x="41" y="275"/>
                  </a:lnTo>
                  <a:lnTo>
                    <a:pt x="49" y="254"/>
                  </a:lnTo>
                  <a:lnTo>
                    <a:pt x="53" y="239"/>
                  </a:lnTo>
                  <a:lnTo>
                    <a:pt x="66" y="220"/>
                  </a:lnTo>
                  <a:lnTo>
                    <a:pt x="81" y="220"/>
                  </a:lnTo>
                  <a:lnTo>
                    <a:pt x="98" y="220"/>
                  </a:lnTo>
                  <a:lnTo>
                    <a:pt x="140" y="230"/>
                  </a:lnTo>
                  <a:lnTo>
                    <a:pt x="186" y="220"/>
                  </a:lnTo>
                  <a:lnTo>
                    <a:pt x="150" y="180"/>
                  </a:lnTo>
                  <a:lnTo>
                    <a:pt x="110" y="154"/>
                  </a:lnTo>
                  <a:lnTo>
                    <a:pt x="98" y="129"/>
                  </a:lnTo>
                  <a:lnTo>
                    <a:pt x="98" y="110"/>
                  </a:lnTo>
                  <a:lnTo>
                    <a:pt x="121" y="82"/>
                  </a:lnTo>
                  <a:lnTo>
                    <a:pt x="131" y="63"/>
                  </a:lnTo>
                  <a:lnTo>
                    <a:pt x="136" y="45"/>
                  </a:lnTo>
                  <a:lnTo>
                    <a:pt x="144" y="42"/>
                  </a:lnTo>
                  <a:close/>
                </a:path>
              </a:pathLst>
            </a:custGeom>
            <a:solidFill>
              <a:srgbClr val="00FF00"/>
            </a:solidFill>
            <a:ln w="1588">
              <a:solidFill>
                <a:srgbClr val="028502"/>
              </a:solidFill>
              <a:prstDash val="solid"/>
              <a:round/>
              <a:headEnd/>
              <a:tailEnd/>
            </a:ln>
          </p:spPr>
          <p:txBody>
            <a:bodyPr/>
            <a:lstStyle/>
            <a:p>
              <a:endParaRPr lang="en-MY"/>
            </a:p>
          </p:txBody>
        </p:sp>
        <p:sp>
          <p:nvSpPr>
            <p:cNvPr id="48211" name="Freeform 83"/>
            <p:cNvSpPr>
              <a:spLocks/>
            </p:cNvSpPr>
            <p:nvPr/>
          </p:nvSpPr>
          <p:spPr bwMode="auto">
            <a:xfrm>
              <a:off x="3501" y="3026"/>
              <a:ext cx="394" cy="122"/>
            </a:xfrm>
            <a:custGeom>
              <a:avLst/>
              <a:gdLst>
                <a:gd name="T0" fmla="*/ 414 w 789"/>
                <a:gd name="T1" fmla="*/ 88 h 243"/>
                <a:gd name="T2" fmla="*/ 458 w 789"/>
                <a:gd name="T3" fmla="*/ 80 h 243"/>
                <a:gd name="T4" fmla="*/ 513 w 789"/>
                <a:gd name="T5" fmla="*/ 194 h 243"/>
                <a:gd name="T6" fmla="*/ 541 w 789"/>
                <a:gd name="T7" fmla="*/ 72 h 243"/>
                <a:gd name="T8" fmla="*/ 551 w 789"/>
                <a:gd name="T9" fmla="*/ 103 h 243"/>
                <a:gd name="T10" fmla="*/ 612 w 789"/>
                <a:gd name="T11" fmla="*/ 91 h 243"/>
                <a:gd name="T12" fmla="*/ 646 w 789"/>
                <a:gd name="T13" fmla="*/ 101 h 243"/>
                <a:gd name="T14" fmla="*/ 686 w 789"/>
                <a:gd name="T15" fmla="*/ 127 h 243"/>
                <a:gd name="T16" fmla="*/ 701 w 789"/>
                <a:gd name="T17" fmla="*/ 127 h 243"/>
                <a:gd name="T18" fmla="*/ 701 w 789"/>
                <a:gd name="T19" fmla="*/ 146 h 243"/>
                <a:gd name="T20" fmla="*/ 766 w 789"/>
                <a:gd name="T21" fmla="*/ 207 h 243"/>
                <a:gd name="T22" fmla="*/ 789 w 789"/>
                <a:gd name="T23" fmla="*/ 211 h 243"/>
                <a:gd name="T24" fmla="*/ 754 w 789"/>
                <a:gd name="T25" fmla="*/ 211 h 243"/>
                <a:gd name="T26" fmla="*/ 665 w 789"/>
                <a:gd name="T27" fmla="*/ 211 h 243"/>
                <a:gd name="T28" fmla="*/ 621 w 789"/>
                <a:gd name="T29" fmla="*/ 219 h 243"/>
                <a:gd name="T30" fmla="*/ 604 w 789"/>
                <a:gd name="T31" fmla="*/ 219 h 243"/>
                <a:gd name="T32" fmla="*/ 534 w 789"/>
                <a:gd name="T33" fmla="*/ 211 h 243"/>
                <a:gd name="T34" fmla="*/ 500 w 789"/>
                <a:gd name="T35" fmla="*/ 211 h 243"/>
                <a:gd name="T36" fmla="*/ 484 w 789"/>
                <a:gd name="T37" fmla="*/ 230 h 243"/>
                <a:gd name="T38" fmla="*/ 450 w 789"/>
                <a:gd name="T39" fmla="*/ 207 h 243"/>
                <a:gd name="T40" fmla="*/ 433 w 789"/>
                <a:gd name="T41" fmla="*/ 202 h 243"/>
                <a:gd name="T42" fmla="*/ 387 w 789"/>
                <a:gd name="T43" fmla="*/ 207 h 243"/>
                <a:gd name="T44" fmla="*/ 367 w 789"/>
                <a:gd name="T45" fmla="*/ 209 h 243"/>
                <a:gd name="T46" fmla="*/ 346 w 789"/>
                <a:gd name="T47" fmla="*/ 209 h 243"/>
                <a:gd name="T48" fmla="*/ 306 w 789"/>
                <a:gd name="T49" fmla="*/ 219 h 243"/>
                <a:gd name="T50" fmla="*/ 262 w 789"/>
                <a:gd name="T51" fmla="*/ 200 h 243"/>
                <a:gd name="T52" fmla="*/ 277 w 789"/>
                <a:gd name="T53" fmla="*/ 215 h 243"/>
                <a:gd name="T54" fmla="*/ 253 w 789"/>
                <a:gd name="T55" fmla="*/ 219 h 243"/>
                <a:gd name="T56" fmla="*/ 201 w 789"/>
                <a:gd name="T57" fmla="*/ 213 h 243"/>
                <a:gd name="T58" fmla="*/ 163 w 789"/>
                <a:gd name="T59" fmla="*/ 240 h 243"/>
                <a:gd name="T60" fmla="*/ 142 w 789"/>
                <a:gd name="T61" fmla="*/ 228 h 243"/>
                <a:gd name="T62" fmla="*/ 95 w 789"/>
                <a:gd name="T63" fmla="*/ 236 h 243"/>
                <a:gd name="T64" fmla="*/ 80 w 789"/>
                <a:gd name="T65" fmla="*/ 243 h 243"/>
                <a:gd name="T66" fmla="*/ 53 w 789"/>
                <a:gd name="T67" fmla="*/ 238 h 243"/>
                <a:gd name="T68" fmla="*/ 30 w 789"/>
                <a:gd name="T69" fmla="*/ 242 h 243"/>
                <a:gd name="T70" fmla="*/ 28 w 789"/>
                <a:gd name="T71" fmla="*/ 223 h 243"/>
                <a:gd name="T72" fmla="*/ 15 w 789"/>
                <a:gd name="T73" fmla="*/ 207 h 243"/>
                <a:gd name="T74" fmla="*/ 0 w 789"/>
                <a:gd name="T75" fmla="*/ 200 h 243"/>
                <a:gd name="T76" fmla="*/ 9 w 789"/>
                <a:gd name="T77" fmla="*/ 184 h 243"/>
                <a:gd name="T78" fmla="*/ 26 w 789"/>
                <a:gd name="T79" fmla="*/ 183 h 243"/>
                <a:gd name="T80" fmla="*/ 43 w 789"/>
                <a:gd name="T81" fmla="*/ 184 h 243"/>
                <a:gd name="T82" fmla="*/ 66 w 789"/>
                <a:gd name="T83" fmla="*/ 173 h 243"/>
                <a:gd name="T84" fmla="*/ 87 w 789"/>
                <a:gd name="T85" fmla="*/ 173 h 243"/>
                <a:gd name="T86" fmla="*/ 110 w 789"/>
                <a:gd name="T87" fmla="*/ 183 h 243"/>
                <a:gd name="T88" fmla="*/ 150 w 789"/>
                <a:gd name="T89" fmla="*/ 198 h 243"/>
                <a:gd name="T90" fmla="*/ 135 w 789"/>
                <a:gd name="T91" fmla="*/ 160 h 243"/>
                <a:gd name="T92" fmla="*/ 119 w 789"/>
                <a:gd name="T93" fmla="*/ 114 h 243"/>
                <a:gd name="T94" fmla="*/ 110 w 789"/>
                <a:gd name="T95" fmla="*/ 76 h 243"/>
                <a:gd name="T96" fmla="*/ 99 w 789"/>
                <a:gd name="T97" fmla="*/ 53 h 243"/>
                <a:gd name="T98" fmla="*/ 80 w 789"/>
                <a:gd name="T99" fmla="*/ 42 h 243"/>
                <a:gd name="T100" fmla="*/ 116 w 789"/>
                <a:gd name="T101" fmla="*/ 0 h 243"/>
                <a:gd name="T102" fmla="*/ 175 w 789"/>
                <a:gd name="T103" fmla="*/ 0 h 243"/>
                <a:gd name="T104" fmla="*/ 222 w 789"/>
                <a:gd name="T105" fmla="*/ 6 h 243"/>
                <a:gd name="T106" fmla="*/ 266 w 789"/>
                <a:gd name="T107" fmla="*/ 13 h 243"/>
                <a:gd name="T108" fmla="*/ 308 w 789"/>
                <a:gd name="T109" fmla="*/ 17 h 243"/>
                <a:gd name="T110" fmla="*/ 353 w 789"/>
                <a:gd name="T111" fmla="*/ 51 h 243"/>
                <a:gd name="T112" fmla="*/ 374 w 789"/>
                <a:gd name="T113" fmla="*/ 69 h 243"/>
                <a:gd name="T114" fmla="*/ 414 w 789"/>
                <a:gd name="T115" fmla="*/ 88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9" h="243">
                  <a:moveTo>
                    <a:pt x="414" y="88"/>
                  </a:moveTo>
                  <a:lnTo>
                    <a:pt x="458" y="80"/>
                  </a:lnTo>
                  <a:lnTo>
                    <a:pt x="513" y="194"/>
                  </a:lnTo>
                  <a:lnTo>
                    <a:pt x="541" y="72"/>
                  </a:lnTo>
                  <a:lnTo>
                    <a:pt x="551" y="103"/>
                  </a:lnTo>
                  <a:lnTo>
                    <a:pt x="612" y="91"/>
                  </a:lnTo>
                  <a:lnTo>
                    <a:pt x="646" y="101"/>
                  </a:lnTo>
                  <a:lnTo>
                    <a:pt x="686" y="127"/>
                  </a:lnTo>
                  <a:lnTo>
                    <a:pt x="701" y="127"/>
                  </a:lnTo>
                  <a:lnTo>
                    <a:pt x="701" y="146"/>
                  </a:lnTo>
                  <a:lnTo>
                    <a:pt x="766" y="207"/>
                  </a:lnTo>
                  <a:lnTo>
                    <a:pt x="789" y="211"/>
                  </a:lnTo>
                  <a:lnTo>
                    <a:pt x="754" y="211"/>
                  </a:lnTo>
                  <a:lnTo>
                    <a:pt x="665" y="211"/>
                  </a:lnTo>
                  <a:lnTo>
                    <a:pt x="621" y="219"/>
                  </a:lnTo>
                  <a:lnTo>
                    <a:pt x="604" y="219"/>
                  </a:lnTo>
                  <a:lnTo>
                    <a:pt x="534" y="211"/>
                  </a:lnTo>
                  <a:lnTo>
                    <a:pt x="500" y="211"/>
                  </a:lnTo>
                  <a:lnTo>
                    <a:pt x="484" y="230"/>
                  </a:lnTo>
                  <a:lnTo>
                    <a:pt x="450" y="207"/>
                  </a:lnTo>
                  <a:lnTo>
                    <a:pt x="433" y="202"/>
                  </a:lnTo>
                  <a:lnTo>
                    <a:pt x="387" y="207"/>
                  </a:lnTo>
                  <a:lnTo>
                    <a:pt x="367" y="209"/>
                  </a:lnTo>
                  <a:lnTo>
                    <a:pt x="346" y="209"/>
                  </a:lnTo>
                  <a:lnTo>
                    <a:pt x="306" y="219"/>
                  </a:lnTo>
                  <a:lnTo>
                    <a:pt x="262" y="200"/>
                  </a:lnTo>
                  <a:lnTo>
                    <a:pt x="277" y="215"/>
                  </a:lnTo>
                  <a:lnTo>
                    <a:pt x="253" y="219"/>
                  </a:lnTo>
                  <a:lnTo>
                    <a:pt x="201" y="213"/>
                  </a:lnTo>
                  <a:lnTo>
                    <a:pt x="163" y="240"/>
                  </a:lnTo>
                  <a:lnTo>
                    <a:pt x="142" y="228"/>
                  </a:lnTo>
                  <a:lnTo>
                    <a:pt x="95" y="236"/>
                  </a:lnTo>
                  <a:lnTo>
                    <a:pt x="80" y="243"/>
                  </a:lnTo>
                  <a:lnTo>
                    <a:pt x="53" y="238"/>
                  </a:lnTo>
                  <a:lnTo>
                    <a:pt x="30" y="242"/>
                  </a:lnTo>
                  <a:lnTo>
                    <a:pt x="28" y="223"/>
                  </a:lnTo>
                  <a:lnTo>
                    <a:pt x="15" y="207"/>
                  </a:lnTo>
                  <a:lnTo>
                    <a:pt x="0" y="200"/>
                  </a:lnTo>
                  <a:lnTo>
                    <a:pt x="9" y="184"/>
                  </a:lnTo>
                  <a:lnTo>
                    <a:pt x="26" y="183"/>
                  </a:lnTo>
                  <a:lnTo>
                    <a:pt x="43" y="184"/>
                  </a:lnTo>
                  <a:lnTo>
                    <a:pt x="66" y="173"/>
                  </a:lnTo>
                  <a:lnTo>
                    <a:pt x="87" y="173"/>
                  </a:lnTo>
                  <a:lnTo>
                    <a:pt x="110" y="183"/>
                  </a:lnTo>
                  <a:lnTo>
                    <a:pt x="150" y="198"/>
                  </a:lnTo>
                  <a:lnTo>
                    <a:pt x="135" y="160"/>
                  </a:lnTo>
                  <a:lnTo>
                    <a:pt x="119" y="114"/>
                  </a:lnTo>
                  <a:lnTo>
                    <a:pt x="110" y="76"/>
                  </a:lnTo>
                  <a:lnTo>
                    <a:pt x="99" y="53"/>
                  </a:lnTo>
                  <a:lnTo>
                    <a:pt x="80" y="42"/>
                  </a:lnTo>
                  <a:lnTo>
                    <a:pt x="116" y="0"/>
                  </a:lnTo>
                  <a:lnTo>
                    <a:pt x="175" y="0"/>
                  </a:lnTo>
                  <a:lnTo>
                    <a:pt x="222" y="6"/>
                  </a:lnTo>
                  <a:lnTo>
                    <a:pt x="266" y="13"/>
                  </a:lnTo>
                  <a:lnTo>
                    <a:pt x="308" y="17"/>
                  </a:lnTo>
                  <a:lnTo>
                    <a:pt x="353" y="51"/>
                  </a:lnTo>
                  <a:lnTo>
                    <a:pt x="374" y="69"/>
                  </a:lnTo>
                  <a:lnTo>
                    <a:pt x="414" y="88"/>
                  </a:lnTo>
                  <a:close/>
                </a:path>
              </a:pathLst>
            </a:custGeom>
            <a:solidFill>
              <a:srgbClr val="028502"/>
            </a:solidFill>
            <a:ln w="1588">
              <a:solidFill>
                <a:srgbClr val="028502"/>
              </a:solidFill>
              <a:prstDash val="solid"/>
              <a:round/>
              <a:headEnd/>
              <a:tailEnd/>
            </a:ln>
          </p:spPr>
          <p:txBody>
            <a:bodyPr/>
            <a:lstStyle/>
            <a:p>
              <a:endParaRPr lang="en-MY"/>
            </a:p>
          </p:txBody>
        </p:sp>
        <p:sp>
          <p:nvSpPr>
            <p:cNvPr id="48212" name="Freeform 84"/>
            <p:cNvSpPr>
              <a:spLocks/>
            </p:cNvSpPr>
            <p:nvPr/>
          </p:nvSpPr>
          <p:spPr bwMode="auto">
            <a:xfrm>
              <a:off x="3693" y="2931"/>
              <a:ext cx="64" cy="42"/>
            </a:xfrm>
            <a:custGeom>
              <a:avLst/>
              <a:gdLst>
                <a:gd name="T0" fmla="*/ 0 w 129"/>
                <a:gd name="T1" fmla="*/ 0 h 84"/>
                <a:gd name="T2" fmla="*/ 30 w 129"/>
                <a:gd name="T3" fmla="*/ 0 h 84"/>
                <a:gd name="T4" fmla="*/ 85 w 129"/>
                <a:gd name="T5" fmla="*/ 4 h 84"/>
                <a:gd name="T6" fmla="*/ 91 w 129"/>
                <a:gd name="T7" fmla="*/ 19 h 84"/>
                <a:gd name="T8" fmla="*/ 108 w 129"/>
                <a:gd name="T9" fmla="*/ 32 h 84"/>
                <a:gd name="T10" fmla="*/ 97 w 129"/>
                <a:gd name="T11" fmla="*/ 36 h 84"/>
                <a:gd name="T12" fmla="*/ 106 w 129"/>
                <a:gd name="T13" fmla="*/ 48 h 84"/>
                <a:gd name="T14" fmla="*/ 129 w 129"/>
                <a:gd name="T15" fmla="*/ 68 h 84"/>
                <a:gd name="T16" fmla="*/ 106 w 129"/>
                <a:gd name="T17" fmla="*/ 61 h 84"/>
                <a:gd name="T18" fmla="*/ 106 w 129"/>
                <a:gd name="T19" fmla="*/ 84 h 84"/>
                <a:gd name="T20" fmla="*/ 93 w 129"/>
                <a:gd name="T21" fmla="*/ 80 h 84"/>
                <a:gd name="T22" fmla="*/ 85 w 129"/>
                <a:gd name="T23" fmla="*/ 68 h 84"/>
                <a:gd name="T24" fmla="*/ 76 w 129"/>
                <a:gd name="T25" fmla="*/ 68 h 84"/>
                <a:gd name="T26" fmla="*/ 53 w 129"/>
                <a:gd name="T27" fmla="*/ 42 h 84"/>
                <a:gd name="T28" fmla="*/ 40 w 129"/>
                <a:gd name="T29" fmla="*/ 36 h 84"/>
                <a:gd name="T30" fmla="*/ 21 w 129"/>
                <a:gd name="T31" fmla="*/ 32 h 84"/>
                <a:gd name="T32" fmla="*/ 11 w 129"/>
                <a:gd name="T33" fmla="*/ 23 h 84"/>
                <a:gd name="T34" fmla="*/ 11 w 129"/>
                <a:gd name="T35" fmla="*/ 13 h 84"/>
                <a:gd name="T36" fmla="*/ 0 w 129"/>
                <a:gd name="T3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9" h="84">
                  <a:moveTo>
                    <a:pt x="0" y="0"/>
                  </a:moveTo>
                  <a:lnTo>
                    <a:pt x="30" y="0"/>
                  </a:lnTo>
                  <a:lnTo>
                    <a:pt x="85" y="4"/>
                  </a:lnTo>
                  <a:lnTo>
                    <a:pt x="91" y="19"/>
                  </a:lnTo>
                  <a:lnTo>
                    <a:pt x="108" y="32"/>
                  </a:lnTo>
                  <a:lnTo>
                    <a:pt x="97" y="36"/>
                  </a:lnTo>
                  <a:lnTo>
                    <a:pt x="106" y="48"/>
                  </a:lnTo>
                  <a:lnTo>
                    <a:pt x="129" y="68"/>
                  </a:lnTo>
                  <a:lnTo>
                    <a:pt x="106" y="61"/>
                  </a:lnTo>
                  <a:lnTo>
                    <a:pt x="106" y="84"/>
                  </a:lnTo>
                  <a:lnTo>
                    <a:pt x="93" y="80"/>
                  </a:lnTo>
                  <a:lnTo>
                    <a:pt x="85" y="68"/>
                  </a:lnTo>
                  <a:lnTo>
                    <a:pt x="76" y="68"/>
                  </a:lnTo>
                  <a:lnTo>
                    <a:pt x="53" y="42"/>
                  </a:lnTo>
                  <a:lnTo>
                    <a:pt x="40" y="36"/>
                  </a:lnTo>
                  <a:lnTo>
                    <a:pt x="21" y="32"/>
                  </a:lnTo>
                  <a:lnTo>
                    <a:pt x="11" y="23"/>
                  </a:lnTo>
                  <a:lnTo>
                    <a:pt x="11" y="13"/>
                  </a:lnTo>
                  <a:lnTo>
                    <a:pt x="0" y="0"/>
                  </a:lnTo>
                  <a:close/>
                </a:path>
              </a:pathLst>
            </a:custGeom>
            <a:solidFill>
              <a:srgbClr val="028502"/>
            </a:solidFill>
            <a:ln w="1588">
              <a:solidFill>
                <a:srgbClr val="028502"/>
              </a:solidFill>
              <a:prstDash val="solid"/>
              <a:round/>
              <a:headEnd/>
              <a:tailEnd/>
            </a:ln>
          </p:spPr>
          <p:txBody>
            <a:bodyPr/>
            <a:lstStyle/>
            <a:p>
              <a:endParaRPr lang="en-MY"/>
            </a:p>
          </p:txBody>
        </p:sp>
        <p:sp>
          <p:nvSpPr>
            <p:cNvPr id="48213" name="Freeform 85"/>
            <p:cNvSpPr>
              <a:spLocks/>
            </p:cNvSpPr>
            <p:nvPr/>
          </p:nvSpPr>
          <p:spPr bwMode="auto">
            <a:xfrm>
              <a:off x="3695" y="2874"/>
              <a:ext cx="87" cy="62"/>
            </a:xfrm>
            <a:custGeom>
              <a:avLst/>
              <a:gdLst>
                <a:gd name="T0" fmla="*/ 0 w 175"/>
                <a:gd name="T1" fmla="*/ 46 h 124"/>
                <a:gd name="T2" fmla="*/ 48 w 175"/>
                <a:gd name="T3" fmla="*/ 86 h 124"/>
                <a:gd name="T4" fmla="*/ 90 w 175"/>
                <a:gd name="T5" fmla="*/ 124 h 124"/>
                <a:gd name="T6" fmla="*/ 92 w 175"/>
                <a:gd name="T7" fmla="*/ 105 h 124"/>
                <a:gd name="T8" fmla="*/ 94 w 175"/>
                <a:gd name="T9" fmla="*/ 84 h 124"/>
                <a:gd name="T10" fmla="*/ 111 w 175"/>
                <a:gd name="T11" fmla="*/ 55 h 124"/>
                <a:gd name="T12" fmla="*/ 128 w 175"/>
                <a:gd name="T13" fmla="*/ 32 h 124"/>
                <a:gd name="T14" fmla="*/ 139 w 175"/>
                <a:gd name="T15" fmla="*/ 38 h 124"/>
                <a:gd name="T16" fmla="*/ 149 w 175"/>
                <a:gd name="T17" fmla="*/ 36 h 124"/>
                <a:gd name="T18" fmla="*/ 162 w 175"/>
                <a:gd name="T19" fmla="*/ 32 h 124"/>
                <a:gd name="T20" fmla="*/ 175 w 175"/>
                <a:gd name="T21" fmla="*/ 32 h 124"/>
                <a:gd name="T22" fmla="*/ 172 w 175"/>
                <a:gd name="T23" fmla="*/ 25 h 124"/>
                <a:gd name="T24" fmla="*/ 175 w 175"/>
                <a:gd name="T25" fmla="*/ 13 h 124"/>
                <a:gd name="T26" fmla="*/ 166 w 175"/>
                <a:gd name="T27" fmla="*/ 6 h 124"/>
                <a:gd name="T28" fmla="*/ 153 w 175"/>
                <a:gd name="T29" fmla="*/ 6 h 124"/>
                <a:gd name="T30" fmla="*/ 141 w 175"/>
                <a:gd name="T31" fmla="*/ 6 h 124"/>
                <a:gd name="T32" fmla="*/ 130 w 175"/>
                <a:gd name="T33" fmla="*/ 0 h 124"/>
                <a:gd name="T34" fmla="*/ 120 w 175"/>
                <a:gd name="T35" fmla="*/ 4 h 124"/>
                <a:gd name="T36" fmla="*/ 107 w 175"/>
                <a:gd name="T37" fmla="*/ 6 h 124"/>
                <a:gd name="T38" fmla="*/ 94 w 175"/>
                <a:gd name="T39" fmla="*/ 6 h 124"/>
                <a:gd name="T40" fmla="*/ 78 w 175"/>
                <a:gd name="T41" fmla="*/ 10 h 124"/>
                <a:gd name="T42" fmla="*/ 65 w 175"/>
                <a:gd name="T43" fmla="*/ 10 h 124"/>
                <a:gd name="T44" fmla="*/ 58 w 175"/>
                <a:gd name="T45" fmla="*/ 15 h 124"/>
                <a:gd name="T46" fmla="*/ 29 w 175"/>
                <a:gd name="T47" fmla="*/ 25 h 124"/>
                <a:gd name="T48" fmla="*/ 10 w 175"/>
                <a:gd name="T49" fmla="*/ 29 h 124"/>
                <a:gd name="T50" fmla="*/ 6 w 175"/>
                <a:gd name="T51" fmla="*/ 38 h 124"/>
                <a:gd name="T52" fmla="*/ 0 w 175"/>
                <a:gd name="T53" fmla="*/ 4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5" h="124">
                  <a:moveTo>
                    <a:pt x="0" y="46"/>
                  </a:moveTo>
                  <a:lnTo>
                    <a:pt x="48" y="86"/>
                  </a:lnTo>
                  <a:lnTo>
                    <a:pt x="90" y="124"/>
                  </a:lnTo>
                  <a:lnTo>
                    <a:pt x="92" y="105"/>
                  </a:lnTo>
                  <a:lnTo>
                    <a:pt x="94" y="84"/>
                  </a:lnTo>
                  <a:lnTo>
                    <a:pt x="111" y="55"/>
                  </a:lnTo>
                  <a:lnTo>
                    <a:pt x="128" y="32"/>
                  </a:lnTo>
                  <a:lnTo>
                    <a:pt x="139" y="38"/>
                  </a:lnTo>
                  <a:lnTo>
                    <a:pt x="149" y="36"/>
                  </a:lnTo>
                  <a:lnTo>
                    <a:pt x="162" y="32"/>
                  </a:lnTo>
                  <a:lnTo>
                    <a:pt x="175" y="32"/>
                  </a:lnTo>
                  <a:lnTo>
                    <a:pt x="172" y="25"/>
                  </a:lnTo>
                  <a:lnTo>
                    <a:pt x="175" y="13"/>
                  </a:lnTo>
                  <a:lnTo>
                    <a:pt x="166" y="6"/>
                  </a:lnTo>
                  <a:lnTo>
                    <a:pt x="153" y="6"/>
                  </a:lnTo>
                  <a:lnTo>
                    <a:pt x="141" y="6"/>
                  </a:lnTo>
                  <a:lnTo>
                    <a:pt x="130" y="0"/>
                  </a:lnTo>
                  <a:lnTo>
                    <a:pt x="120" y="4"/>
                  </a:lnTo>
                  <a:lnTo>
                    <a:pt x="107" y="6"/>
                  </a:lnTo>
                  <a:lnTo>
                    <a:pt x="94" y="6"/>
                  </a:lnTo>
                  <a:lnTo>
                    <a:pt x="78" y="10"/>
                  </a:lnTo>
                  <a:lnTo>
                    <a:pt x="65" y="10"/>
                  </a:lnTo>
                  <a:lnTo>
                    <a:pt x="58" y="15"/>
                  </a:lnTo>
                  <a:lnTo>
                    <a:pt x="29" y="25"/>
                  </a:lnTo>
                  <a:lnTo>
                    <a:pt x="10" y="29"/>
                  </a:lnTo>
                  <a:lnTo>
                    <a:pt x="6" y="38"/>
                  </a:lnTo>
                  <a:lnTo>
                    <a:pt x="0" y="46"/>
                  </a:lnTo>
                  <a:close/>
                </a:path>
              </a:pathLst>
            </a:custGeom>
            <a:solidFill>
              <a:srgbClr val="028502"/>
            </a:solidFill>
            <a:ln w="1588">
              <a:solidFill>
                <a:srgbClr val="028502"/>
              </a:solidFill>
              <a:prstDash val="solid"/>
              <a:round/>
              <a:headEnd/>
              <a:tailEnd/>
            </a:ln>
          </p:spPr>
          <p:txBody>
            <a:bodyPr/>
            <a:lstStyle/>
            <a:p>
              <a:endParaRPr lang="en-MY"/>
            </a:p>
          </p:txBody>
        </p:sp>
        <p:sp>
          <p:nvSpPr>
            <p:cNvPr id="48214" name="Freeform 86"/>
            <p:cNvSpPr>
              <a:spLocks/>
            </p:cNvSpPr>
            <p:nvPr/>
          </p:nvSpPr>
          <p:spPr bwMode="auto">
            <a:xfrm>
              <a:off x="3805" y="2900"/>
              <a:ext cx="96" cy="65"/>
            </a:xfrm>
            <a:custGeom>
              <a:avLst/>
              <a:gdLst>
                <a:gd name="T0" fmla="*/ 44 w 192"/>
                <a:gd name="T1" fmla="*/ 0 h 131"/>
                <a:gd name="T2" fmla="*/ 84 w 192"/>
                <a:gd name="T3" fmla="*/ 35 h 131"/>
                <a:gd name="T4" fmla="*/ 124 w 192"/>
                <a:gd name="T5" fmla="*/ 73 h 131"/>
                <a:gd name="T6" fmla="*/ 141 w 192"/>
                <a:gd name="T7" fmla="*/ 69 h 131"/>
                <a:gd name="T8" fmla="*/ 160 w 192"/>
                <a:gd name="T9" fmla="*/ 67 h 131"/>
                <a:gd name="T10" fmla="*/ 173 w 192"/>
                <a:gd name="T11" fmla="*/ 86 h 131"/>
                <a:gd name="T12" fmla="*/ 188 w 192"/>
                <a:gd name="T13" fmla="*/ 92 h 131"/>
                <a:gd name="T14" fmla="*/ 190 w 192"/>
                <a:gd name="T15" fmla="*/ 101 h 131"/>
                <a:gd name="T16" fmla="*/ 192 w 192"/>
                <a:gd name="T17" fmla="*/ 114 h 131"/>
                <a:gd name="T18" fmla="*/ 181 w 192"/>
                <a:gd name="T19" fmla="*/ 109 h 131"/>
                <a:gd name="T20" fmla="*/ 173 w 192"/>
                <a:gd name="T21" fmla="*/ 105 h 131"/>
                <a:gd name="T22" fmla="*/ 150 w 192"/>
                <a:gd name="T23" fmla="*/ 105 h 131"/>
                <a:gd name="T24" fmla="*/ 127 w 192"/>
                <a:gd name="T25" fmla="*/ 105 h 131"/>
                <a:gd name="T26" fmla="*/ 141 w 192"/>
                <a:gd name="T27" fmla="*/ 116 h 131"/>
                <a:gd name="T28" fmla="*/ 156 w 192"/>
                <a:gd name="T29" fmla="*/ 126 h 131"/>
                <a:gd name="T30" fmla="*/ 141 w 192"/>
                <a:gd name="T31" fmla="*/ 130 h 131"/>
                <a:gd name="T32" fmla="*/ 127 w 192"/>
                <a:gd name="T33" fmla="*/ 131 h 131"/>
                <a:gd name="T34" fmla="*/ 112 w 192"/>
                <a:gd name="T35" fmla="*/ 118 h 131"/>
                <a:gd name="T36" fmla="*/ 112 w 192"/>
                <a:gd name="T37" fmla="*/ 109 h 131"/>
                <a:gd name="T38" fmla="*/ 97 w 192"/>
                <a:gd name="T39" fmla="*/ 95 h 131"/>
                <a:gd name="T40" fmla="*/ 72 w 192"/>
                <a:gd name="T41" fmla="*/ 92 h 131"/>
                <a:gd name="T42" fmla="*/ 53 w 192"/>
                <a:gd name="T43" fmla="*/ 82 h 131"/>
                <a:gd name="T44" fmla="*/ 29 w 192"/>
                <a:gd name="T45" fmla="*/ 84 h 131"/>
                <a:gd name="T46" fmla="*/ 0 w 192"/>
                <a:gd name="T47" fmla="*/ 86 h 131"/>
                <a:gd name="T48" fmla="*/ 8 w 192"/>
                <a:gd name="T49" fmla="*/ 69 h 131"/>
                <a:gd name="T50" fmla="*/ 15 w 192"/>
                <a:gd name="T51" fmla="*/ 55 h 131"/>
                <a:gd name="T52" fmla="*/ 25 w 192"/>
                <a:gd name="T53" fmla="*/ 52 h 131"/>
                <a:gd name="T54" fmla="*/ 10 w 192"/>
                <a:gd name="T55" fmla="*/ 50 h 131"/>
                <a:gd name="T56" fmla="*/ 0 w 192"/>
                <a:gd name="T57" fmla="*/ 38 h 131"/>
                <a:gd name="T58" fmla="*/ 6 w 192"/>
                <a:gd name="T59" fmla="*/ 25 h 131"/>
                <a:gd name="T60" fmla="*/ 19 w 192"/>
                <a:gd name="T61" fmla="*/ 14 h 131"/>
                <a:gd name="T62" fmla="*/ 32 w 192"/>
                <a:gd name="T63" fmla="*/ 4 h 131"/>
                <a:gd name="T64" fmla="*/ 40 w 192"/>
                <a:gd name="T65" fmla="*/ 2 h 131"/>
                <a:gd name="T66" fmla="*/ 44 w 192"/>
                <a:gd name="T67"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2" h="131">
                  <a:moveTo>
                    <a:pt x="44" y="0"/>
                  </a:moveTo>
                  <a:lnTo>
                    <a:pt x="84" y="35"/>
                  </a:lnTo>
                  <a:lnTo>
                    <a:pt x="124" y="73"/>
                  </a:lnTo>
                  <a:lnTo>
                    <a:pt x="141" y="69"/>
                  </a:lnTo>
                  <a:lnTo>
                    <a:pt x="160" y="67"/>
                  </a:lnTo>
                  <a:lnTo>
                    <a:pt x="173" y="86"/>
                  </a:lnTo>
                  <a:lnTo>
                    <a:pt x="188" y="92"/>
                  </a:lnTo>
                  <a:lnTo>
                    <a:pt x="190" y="101"/>
                  </a:lnTo>
                  <a:lnTo>
                    <a:pt x="192" y="114"/>
                  </a:lnTo>
                  <a:lnTo>
                    <a:pt x="181" y="109"/>
                  </a:lnTo>
                  <a:lnTo>
                    <a:pt x="173" y="105"/>
                  </a:lnTo>
                  <a:lnTo>
                    <a:pt x="150" y="105"/>
                  </a:lnTo>
                  <a:lnTo>
                    <a:pt x="127" y="105"/>
                  </a:lnTo>
                  <a:lnTo>
                    <a:pt x="141" y="116"/>
                  </a:lnTo>
                  <a:lnTo>
                    <a:pt x="156" y="126"/>
                  </a:lnTo>
                  <a:lnTo>
                    <a:pt x="141" y="130"/>
                  </a:lnTo>
                  <a:lnTo>
                    <a:pt x="127" y="131"/>
                  </a:lnTo>
                  <a:lnTo>
                    <a:pt x="112" y="118"/>
                  </a:lnTo>
                  <a:lnTo>
                    <a:pt x="112" y="109"/>
                  </a:lnTo>
                  <a:lnTo>
                    <a:pt x="97" y="95"/>
                  </a:lnTo>
                  <a:lnTo>
                    <a:pt x="72" y="92"/>
                  </a:lnTo>
                  <a:lnTo>
                    <a:pt x="53" y="82"/>
                  </a:lnTo>
                  <a:lnTo>
                    <a:pt x="29" y="84"/>
                  </a:lnTo>
                  <a:lnTo>
                    <a:pt x="0" y="86"/>
                  </a:lnTo>
                  <a:lnTo>
                    <a:pt x="8" y="69"/>
                  </a:lnTo>
                  <a:lnTo>
                    <a:pt x="15" y="55"/>
                  </a:lnTo>
                  <a:lnTo>
                    <a:pt x="25" y="52"/>
                  </a:lnTo>
                  <a:lnTo>
                    <a:pt x="10" y="50"/>
                  </a:lnTo>
                  <a:lnTo>
                    <a:pt x="0" y="38"/>
                  </a:lnTo>
                  <a:lnTo>
                    <a:pt x="6" y="25"/>
                  </a:lnTo>
                  <a:lnTo>
                    <a:pt x="19" y="14"/>
                  </a:lnTo>
                  <a:lnTo>
                    <a:pt x="32" y="4"/>
                  </a:lnTo>
                  <a:lnTo>
                    <a:pt x="40" y="2"/>
                  </a:lnTo>
                  <a:lnTo>
                    <a:pt x="44" y="0"/>
                  </a:lnTo>
                  <a:close/>
                </a:path>
              </a:pathLst>
            </a:custGeom>
            <a:solidFill>
              <a:srgbClr val="028502"/>
            </a:solidFill>
            <a:ln w="1588">
              <a:solidFill>
                <a:srgbClr val="028502"/>
              </a:solidFill>
              <a:prstDash val="solid"/>
              <a:round/>
              <a:headEnd/>
              <a:tailEnd/>
            </a:ln>
          </p:spPr>
          <p:txBody>
            <a:bodyPr/>
            <a:lstStyle/>
            <a:p>
              <a:endParaRPr lang="en-MY"/>
            </a:p>
          </p:txBody>
        </p:sp>
        <p:sp>
          <p:nvSpPr>
            <p:cNvPr id="48215" name="Freeform 87"/>
            <p:cNvSpPr>
              <a:spLocks/>
            </p:cNvSpPr>
            <p:nvPr/>
          </p:nvSpPr>
          <p:spPr bwMode="auto">
            <a:xfrm>
              <a:off x="3755" y="2964"/>
              <a:ext cx="120" cy="79"/>
            </a:xfrm>
            <a:custGeom>
              <a:avLst/>
              <a:gdLst>
                <a:gd name="T0" fmla="*/ 207 w 242"/>
                <a:gd name="T1" fmla="*/ 87 h 157"/>
                <a:gd name="T2" fmla="*/ 173 w 242"/>
                <a:gd name="T3" fmla="*/ 60 h 157"/>
                <a:gd name="T4" fmla="*/ 147 w 242"/>
                <a:gd name="T5" fmla="*/ 32 h 157"/>
                <a:gd name="T6" fmla="*/ 135 w 242"/>
                <a:gd name="T7" fmla="*/ 17 h 157"/>
                <a:gd name="T8" fmla="*/ 118 w 242"/>
                <a:gd name="T9" fmla="*/ 0 h 157"/>
                <a:gd name="T10" fmla="*/ 103 w 242"/>
                <a:gd name="T11" fmla="*/ 0 h 157"/>
                <a:gd name="T12" fmla="*/ 74 w 242"/>
                <a:gd name="T13" fmla="*/ 17 h 157"/>
                <a:gd name="T14" fmla="*/ 44 w 242"/>
                <a:gd name="T15" fmla="*/ 28 h 157"/>
                <a:gd name="T16" fmla="*/ 71 w 242"/>
                <a:gd name="T17" fmla="*/ 24 h 157"/>
                <a:gd name="T18" fmla="*/ 97 w 242"/>
                <a:gd name="T19" fmla="*/ 22 h 157"/>
                <a:gd name="T20" fmla="*/ 67 w 242"/>
                <a:gd name="T21" fmla="*/ 40 h 157"/>
                <a:gd name="T22" fmla="*/ 34 w 242"/>
                <a:gd name="T23" fmla="*/ 53 h 157"/>
                <a:gd name="T24" fmla="*/ 17 w 242"/>
                <a:gd name="T25" fmla="*/ 70 h 157"/>
                <a:gd name="T26" fmla="*/ 0 w 242"/>
                <a:gd name="T27" fmla="*/ 87 h 157"/>
                <a:gd name="T28" fmla="*/ 31 w 242"/>
                <a:gd name="T29" fmla="*/ 87 h 157"/>
                <a:gd name="T30" fmla="*/ 57 w 242"/>
                <a:gd name="T31" fmla="*/ 87 h 157"/>
                <a:gd name="T32" fmla="*/ 69 w 242"/>
                <a:gd name="T33" fmla="*/ 102 h 157"/>
                <a:gd name="T34" fmla="*/ 84 w 242"/>
                <a:gd name="T35" fmla="*/ 102 h 157"/>
                <a:gd name="T36" fmla="*/ 97 w 242"/>
                <a:gd name="T37" fmla="*/ 102 h 157"/>
                <a:gd name="T38" fmla="*/ 124 w 242"/>
                <a:gd name="T39" fmla="*/ 110 h 157"/>
                <a:gd name="T40" fmla="*/ 147 w 242"/>
                <a:gd name="T41" fmla="*/ 110 h 157"/>
                <a:gd name="T42" fmla="*/ 166 w 242"/>
                <a:gd name="T43" fmla="*/ 125 h 157"/>
                <a:gd name="T44" fmla="*/ 173 w 242"/>
                <a:gd name="T45" fmla="*/ 150 h 157"/>
                <a:gd name="T46" fmla="*/ 194 w 242"/>
                <a:gd name="T47" fmla="*/ 152 h 157"/>
                <a:gd name="T48" fmla="*/ 213 w 242"/>
                <a:gd name="T49" fmla="*/ 157 h 157"/>
                <a:gd name="T50" fmla="*/ 226 w 242"/>
                <a:gd name="T51" fmla="*/ 138 h 157"/>
                <a:gd name="T52" fmla="*/ 242 w 242"/>
                <a:gd name="T53" fmla="*/ 119 h 157"/>
                <a:gd name="T54" fmla="*/ 223 w 242"/>
                <a:gd name="T55" fmla="*/ 102 h 157"/>
                <a:gd name="T56" fmla="*/ 207 w 242"/>
                <a:gd name="T57" fmla="*/ 8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2" h="157">
                  <a:moveTo>
                    <a:pt x="207" y="87"/>
                  </a:moveTo>
                  <a:lnTo>
                    <a:pt x="173" y="60"/>
                  </a:lnTo>
                  <a:lnTo>
                    <a:pt x="147" y="32"/>
                  </a:lnTo>
                  <a:lnTo>
                    <a:pt x="135" y="17"/>
                  </a:lnTo>
                  <a:lnTo>
                    <a:pt x="118" y="0"/>
                  </a:lnTo>
                  <a:lnTo>
                    <a:pt x="103" y="0"/>
                  </a:lnTo>
                  <a:lnTo>
                    <a:pt x="74" y="17"/>
                  </a:lnTo>
                  <a:lnTo>
                    <a:pt x="44" y="28"/>
                  </a:lnTo>
                  <a:lnTo>
                    <a:pt x="71" y="24"/>
                  </a:lnTo>
                  <a:lnTo>
                    <a:pt x="97" y="22"/>
                  </a:lnTo>
                  <a:lnTo>
                    <a:pt x="67" y="40"/>
                  </a:lnTo>
                  <a:lnTo>
                    <a:pt x="34" y="53"/>
                  </a:lnTo>
                  <a:lnTo>
                    <a:pt x="17" y="70"/>
                  </a:lnTo>
                  <a:lnTo>
                    <a:pt x="0" y="87"/>
                  </a:lnTo>
                  <a:lnTo>
                    <a:pt x="31" y="87"/>
                  </a:lnTo>
                  <a:lnTo>
                    <a:pt x="57" y="87"/>
                  </a:lnTo>
                  <a:lnTo>
                    <a:pt x="69" y="102"/>
                  </a:lnTo>
                  <a:lnTo>
                    <a:pt x="84" y="102"/>
                  </a:lnTo>
                  <a:lnTo>
                    <a:pt x="97" y="102"/>
                  </a:lnTo>
                  <a:lnTo>
                    <a:pt x="124" y="110"/>
                  </a:lnTo>
                  <a:lnTo>
                    <a:pt x="147" y="110"/>
                  </a:lnTo>
                  <a:lnTo>
                    <a:pt x="166" y="125"/>
                  </a:lnTo>
                  <a:lnTo>
                    <a:pt x="173" y="150"/>
                  </a:lnTo>
                  <a:lnTo>
                    <a:pt x="194" y="152"/>
                  </a:lnTo>
                  <a:lnTo>
                    <a:pt x="213" y="157"/>
                  </a:lnTo>
                  <a:lnTo>
                    <a:pt x="226" y="138"/>
                  </a:lnTo>
                  <a:lnTo>
                    <a:pt x="242" y="119"/>
                  </a:lnTo>
                  <a:lnTo>
                    <a:pt x="223" y="102"/>
                  </a:lnTo>
                  <a:lnTo>
                    <a:pt x="207" y="87"/>
                  </a:lnTo>
                  <a:close/>
                </a:path>
              </a:pathLst>
            </a:custGeom>
            <a:solidFill>
              <a:srgbClr val="028502"/>
            </a:solidFill>
            <a:ln w="1588">
              <a:solidFill>
                <a:srgbClr val="028502"/>
              </a:solidFill>
              <a:prstDash val="solid"/>
              <a:round/>
              <a:headEnd/>
              <a:tailEnd/>
            </a:ln>
          </p:spPr>
          <p:txBody>
            <a:bodyPr/>
            <a:lstStyle/>
            <a:p>
              <a:endParaRPr lang="en-MY"/>
            </a:p>
          </p:txBody>
        </p:sp>
        <p:sp>
          <p:nvSpPr>
            <p:cNvPr id="48216" name="Freeform 88"/>
            <p:cNvSpPr>
              <a:spLocks/>
            </p:cNvSpPr>
            <p:nvPr/>
          </p:nvSpPr>
          <p:spPr bwMode="auto">
            <a:xfrm>
              <a:off x="3489" y="2681"/>
              <a:ext cx="296" cy="443"/>
            </a:xfrm>
            <a:custGeom>
              <a:avLst/>
              <a:gdLst>
                <a:gd name="T0" fmla="*/ 583 w 591"/>
                <a:gd name="T1" fmla="*/ 253 h 886"/>
                <a:gd name="T2" fmla="*/ 585 w 591"/>
                <a:gd name="T3" fmla="*/ 217 h 886"/>
                <a:gd name="T4" fmla="*/ 559 w 591"/>
                <a:gd name="T5" fmla="*/ 192 h 886"/>
                <a:gd name="T6" fmla="*/ 574 w 591"/>
                <a:gd name="T7" fmla="*/ 118 h 886"/>
                <a:gd name="T8" fmla="*/ 536 w 591"/>
                <a:gd name="T9" fmla="*/ 93 h 886"/>
                <a:gd name="T10" fmla="*/ 504 w 591"/>
                <a:gd name="T11" fmla="*/ 67 h 886"/>
                <a:gd name="T12" fmla="*/ 452 w 591"/>
                <a:gd name="T13" fmla="*/ 36 h 886"/>
                <a:gd name="T14" fmla="*/ 372 w 591"/>
                <a:gd name="T15" fmla="*/ 15 h 886"/>
                <a:gd name="T16" fmla="*/ 285 w 591"/>
                <a:gd name="T17" fmla="*/ 10 h 886"/>
                <a:gd name="T18" fmla="*/ 194 w 591"/>
                <a:gd name="T19" fmla="*/ 0 h 886"/>
                <a:gd name="T20" fmla="*/ 104 w 591"/>
                <a:gd name="T21" fmla="*/ 27 h 886"/>
                <a:gd name="T22" fmla="*/ 57 w 591"/>
                <a:gd name="T23" fmla="*/ 72 h 886"/>
                <a:gd name="T24" fmla="*/ 36 w 591"/>
                <a:gd name="T25" fmla="*/ 112 h 886"/>
                <a:gd name="T26" fmla="*/ 19 w 591"/>
                <a:gd name="T27" fmla="*/ 164 h 886"/>
                <a:gd name="T28" fmla="*/ 7 w 591"/>
                <a:gd name="T29" fmla="*/ 209 h 886"/>
                <a:gd name="T30" fmla="*/ 7 w 591"/>
                <a:gd name="T31" fmla="*/ 249 h 886"/>
                <a:gd name="T32" fmla="*/ 0 w 591"/>
                <a:gd name="T33" fmla="*/ 295 h 886"/>
                <a:gd name="T34" fmla="*/ 25 w 591"/>
                <a:gd name="T35" fmla="*/ 348 h 886"/>
                <a:gd name="T36" fmla="*/ 64 w 591"/>
                <a:gd name="T37" fmla="*/ 333 h 886"/>
                <a:gd name="T38" fmla="*/ 93 w 591"/>
                <a:gd name="T39" fmla="*/ 348 h 886"/>
                <a:gd name="T40" fmla="*/ 137 w 591"/>
                <a:gd name="T41" fmla="*/ 316 h 886"/>
                <a:gd name="T42" fmla="*/ 180 w 591"/>
                <a:gd name="T43" fmla="*/ 321 h 886"/>
                <a:gd name="T44" fmla="*/ 268 w 591"/>
                <a:gd name="T45" fmla="*/ 327 h 886"/>
                <a:gd name="T46" fmla="*/ 203 w 591"/>
                <a:gd name="T47" fmla="*/ 359 h 886"/>
                <a:gd name="T48" fmla="*/ 173 w 591"/>
                <a:gd name="T49" fmla="*/ 386 h 886"/>
                <a:gd name="T50" fmla="*/ 135 w 591"/>
                <a:gd name="T51" fmla="*/ 413 h 886"/>
                <a:gd name="T52" fmla="*/ 42 w 591"/>
                <a:gd name="T53" fmla="*/ 386 h 886"/>
                <a:gd name="T54" fmla="*/ 19 w 591"/>
                <a:gd name="T55" fmla="*/ 420 h 886"/>
                <a:gd name="T56" fmla="*/ 64 w 591"/>
                <a:gd name="T57" fmla="*/ 466 h 886"/>
                <a:gd name="T58" fmla="*/ 101 w 591"/>
                <a:gd name="T59" fmla="*/ 504 h 886"/>
                <a:gd name="T60" fmla="*/ 139 w 591"/>
                <a:gd name="T61" fmla="*/ 500 h 886"/>
                <a:gd name="T62" fmla="*/ 173 w 591"/>
                <a:gd name="T63" fmla="*/ 479 h 886"/>
                <a:gd name="T64" fmla="*/ 209 w 591"/>
                <a:gd name="T65" fmla="*/ 456 h 886"/>
                <a:gd name="T66" fmla="*/ 247 w 591"/>
                <a:gd name="T67" fmla="*/ 447 h 886"/>
                <a:gd name="T68" fmla="*/ 215 w 591"/>
                <a:gd name="T69" fmla="*/ 479 h 886"/>
                <a:gd name="T70" fmla="*/ 232 w 591"/>
                <a:gd name="T71" fmla="*/ 513 h 886"/>
                <a:gd name="T72" fmla="*/ 167 w 591"/>
                <a:gd name="T73" fmla="*/ 519 h 886"/>
                <a:gd name="T74" fmla="*/ 129 w 591"/>
                <a:gd name="T75" fmla="*/ 538 h 886"/>
                <a:gd name="T76" fmla="*/ 82 w 591"/>
                <a:gd name="T77" fmla="*/ 570 h 886"/>
                <a:gd name="T78" fmla="*/ 53 w 591"/>
                <a:gd name="T79" fmla="*/ 631 h 886"/>
                <a:gd name="T80" fmla="*/ 59 w 591"/>
                <a:gd name="T81" fmla="*/ 717 h 886"/>
                <a:gd name="T82" fmla="*/ 104 w 591"/>
                <a:gd name="T83" fmla="*/ 719 h 886"/>
                <a:gd name="T84" fmla="*/ 163 w 591"/>
                <a:gd name="T85" fmla="*/ 692 h 886"/>
                <a:gd name="T86" fmla="*/ 243 w 591"/>
                <a:gd name="T87" fmla="*/ 743 h 886"/>
                <a:gd name="T88" fmla="*/ 295 w 591"/>
                <a:gd name="T89" fmla="*/ 817 h 886"/>
                <a:gd name="T90" fmla="*/ 319 w 591"/>
                <a:gd name="T91" fmla="*/ 724 h 886"/>
                <a:gd name="T92" fmla="*/ 334 w 591"/>
                <a:gd name="T93" fmla="*/ 683 h 886"/>
                <a:gd name="T94" fmla="*/ 296 w 591"/>
                <a:gd name="T95" fmla="*/ 646 h 886"/>
                <a:gd name="T96" fmla="*/ 336 w 591"/>
                <a:gd name="T97" fmla="*/ 599 h 886"/>
                <a:gd name="T98" fmla="*/ 319 w 591"/>
                <a:gd name="T99" fmla="*/ 567 h 886"/>
                <a:gd name="T100" fmla="*/ 359 w 591"/>
                <a:gd name="T101" fmla="*/ 492 h 886"/>
                <a:gd name="T102" fmla="*/ 416 w 591"/>
                <a:gd name="T103" fmla="*/ 492 h 886"/>
                <a:gd name="T104" fmla="*/ 488 w 591"/>
                <a:gd name="T105" fmla="*/ 500 h 886"/>
                <a:gd name="T106" fmla="*/ 416 w 591"/>
                <a:gd name="T107" fmla="*/ 434 h 886"/>
                <a:gd name="T108" fmla="*/ 391 w 591"/>
                <a:gd name="T109" fmla="*/ 405 h 886"/>
                <a:gd name="T110" fmla="*/ 410 w 591"/>
                <a:gd name="T111" fmla="*/ 359 h 886"/>
                <a:gd name="T112" fmla="*/ 458 w 591"/>
                <a:gd name="T113" fmla="*/ 314 h 886"/>
                <a:gd name="T114" fmla="*/ 492 w 591"/>
                <a:gd name="T115" fmla="*/ 276 h 886"/>
                <a:gd name="T116" fmla="*/ 544 w 591"/>
                <a:gd name="T117" fmla="*/ 282 h 886"/>
                <a:gd name="T118" fmla="*/ 580 w 591"/>
                <a:gd name="T119" fmla="*/ 268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91" h="886">
                  <a:moveTo>
                    <a:pt x="580" y="268"/>
                  </a:moveTo>
                  <a:lnTo>
                    <a:pt x="583" y="253"/>
                  </a:lnTo>
                  <a:lnTo>
                    <a:pt x="591" y="234"/>
                  </a:lnTo>
                  <a:lnTo>
                    <a:pt x="585" y="217"/>
                  </a:lnTo>
                  <a:lnTo>
                    <a:pt x="563" y="217"/>
                  </a:lnTo>
                  <a:lnTo>
                    <a:pt x="559" y="192"/>
                  </a:lnTo>
                  <a:lnTo>
                    <a:pt x="570" y="152"/>
                  </a:lnTo>
                  <a:lnTo>
                    <a:pt x="574" y="118"/>
                  </a:lnTo>
                  <a:lnTo>
                    <a:pt x="557" y="97"/>
                  </a:lnTo>
                  <a:lnTo>
                    <a:pt x="536" y="93"/>
                  </a:lnTo>
                  <a:lnTo>
                    <a:pt x="515" y="91"/>
                  </a:lnTo>
                  <a:lnTo>
                    <a:pt x="504" y="67"/>
                  </a:lnTo>
                  <a:lnTo>
                    <a:pt x="483" y="46"/>
                  </a:lnTo>
                  <a:lnTo>
                    <a:pt x="452" y="36"/>
                  </a:lnTo>
                  <a:lnTo>
                    <a:pt x="428" y="33"/>
                  </a:lnTo>
                  <a:lnTo>
                    <a:pt x="372" y="15"/>
                  </a:lnTo>
                  <a:lnTo>
                    <a:pt x="314" y="17"/>
                  </a:lnTo>
                  <a:lnTo>
                    <a:pt x="285" y="10"/>
                  </a:lnTo>
                  <a:lnTo>
                    <a:pt x="249" y="6"/>
                  </a:lnTo>
                  <a:lnTo>
                    <a:pt x="194" y="0"/>
                  </a:lnTo>
                  <a:lnTo>
                    <a:pt x="156" y="33"/>
                  </a:lnTo>
                  <a:lnTo>
                    <a:pt x="104" y="27"/>
                  </a:lnTo>
                  <a:lnTo>
                    <a:pt x="59" y="50"/>
                  </a:lnTo>
                  <a:lnTo>
                    <a:pt x="57" y="72"/>
                  </a:lnTo>
                  <a:lnTo>
                    <a:pt x="53" y="91"/>
                  </a:lnTo>
                  <a:lnTo>
                    <a:pt x="36" y="112"/>
                  </a:lnTo>
                  <a:lnTo>
                    <a:pt x="19" y="137"/>
                  </a:lnTo>
                  <a:lnTo>
                    <a:pt x="19" y="164"/>
                  </a:lnTo>
                  <a:lnTo>
                    <a:pt x="11" y="188"/>
                  </a:lnTo>
                  <a:lnTo>
                    <a:pt x="7" y="209"/>
                  </a:lnTo>
                  <a:lnTo>
                    <a:pt x="15" y="232"/>
                  </a:lnTo>
                  <a:lnTo>
                    <a:pt x="7" y="249"/>
                  </a:lnTo>
                  <a:lnTo>
                    <a:pt x="0" y="268"/>
                  </a:lnTo>
                  <a:lnTo>
                    <a:pt x="0" y="295"/>
                  </a:lnTo>
                  <a:lnTo>
                    <a:pt x="13" y="321"/>
                  </a:lnTo>
                  <a:lnTo>
                    <a:pt x="25" y="348"/>
                  </a:lnTo>
                  <a:lnTo>
                    <a:pt x="45" y="337"/>
                  </a:lnTo>
                  <a:lnTo>
                    <a:pt x="64" y="333"/>
                  </a:lnTo>
                  <a:lnTo>
                    <a:pt x="76" y="354"/>
                  </a:lnTo>
                  <a:lnTo>
                    <a:pt x="93" y="348"/>
                  </a:lnTo>
                  <a:lnTo>
                    <a:pt x="110" y="340"/>
                  </a:lnTo>
                  <a:lnTo>
                    <a:pt x="137" y="316"/>
                  </a:lnTo>
                  <a:lnTo>
                    <a:pt x="173" y="301"/>
                  </a:lnTo>
                  <a:lnTo>
                    <a:pt x="180" y="321"/>
                  </a:lnTo>
                  <a:lnTo>
                    <a:pt x="222" y="325"/>
                  </a:lnTo>
                  <a:lnTo>
                    <a:pt x="268" y="327"/>
                  </a:lnTo>
                  <a:lnTo>
                    <a:pt x="236" y="337"/>
                  </a:lnTo>
                  <a:lnTo>
                    <a:pt x="203" y="359"/>
                  </a:lnTo>
                  <a:lnTo>
                    <a:pt x="192" y="377"/>
                  </a:lnTo>
                  <a:lnTo>
                    <a:pt x="173" y="386"/>
                  </a:lnTo>
                  <a:lnTo>
                    <a:pt x="154" y="401"/>
                  </a:lnTo>
                  <a:lnTo>
                    <a:pt x="135" y="413"/>
                  </a:lnTo>
                  <a:lnTo>
                    <a:pt x="97" y="380"/>
                  </a:lnTo>
                  <a:lnTo>
                    <a:pt x="42" y="386"/>
                  </a:lnTo>
                  <a:lnTo>
                    <a:pt x="34" y="405"/>
                  </a:lnTo>
                  <a:lnTo>
                    <a:pt x="19" y="420"/>
                  </a:lnTo>
                  <a:lnTo>
                    <a:pt x="40" y="439"/>
                  </a:lnTo>
                  <a:lnTo>
                    <a:pt x="64" y="466"/>
                  </a:lnTo>
                  <a:lnTo>
                    <a:pt x="74" y="491"/>
                  </a:lnTo>
                  <a:lnTo>
                    <a:pt x="101" y="504"/>
                  </a:lnTo>
                  <a:lnTo>
                    <a:pt x="116" y="506"/>
                  </a:lnTo>
                  <a:lnTo>
                    <a:pt x="139" y="500"/>
                  </a:lnTo>
                  <a:lnTo>
                    <a:pt x="156" y="492"/>
                  </a:lnTo>
                  <a:lnTo>
                    <a:pt x="173" y="479"/>
                  </a:lnTo>
                  <a:lnTo>
                    <a:pt x="192" y="472"/>
                  </a:lnTo>
                  <a:lnTo>
                    <a:pt x="209" y="456"/>
                  </a:lnTo>
                  <a:lnTo>
                    <a:pt x="228" y="454"/>
                  </a:lnTo>
                  <a:lnTo>
                    <a:pt x="247" y="447"/>
                  </a:lnTo>
                  <a:lnTo>
                    <a:pt x="224" y="462"/>
                  </a:lnTo>
                  <a:lnTo>
                    <a:pt x="215" y="479"/>
                  </a:lnTo>
                  <a:lnTo>
                    <a:pt x="224" y="496"/>
                  </a:lnTo>
                  <a:lnTo>
                    <a:pt x="232" y="513"/>
                  </a:lnTo>
                  <a:lnTo>
                    <a:pt x="199" y="517"/>
                  </a:lnTo>
                  <a:lnTo>
                    <a:pt x="167" y="519"/>
                  </a:lnTo>
                  <a:lnTo>
                    <a:pt x="173" y="538"/>
                  </a:lnTo>
                  <a:lnTo>
                    <a:pt x="129" y="538"/>
                  </a:lnTo>
                  <a:lnTo>
                    <a:pt x="87" y="551"/>
                  </a:lnTo>
                  <a:lnTo>
                    <a:pt x="82" y="570"/>
                  </a:lnTo>
                  <a:lnTo>
                    <a:pt x="64" y="610"/>
                  </a:lnTo>
                  <a:lnTo>
                    <a:pt x="53" y="631"/>
                  </a:lnTo>
                  <a:lnTo>
                    <a:pt x="57" y="671"/>
                  </a:lnTo>
                  <a:lnTo>
                    <a:pt x="59" y="717"/>
                  </a:lnTo>
                  <a:lnTo>
                    <a:pt x="82" y="732"/>
                  </a:lnTo>
                  <a:lnTo>
                    <a:pt x="104" y="719"/>
                  </a:lnTo>
                  <a:lnTo>
                    <a:pt x="139" y="700"/>
                  </a:lnTo>
                  <a:lnTo>
                    <a:pt x="163" y="692"/>
                  </a:lnTo>
                  <a:lnTo>
                    <a:pt x="167" y="711"/>
                  </a:lnTo>
                  <a:lnTo>
                    <a:pt x="243" y="743"/>
                  </a:lnTo>
                  <a:lnTo>
                    <a:pt x="266" y="886"/>
                  </a:lnTo>
                  <a:lnTo>
                    <a:pt x="295" y="817"/>
                  </a:lnTo>
                  <a:lnTo>
                    <a:pt x="319" y="751"/>
                  </a:lnTo>
                  <a:lnTo>
                    <a:pt x="319" y="724"/>
                  </a:lnTo>
                  <a:lnTo>
                    <a:pt x="329" y="700"/>
                  </a:lnTo>
                  <a:lnTo>
                    <a:pt x="334" y="683"/>
                  </a:lnTo>
                  <a:lnTo>
                    <a:pt x="308" y="665"/>
                  </a:lnTo>
                  <a:lnTo>
                    <a:pt x="296" y="646"/>
                  </a:lnTo>
                  <a:lnTo>
                    <a:pt x="323" y="627"/>
                  </a:lnTo>
                  <a:lnTo>
                    <a:pt x="336" y="599"/>
                  </a:lnTo>
                  <a:lnTo>
                    <a:pt x="344" y="584"/>
                  </a:lnTo>
                  <a:lnTo>
                    <a:pt x="319" y="567"/>
                  </a:lnTo>
                  <a:lnTo>
                    <a:pt x="346" y="529"/>
                  </a:lnTo>
                  <a:lnTo>
                    <a:pt x="359" y="492"/>
                  </a:lnTo>
                  <a:lnTo>
                    <a:pt x="388" y="492"/>
                  </a:lnTo>
                  <a:lnTo>
                    <a:pt x="416" y="492"/>
                  </a:lnTo>
                  <a:lnTo>
                    <a:pt x="456" y="502"/>
                  </a:lnTo>
                  <a:lnTo>
                    <a:pt x="488" y="500"/>
                  </a:lnTo>
                  <a:lnTo>
                    <a:pt x="452" y="464"/>
                  </a:lnTo>
                  <a:lnTo>
                    <a:pt x="416" y="434"/>
                  </a:lnTo>
                  <a:lnTo>
                    <a:pt x="401" y="426"/>
                  </a:lnTo>
                  <a:lnTo>
                    <a:pt x="391" y="405"/>
                  </a:lnTo>
                  <a:lnTo>
                    <a:pt x="388" y="386"/>
                  </a:lnTo>
                  <a:lnTo>
                    <a:pt x="410" y="359"/>
                  </a:lnTo>
                  <a:lnTo>
                    <a:pt x="431" y="325"/>
                  </a:lnTo>
                  <a:lnTo>
                    <a:pt x="458" y="314"/>
                  </a:lnTo>
                  <a:lnTo>
                    <a:pt x="488" y="295"/>
                  </a:lnTo>
                  <a:lnTo>
                    <a:pt x="492" y="276"/>
                  </a:lnTo>
                  <a:lnTo>
                    <a:pt x="523" y="276"/>
                  </a:lnTo>
                  <a:lnTo>
                    <a:pt x="544" y="282"/>
                  </a:lnTo>
                  <a:lnTo>
                    <a:pt x="568" y="272"/>
                  </a:lnTo>
                  <a:lnTo>
                    <a:pt x="580" y="268"/>
                  </a:lnTo>
                  <a:close/>
                </a:path>
              </a:pathLst>
            </a:custGeom>
            <a:solidFill>
              <a:srgbClr val="00FF00"/>
            </a:solidFill>
            <a:ln w="1588">
              <a:solidFill>
                <a:srgbClr val="028502"/>
              </a:solidFill>
              <a:prstDash val="solid"/>
              <a:round/>
              <a:headEnd/>
              <a:tailEnd/>
            </a:ln>
          </p:spPr>
          <p:txBody>
            <a:bodyPr/>
            <a:lstStyle/>
            <a:p>
              <a:endParaRPr lang="en-MY"/>
            </a:p>
          </p:txBody>
        </p:sp>
        <p:sp>
          <p:nvSpPr>
            <p:cNvPr id="48217" name="Freeform 89"/>
            <p:cNvSpPr>
              <a:spLocks/>
            </p:cNvSpPr>
            <p:nvPr/>
          </p:nvSpPr>
          <p:spPr bwMode="auto">
            <a:xfrm>
              <a:off x="3550" y="2823"/>
              <a:ext cx="184" cy="54"/>
            </a:xfrm>
            <a:custGeom>
              <a:avLst/>
              <a:gdLst>
                <a:gd name="T0" fmla="*/ 66 w 366"/>
                <a:gd name="T1" fmla="*/ 35 h 109"/>
                <a:gd name="T2" fmla="*/ 79 w 366"/>
                <a:gd name="T3" fmla="*/ 29 h 109"/>
                <a:gd name="T4" fmla="*/ 96 w 366"/>
                <a:gd name="T5" fmla="*/ 35 h 109"/>
                <a:gd name="T6" fmla="*/ 117 w 366"/>
                <a:gd name="T7" fmla="*/ 44 h 109"/>
                <a:gd name="T8" fmla="*/ 144 w 366"/>
                <a:gd name="T9" fmla="*/ 42 h 109"/>
                <a:gd name="T10" fmla="*/ 167 w 366"/>
                <a:gd name="T11" fmla="*/ 33 h 109"/>
                <a:gd name="T12" fmla="*/ 186 w 366"/>
                <a:gd name="T13" fmla="*/ 23 h 109"/>
                <a:gd name="T14" fmla="*/ 201 w 366"/>
                <a:gd name="T15" fmla="*/ 19 h 109"/>
                <a:gd name="T16" fmla="*/ 212 w 366"/>
                <a:gd name="T17" fmla="*/ 21 h 109"/>
                <a:gd name="T18" fmla="*/ 220 w 366"/>
                <a:gd name="T19" fmla="*/ 21 h 109"/>
                <a:gd name="T20" fmla="*/ 233 w 366"/>
                <a:gd name="T21" fmla="*/ 23 h 109"/>
                <a:gd name="T22" fmla="*/ 271 w 366"/>
                <a:gd name="T23" fmla="*/ 19 h 109"/>
                <a:gd name="T24" fmla="*/ 311 w 366"/>
                <a:gd name="T25" fmla="*/ 6 h 109"/>
                <a:gd name="T26" fmla="*/ 346 w 366"/>
                <a:gd name="T27" fmla="*/ 0 h 109"/>
                <a:gd name="T28" fmla="*/ 366 w 366"/>
                <a:gd name="T29" fmla="*/ 12 h 109"/>
                <a:gd name="T30" fmla="*/ 349 w 366"/>
                <a:gd name="T31" fmla="*/ 21 h 109"/>
                <a:gd name="T32" fmla="*/ 321 w 366"/>
                <a:gd name="T33" fmla="*/ 35 h 109"/>
                <a:gd name="T34" fmla="*/ 290 w 366"/>
                <a:gd name="T35" fmla="*/ 48 h 109"/>
                <a:gd name="T36" fmla="*/ 271 w 366"/>
                <a:gd name="T37" fmla="*/ 56 h 109"/>
                <a:gd name="T38" fmla="*/ 281 w 366"/>
                <a:gd name="T39" fmla="*/ 67 h 109"/>
                <a:gd name="T40" fmla="*/ 275 w 366"/>
                <a:gd name="T41" fmla="*/ 76 h 109"/>
                <a:gd name="T42" fmla="*/ 264 w 366"/>
                <a:gd name="T43" fmla="*/ 86 h 109"/>
                <a:gd name="T44" fmla="*/ 247 w 366"/>
                <a:gd name="T45" fmla="*/ 92 h 109"/>
                <a:gd name="T46" fmla="*/ 237 w 366"/>
                <a:gd name="T47" fmla="*/ 95 h 109"/>
                <a:gd name="T48" fmla="*/ 228 w 366"/>
                <a:gd name="T49" fmla="*/ 97 h 109"/>
                <a:gd name="T50" fmla="*/ 218 w 366"/>
                <a:gd name="T51" fmla="*/ 103 h 109"/>
                <a:gd name="T52" fmla="*/ 211 w 366"/>
                <a:gd name="T53" fmla="*/ 103 h 109"/>
                <a:gd name="T54" fmla="*/ 201 w 366"/>
                <a:gd name="T55" fmla="*/ 103 h 109"/>
                <a:gd name="T56" fmla="*/ 186 w 366"/>
                <a:gd name="T57" fmla="*/ 90 h 109"/>
                <a:gd name="T58" fmla="*/ 173 w 366"/>
                <a:gd name="T59" fmla="*/ 75 h 109"/>
                <a:gd name="T60" fmla="*/ 138 w 366"/>
                <a:gd name="T61" fmla="*/ 75 h 109"/>
                <a:gd name="T62" fmla="*/ 100 w 366"/>
                <a:gd name="T63" fmla="*/ 92 h 109"/>
                <a:gd name="T64" fmla="*/ 70 w 366"/>
                <a:gd name="T65" fmla="*/ 107 h 109"/>
                <a:gd name="T66" fmla="*/ 43 w 366"/>
                <a:gd name="T67" fmla="*/ 109 h 109"/>
                <a:gd name="T68" fmla="*/ 34 w 366"/>
                <a:gd name="T69" fmla="*/ 92 h 109"/>
                <a:gd name="T70" fmla="*/ 13 w 366"/>
                <a:gd name="T71" fmla="*/ 69 h 109"/>
                <a:gd name="T72" fmla="*/ 0 w 366"/>
                <a:gd name="T73" fmla="*/ 44 h 109"/>
                <a:gd name="T74" fmla="*/ 15 w 366"/>
                <a:gd name="T75" fmla="*/ 29 h 109"/>
                <a:gd name="T76" fmla="*/ 22 w 366"/>
                <a:gd name="T77" fmla="*/ 25 h 109"/>
                <a:gd name="T78" fmla="*/ 34 w 366"/>
                <a:gd name="T79" fmla="*/ 23 h 109"/>
                <a:gd name="T80" fmla="*/ 41 w 366"/>
                <a:gd name="T81" fmla="*/ 23 h 109"/>
                <a:gd name="T82" fmla="*/ 51 w 366"/>
                <a:gd name="T83" fmla="*/ 25 h 109"/>
                <a:gd name="T84" fmla="*/ 66 w 366"/>
                <a:gd name="T85" fmla="*/ 21 h 109"/>
                <a:gd name="T86" fmla="*/ 51 w 366"/>
                <a:gd name="T87" fmla="*/ 48 h 109"/>
                <a:gd name="T88" fmla="*/ 66 w 366"/>
                <a:gd name="T89" fmla="*/ 3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66" h="109">
                  <a:moveTo>
                    <a:pt x="66" y="35"/>
                  </a:moveTo>
                  <a:lnTo>
                    <a:pt x="79" y="29"/>
                  </a:lnTo>
                  <a:lnTo>
                    <a:pt x="96" y="35"/>
                  </a:lnTo>
                  <a:lnTo>
                    <a:pt x="117" y="44"/>
                  </a:lnTo>
                  <a:lnTo>
                    <a:pt x="144" y="42"/>
                  </a:lnTo>
                  <a:lnTo>
                    <a:pt x="167" y="33"/>
                  </a:lnTo>
                  <a:lnTo>
                    <a:pt x="186" y="23"/>
                  </a:lnTo>
                  <a:lnTo>
                    <a:pt x="201" y="19"/>
                  </a:lnTo>
                  <a:lnTo>
                    <a:pt x="212" y="21"/>
                  </a:lnTo>
                  <a:lnTo>
                    <a:pt x="220" y="21"/>
                  </a:lnTo>
                  <a:lnTo>
                    <a:pt x="233" y="23"/>
                  </a:lnTo>
                  <a:lnTo>
                    <a:pt x="271" y="19"/>
                  </a:lnTo>
                  <a:lnTo>
                    <a:pt x="311" y="6"/>
                  </a:lnTo>
                  <a:lnTo>
                    <a:pt x="346" y="0"/>
                  </a:lnTo>
                  <a:lnTo>
                    <a:pt x="366" y="12"/>
                  </a:lnTo>
                  <a:lnTo>
                    <a:pt x="349" y="21"/>
                  </a:lnTo>
                  <a:lnTo>
                    <a:pt x="321" y="35"/>
                  </a:lnTo>
                  <a:lnTo>
                    <a:pt x="290" y="48"/>
                  </a:lnTo>
                  <a:lnTo>
                    <a:pt x="271" y="56"/>
                  </a:lnTo>
                  <a:lnTo>
                    <a:pt x="281" y="67"/>
                  </a:lnTo>
                  <a:lnTo>
                    <a:pt x="275" y="76"/>
                  </a:lnTo>
                  <a:lnTo>
                    <a:pt x="264" y="86"/>
                  </a:lnTo>
                  <a:lnTo>
                    <a:pt x="247" y="92"/>
                  </a:lnTo>
                  <a:lnTo>
                    <a:pt x="237" y="95"/>
                  </a:lnTo>
                  <a:lnTo>
                    <a:pt x="228" y="97"/>
                  </a:lnTo>
                  <a:lnTo>
                    <a:pt x="218" y="103"/>
                  </a:lnTo>
                  <a:lnTo>
                    <a:pt x="211" y="103"/>
                  </a:lnTo>
                  <a:lnTo>
                    <a:pt x="201" y="103"/>
                  </a:lnTo>
                  <a:lnTo>
                    <a:pt x="186" y="90"/>
                  </a:lnTo>
                  <a:lnTo>
                    <a:pt x="173" y="75"/>
                  </a:lnTo>
                  <a:lnTo>
                    <a:pt x="138" y="75"/>
                  </a:lnTo>
                  <a:lnTo>
                    <a:pt x="100" y="92"/>
                  </a:lnTo>
                  <a:lnTo>
                    <a:pt x="70" y="107"/>
                  </a:lnTo>
                  <a:lnTo>
                    <a:pt x="43" y="109"/>
                  </a:lnTo>
                  <a:lnTo>
                    <a:pt x="34" y="92"/>
                  </a:lnTo>
                  <a:lnTo>
                    <a:pt x="13" y="69"/>
                  </a:lnTo>
                  <a:lnTo>
                    <a:pt x="0" y="44"/>
                  </a:lnTo>
                  <a:lnTo>
                    <a:pt x="15" y="29"/>
                  </a:lnTo>
                  <a:lnTo>
                    <a:pt x="22" y="25"/>
                  </a:lnTo>
                  <a:lnTo>
                    <a:pt x="34" y="23"/>
                  </a:lnTo>
                  <a:lnTo>
                    <a:pt x="41" y="23"/>
                  </a:lnTo>
                  <a:lnTo>
                    <a:pt x="51" y="25"/>
                  </a:lnTo>
                  <a:lnTo>
                    <a:pt x="66" y="21"/>
                  </a:lnTo>
                  <a:lnTo>
                    <a:pt x="51" y="48"/>
                  </a:lnTo>
                  <a:lnTo>
                    <a:pt x="66" y="35"/>
                  </a:lnTo>
                  <a:close/>
                </a:path>
              </a:pathLst>
            </a:custGeom>
            <a:solidFill>
              <a:srgbClr val="028502"/>
            </a:solidFill>
            <a:ln w="1588">
              <a:solidFill>
                <a:srgbClr val="028502"/>
              </a:solidFill>
              <a:prstDash val="solid"/>
              <a:round/>
              <a:headEnd/>
              <a:tailEnd/>
            </a:ln>
          </p:spPr>
          <p:txBody>
            <a:bodyPr/>
            <a:lstStyle/>
            <a:p>
              <a:endParaRPr lang="en-MY"/>
            </a:p>
          </p:txBody>
        </p:sp>
        <p:sp>
          <p:nvSpPr>
            <p:cNvPr id="48218" name="Freeform 90"/>
            <p:cNvSpPr>
              <a:spLocks/>
            </p:cNvSpPr>
            <p:nvPr/>
          </p:nvSpPr>
          <p:spPr bwMode="auto">
            <a:xfrm>
              <a:off x="3600" y="2757"/>
              <a:ext cx="63" cy="47"/>
            </a:xfrm>
            <a:custGeom>
              <a:avLst/>
              <a:gdLst>
                <a:gd name="T0" fmla="*/ 114 w 128"/>
                <a:gd name="T1" fmla="*/ 10 h 93"/>
                <a:gd name="T2" fmla="*/ 116 w 128"/>
                <a:gd name="T3" fmla="*/ 21 h 93"/>
                <a:gd name="T4" fmla="*/ 105 w 128"/>
                <a:gd name="T5" fmla="*/ 36 h 93"/>
                <a:gd name="T6" fmla="*/ 105 w 128"/>
                <a:gd name="T7" fmla="*/ 46 h 93"/>
                <a:gd name="T8" fmla="*/ 124 w 128"/>
                <a:gd name="T9" fmla="*/ 61 h 93"/>
                <a:gd name="T10" fmla="*/ 128 w 128"/>
                <a:gd name="T11" fmla="*/ 72 h 93"/>
                <a:gd name="T12" fmla="*/ 76 w 128"/>
                <a:gd name="T13" fmla="*/ 80 h 93"/>
                <a:gd name="T14" fmla="*/ 67 w 128"/>
                <a:gd name="T15" fmla="*/ 86 h 93"/>
                <a:gd name="T16" fmla="*/ 46 w 128"/>
                <a:gd name="T17" fmla="*/ 80 h 93"/>
                <a:gd name="T18" fmla="*/ 14 w 128"/>
                <a:gd name="T19" fmla="*/ 86 h 93"/>
                <a:gd name="T20" fmla="*/ 4 w 128"/>
                <a:gd name="T21" fmla="*/ 93 h 93"/>
                <a:gd name="T22" fmla="*/ 0 w 128"/>
                <a:gd name="T23" fmla="*/ 86 h 93"/>
                <a:gd name="T24" fmla="*/ 0 w 128"/>
                <a:gd name="T25" fmla="*/ 69 h 93"/>
                <a:gd name="T26" fmla="*/ 0 w 128"/>
                <a:gd name="T27" fmla="*/ 55 h 93"/>
                <a:gd name="T28" fmla="*/ 8 w 128"/>
                <a:gd name="T29" fmla="*/ 44 h 93"/>
                <a:gd name="T30" fmla="*/ 10 w 128"/>
                <a:gd name="T31" fmla="*/ 36 h 93"/>
                <a:gd name="T32" fmla="*/ 0 w 128"/>
                <a:gd name="T33" fmla="*/ 21 h 93"/>
                <a:gd name="T34" fmla="*/ 40 w 128"/>
                <a:gd name="T35" fmla="*/ 17 h 93"/>
                <a:gd name="T36" fmla="*/ 56 w 128"/>
                <a:gd name="T37" fmla="*/ 6 h 93"/>
                <a:gd name="T38" fmla="*/ 67 w 128"/>
                <a:gd name="T39" fmla="*/ 2 h 93"/>
                <a:gd name="T40" fmla="*/ 88 w 128"/>
                <a:gd name="T41" fmla="*/ 0 h 93"/>
                <a:gd name="T42" fmla="*/ 95 w 128"/>
                <a:gd name="T43" fmla="*/ 6 h 93"/>
                <a:gd name="T44" fmla="*/ 95 w 128"/>
                <a:gd name="T45" fmla="*/ 14 h 93"/>
                <a:gd name="T46" fmla="*/ 103 w 128"/>
                <a:gd name="T47" fmla="*/ 2 h 93"/>
                <a:gd name="T48" fmla="*/ 114 w 128"/>
                <a:gd name="T49" fmla="*/ 1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 h="93">
                  <a:moveTo>
                    <a:pt x="114" y="10"/>
                  </a:moveTo>
                  <a:lnTo>
                    <a:pt x="116" y="21"/>
                  </a:lnTo>
                  <a:lnTo>
                    <a:pt x="105" y="36"/>
                  </a:lnTo>
                  <a:lnTo>
                    <a:pt x="105" y="46"/>
                  </a:lnTo>
                  <a:lnTo>
                    <a:pt x="124" y="61"/>
                  </a:lnTo>
                  <a:lnTo>
                    <a:pt x="128" y="72"/>
                  </a:lnTo>
                  <a:lnTo>
                    <a:pt x="76" y="80"/>
                  </a:lnTo>
                  <a:lnTo>
                    <a:pt x="67" y="86"/>
                  </a:lnTo>
                  <a:lnTo>
                    <a:pt x="46" y="80"/>
                  </a:lnTo>
                  <a:lnTo>
                    <a:pt x="14" y="86"/>
                  </a:lnTo>
                  <a:lnTo>
                    <a:pt x="4" y="93"/>
                  </a:lnTo>
                  <a:lnTo>
                    <a:pt x="0" y="86"/>
                  </a:lnTo>
                  <a:lnTo>
                    <a:pt x="0" y="69"/>
                  </a:lnTo>
                  <a:lnTo>
                    <a:pt x="0" y="55"/>
                  </a:lnTo>
                  <a:lnTo>
                    <a:pt x="8" y="44"/>
                  </a:lnTo>
                  <a:lnTo>
                    <a:pt x="10" y="36"/>
                  </a:lnTo>
                  <a:lnTo>
                    <a:pt x="0" y="21"/>
                  </a:lnTo>
                  <a:lnTo>
                    <a:pt x="40" y="17"/>
                  </a:lnTo>
                  <a:lnTo>
                    <a:pt x="56" y="6"/>
                  </a:lnTo>
                  <a:lnTo>
                    <a:pt x="67" y="2"/>
                  </a:lnTo>
                  <a:lnTo>
                    <a:pt x="88" y="0"/>
                  </a:lnTo>
                  <a:lnTo>
                    <a:pt x="95" y="6"/>
                  </a:lnTo>
                  <a:lnTo>
                    <a:pt x="95" y="14"/>
                  </a:lnTo>
                  <a:lnTo>
                    <a:pt x="103" y="2"/>
                  </a:lnTo>
                  <a:lnTo>
                    <a:pt x="114" y="10"/>
                  </a:lnTo>
                  <a:close/>
                </a:path>
              </a:pathLst>
            </a:custGeom>
            <a:solidFill>
              <a:srgbClr val="028502"/>
            </a:solidFill>
            <a:ln w="1588">
              <a:solidFill>
                <a:srgbClr val="028502"/>
              </a:solidFill>
              <a:prstDash val="solid"/>
              <a:round/>
              <a:headEnd/>
              <a:tailEnd/>
            </a:ln>
          </p:spPr>
          <p:txBody>
            <a:bodyPr/>
            <a:lstStyle/>
            <a:p>
              <a:endParaRPr lang="en-MY"/>
            </a:p>
          </p:txBody>
        </p:sp>
        <p:sp>
          <p:nvSpPr>
            <p:cNvPr id="48219" name="Freeform 91"/>
            <p:cNvSpPr>
              <a:spLocks/>
            </p:cNvSpPr>
            <p:nvPr/>
          </p:nvSpPr>
          <p:spPr bwMode="auto">
            <a:xfrm>
              <a:off x="3562" y="2909"/>
              <a:ext cx="95" cy="51"/>
            </a:xfrm>
            <a:custGeom>
              <a:avLst/>
              <a:gdLst>
                <a:gd name="T0" fmla="*/ 0 w 190"/>
                <a:gd name="T1" fmla="*/ 42 h 103"/>
                <a:gd name="T2" fmla="*/ 23 w 190"/>
                <a:gd name="T3" fmla="*/ 23 h 103"/>
                <a:gd name="T4" fmla="*/ 52 w 190"/>
                <a:gd name="T5" fmla="*/ 6 h 103"/>
                <a:gd name="T6" fmla="*/ 61 w 190"/>
                <a:gd name="T7" fmla="*/ 12 h 103"/>
                <a:gd name="T8" fmla="*/ 86 w 190"/>
                <a:gd name="T9" fmla="*/ 0 h 103"/>
                <a:gd name="T10" fmla="*/ 128 w 190"/>
                <a:gd name="T11" fmla="*/ 0 h 103"/>
                <a:gd name="T12" fmla="*/ 141 w 190"/>
                <a:gd name="T13" fmla="*/ 8 h 103"/>
                <a:gd name="T14" fmla="*/ 158 w 190"/>
                <a:gd name="T15" fmla="*/ 19 h 103"/>
                <a:gd name="T16" fmla="*/ 137 w 190"/>
                <a:gd name="T17" fmla="*/ 33 h 103"/>
                <a:gd name="T18" fmla="*/ 145 w 190"/>
                <a:gd name="T19" fmla="*/ 33 h 103"/>
                <a:gd name="T20" fmla="*/ 156 w 190"/>
                <a:gd name="T21" fmla="*/ 36 h 103"/>
                <a:gd name="T22" fmla="*/ 166 w 190"/>
                <a:gd name="T23" fmla="*/ 42 h 103"/>
                <a:gd name="T24" fmla="*/ 177 w 190"/>
                <a:gd name="T25" fmla="*/ 44 h 103"/>
                <a:gd name="T26" fmla="*/ 190 w 190"/>
                <a:gd name="T27" fmla="*/ 52 h 103"/>
                <a:gd name="T28" fmla="*/ 170 w 190"/>
                <a:gd name="T29" fmla="*/ 69 h 103"/>
                <a:gd name="T30" fmla="*/ 156 w 190"/>
                <a:gd name="T31" fmla="*/ 73 h 103"/>
                <a:gd name="T32" fmla="*/ 132 w 190"/>
                <a:gd name="T33" fmla="*/ 67 h 103"/>
                <a:gd name="T34" fmla="*/ 141 w 190"/>
                <a:gd name="T35" fmla="*/ 78 h 103"/>
                <a:gd name="T36" fmla="*/ 137 w 190"/>
                <a:gd name="T37" fmla="*/ 95 h 103"/>
                <a:gd name="T38" fmla="*/ 124 w 190"/>
                <a:gd name="T39" fmla="*/ 103 h 103"/>
                <a:gd name="T40" fmla="*/ 107 w 190"/>
                <a:gd name="T41" fmla="*/ 86 h 103"/>
                <a:gd name="T42" fmla="*/ 92 w 190"/>
                <a:gd name="T43" fmla="*/ 78 h 103"/>
                <a:gd name="T44" fmla="*/ 84 w 190"/>
                <a:gd name="T45" fmla="*/ 74 h 103"/>
                <a:gd name="T46" fmla="*/ 63 w 190"/>
                <a:gd name="T47" fmla="*/ 78 h 103"/>
                <a:gd name="T48" fmla="*/ 48 w 190"/>
                <a:gd name="T49" fmla="*/ 78 h 103"/>
                <a:gd name="T50" fmla="*/ 38 w 190"/>
                <a:gd name="T51" fmla="*/ 78 h 103"/>
                <a:gd name="T52" fmla="*/ 35 w 190"/>
                <a:gd name="T53" fmla="*/ 67 h 103"/>
                <a:gd name="T54" fmla="*/ 12 w 190"/>
                <a:gd name="T55" fmla="*/ 61 h 103"/>
                <a:gd name="T56" fmla="*/ 0 w 190"/>
                <a:gd name="T57" fmla="*/ 4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0" h="103">
                  <a:moveTo>
                    <a:pt x="0" y="42"/>
                  </a:moveTo>
                  <a:lnTo>
                    <a:pt x="23" y="23"/>
                  </a:lnTo>
                  <a:lnTo>
                    <a:pt x="52" y="6"/>
                  </a:lnTo>
                  <a:lnTo>
                    <a:pt x="61" y="12"/>
                  </a:lnTo>
                  <a:lnTo>
                    <a:pt x="86" y="0"/>
                  </a:lnTo>
                  <a:lnTo>
                    <a:pt x="128" y="0"/>
                  </a:lnTo>
                  <a:lnTo>
                    <a:pt x="141" y="8"/>
                  </a:lnTo>
                  <a:lnTo>
                    <a:pt x="158" y="19"/>
                  </a:lnTo>
                  <a:lnTo>
                    <a:pt x="137" y="33"/>
                  </a:lnTo>
                  <a:lnTo>
                    <a:pt x="145" y="33"/>
                  </a:lnTo>
                  <a:lnTo>
                    <a:pt x="156" y="36"/>
                  </a:lnTo>
                  <a:lnTo>
                    <a:pt x="166" y="42"/>
                  </a:lnTo>
                  <a:lnTo>
                    <a:pt x="177" y="44"/>
                  </a:lnTo>
                  <a:lnTo>
                    <a:pt x="190" y="52"/>
                  </a:lnTo>
                  <a:lnTo>
                    <a:pt x="170" y="69"/>
                  </a:lnTo>
                  <a:lnTo>
                    <a:pt x="156" y="73"/>
                  </a:lnTo>
                  <a:lnTo>
                    <a:pt x="132" y="67"/>
                  </a:lnTo>
                  <a:lnTo>
                    <a:pt x="141" y="78"/>
                  </a:lnTo>
                  <a:lnTo>
                    <a:pt x="137" y="95"/>
                  </a:lnTo>
                  <a:lnTo>
                    <a:pt x="124" y="103"/>
                  </a:lnTo>
                  <a:lnTo>
                    <a:pt x="107" y="86"/>
                  </a:lnTo>
                  <a:lnTo>
                    <a:pt x="92" y="78"/>
                  </a:lnTo>
                  <a:lnTo>
                    <a:pt x="84" y="74"/>
                  </a:lnTo>
                  <a:lnTo>
                    <a:pt x="63" y="78"/>
                  </a:lnTo>
                  <a:lnTo>
                    <a:pt x="48" y="78"/>
                  </a:lnTo>
                  <a:lnTo>
                    <a:pt x="38" y="78"/>
                  </a:lnTo>
                  <a:lnTo>
                    <a:pt x="35" y="67"/>
                  </a:lnTo>
                  <a:lnTo>
                    <a:pt x="12" y="61"/>
                  </a:lnTo>
                  <a:lnTo>
                    <a:pt x="0" y="42"/>
                  </a:lnTo>
                  <a:close/>
                </a:path>
              </a:pathLst>
            </a:custGeom>
            <a:solidFill>
              <a:srgbClr val="028502"/>
            </a:solidFill>
            <a:ln w="1588">
              <a:solidFill>
                <a:srgbClr val="028502"/>
              </a:solidFill>
              <a:prstDash val="solid"/>
              <a:round/>
              <a:headEnd/>
              <a:tailEnd/>
            </a:ln>
          </p:spPr>
          <p:txBody>
            <a:bodyPr/>
            <a:lstStyle/>
            <a:p>
              <a:endParaRPr lang="en-MY"/>
            </a:p>
          </p:txBody>
        </p:sp>
        <p:sp>
          <p:nvSpPr>
            <p:cNvPr id="48220" name="Freeform 92"/>
            <p:cNvSpPr>
              <a:spLocks/>
            </p:cNvSpPr>
            <p:nvPr/>
          </p:nvSpPr>
          <p:spPr bwMode="auto">
            <a:xfrm>
              <a:off x="3621" y="3031"/>
              <a:ext cx="9" cy="29"/>
            </a:xfrm>
            <a:custGeom>
              <a:avLst/>
              <a:gdLst>
                <a:gd name="T0" fmla="*/ 0 w 19"/>
                <a:gd name="T1" fmla="*/ 0 h 59"/>
                <a:gd name="T2" fmla="*/ 6 w 19"/>
                <a:gd name="T3" fmla="*/ 7 h 59"/>
                <a:gd name="T4" fmla="*/ 10 w 19"/>
                <a:gd name="T5" fmla="*/ 17 h 59"/>
                <a:gd name="T6" fmla="*/ 12 w 19"/>
                <a:gd name="T7" fmla="*/ 24 h 59"/>
                <a:gd name="T8" fmla="*/ 14 w 19"/>
                <a:gd name="T9" fmla="*/ 36 h 59"/>
                <a:gd name="T10" fmla="*/ 17 w 19"/>
                <a:gd name="T11" fmla="*/ 43 h 59"/>
                <a:gd name="T12" fmla="*/ 19 w 19"/>
                <a:gd name="T13" fmla="*/ 59 h 59"/>
              </a:gdLst>
              <a:ahLst/>
              <a:cxnLst>
                <a:cxn ang="0">
                  <a:pos x="T0" y="T1"/>
                </a:cxn>
                <a:cxn ang="0">
                  <a:pos x="T2" y="T3"/>
                </a:cxn>
                <a:cxn ang="0">
                  <a:pos x="T4" y="T5"/>
                </a:cxn>
                <a:cxn ang="0">
                  <a:pos x="T6" y="T7"/>
                </a:cxn>
                <a:cxn ang="0">
                  <a:pos x="T8" y="T9"/>
                </a:cxn>
                <a:cxn ang="0">
                  <a:pos x="T10" y="T11"/>
                </a:cxn>
                <a:cxn ang="0">
                  <a:pos x="T12" y="T13"/>
                </a:cxn>
              </a:cxnLst>
              <a:rect l="0" t="0" r="r" b="b"/>
              <a:pathLst>
                <a:path w="19" h="59">
                  <a:moveTo>
                    <a:pt x="0" y="0"/>
                  </a:moveTo>
                  <a:lnTo>
                    <a:pt x="6" y="7"/>
                  </a:lnTo>
                  <a:lnTo>
                    <a:pt x="10" y="17"/>
                  </a:lnTo>
                  <a:lnTo>
                    <a:pt x="12" y="24"/>
                  </a:lnTo>
                  <a:lnTo>
                    <a:pt x="14" y="36"/>
                  </a:lnTo>
                  <a:lnTo>
                    <a:pt x="17" y="43"/>
                  </a:lnTo>
                  <a:lnTo>
                    <a:pt x="19" y="59"/>
                  </a:lnTo>
                </a:path>
              </a:pathLst>
            </a:custGeom>
            <a:noFill/>
            <a:ln w="1588">
              <a:solidFill>
                <a:srgbClr val="02850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sp>
          <p:nvSpPr>
            <p:cNvPr id="48221" name="Line 93"/>
            <p:cNvSpPr>
              <a:spLocks noChangeShapeType="1"/>
            </p:cNvSpPr>
            <p:nvPr/>
          </p:nvSpPr>
          <p:spPr bwMode="auto">
            <a:xfrm flipH="1">
              <a:off x="3633" y="3031"/>
              <a:ext cx="4" cy="25"/>
            </a:xfrm>
            <a:prstGeom prst="line">
              <a:avLst/>
            </a:prstGeom>
            <a:noFill/>
            <a:ln w="1588">
              <a:solidFill>
                <a:srgbClr val="028502"/>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48222" name="Line 94"/>
            <p:cNvSpPr>
              <a:spLocks noChangeShapeType="1"/>
            </p:cNvSpPr>
            <p:nvPr/>
          </p:nvSpPr>
          <p:spPr bwMode="auto">
            <a:xfrm flipH="1" flipV="1">
              <a:off x="3607" y="3020"/>
              <a:ext cx="18" cy="50"/>
            </a:xfrm>
            <a:prstGeom prst="line">
              <a:avLst/>
            </a:prstGeom>
            <a:noFill/>
            <a:ln w="1588">
              <a:solidFill>
                <a:srgbClr val="028502"/>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48223" name="Freeform 95"/>
            <p:cNvSpPr>
              <a:spLocks/>
            </p:cNvSpPr>
            <p:nvPr/>
          </p:nvSpPr>
          <p:spPr bwMode="auto">
            <a:xfrm>
              <a:off x="3855" y="2932"/>
              <a:ext cx="295" cy="177"/>
            </a:xfrm>
            <a:custGeom>
              <a:avLst/>
              <a:gdLst>
                <a:gd name="T0" fmla="*/ 589 w 589"/>
                <a:gd name="T1" fmla="*/ 353 h 353"/>
                <a:gd name="T2" fmla="*/ 536 w 589"/>
                <a:gd name="T3" fmla="*/ 329 h 353"/>
                <a:gd name="T4" fmla="*/ 494 w 589"/>
                <a:gd name="T5" fmla="*/ 315 h 353"/>
                <a:gd name="T6" fmla="*/ 477 w 589"/>
                <a:gd name="T7" fmla="*/ 310 h 353"/>
                <a:gd name="T8" fmla="*/ 454 w 589"/>
                <a:gd name="T9" fmla="*/ 306 h 353"/>
                <a:gd name="T10" fmla="*/ 445 w 589"/>
                <a:gd name="T11" fmla="*/ 296 h 353"/>
                <a:gd name="T12" fmla="*/ 429 w 589"/>
                <a:gd name="T13" fmla="*/ 296 h 353"/>
                <a:gd name="T14" fmla="*/ 412 w 589"/>
                <a:gd name="T15" fmla="*/ 296 h 353"/>
                <a:gd name="T16" fmla="*/ 405 w 589"/>
                <a:gd name="T17" fmla="*/ 289 h 353"/>
                <a:gd name="T18" fmla="*/ 388 w 589"/>
                <a:gd name="T19" fmla="*/ 289 h 353"/>
                <a:gd name="T20" fmla="*/ 372 w 589"/>
                <a:gd name="T21" fmla="*/ 289 h 353"/>
                <a:gd name="T22" fmla="*/ 365 w 589"/>
                <a:gd name="T23" fmla="*/ 277 h 353"/>
                <a:gd name="T24" fmla="*/ 291 w 589"/>
                <a:gd name="T25" fmla="*/ 274 h 353"/>
                <a:gd name="T26" fmla="*/ 218 w 589"/>
                <a:gd name="T27" fmla="*/ 268 h 353"/>
                <a:gd name="T28" fmla="*/ 211 w 589"/>
                <a:gd name="T29" fmla="*/ 260 h 353"/>
                <a:gd name="T30" fmla="*/ 171 w 589"/>
                <a:gd name="T31" fmla="*/ 260 h 353"/>
                <a:gd name="T32" fmla="*/ 129 w 589"/>
                <a:gd name="T33" fmla="*/ 260 h 353"/>
                <a:gd name="T34" fmla="*/ 74 w 589"/>
                <a:gd name="T35" fmla="*/ 228 h 353"/>
                <a:gd name="T36" fmla="*/ 19 w 589"/>
                <a:gd name="T37" fmla="*/ 198 h 353"/>
                <a:gd name="T38" fmla="*/ 34 w 589"/>
                <a:gd name="T39" fmla="*/ 175 h 353"/>
                <a:gd name="T40" fmla="*/ 49 w 589"/>
                <a:gd name="T41" fmla="*/ 148 h 353"/>
                <a:gd name="T42" fmla="*/ 36 w 589"/>
                <a:gd name="T43" fmla="*/ 144 h 353"/>
                <a:gd name="T44" fmla="*/ 23 w 589"/>
                <a:gd name="T45" fmla="*/ 141 h 353"/>
                <a:gd name="T46" fmla="*/ 15 w 589"/>
                <a:gd name="T47" fmla="*/ 131 h 353"/>
                <a:gd name="T48" fmla="*/ 0 w 589"/>
                <a:gd name="T49" fmla="*/ 122 h 353"/>
                <a:gd name="T50" fmla="*/ 5 w 589"/>
                <a:gd name="T51" fmla="*/ 99 h 353"/>
                <a:gd name="T52" fmla="*/ 17 w 589"/>
                <a:gd name="T53" fmla="*/ 84 h 353"/>
                <a:gd name="T54" fmla="*/ 61 w 589"/>
                <a:gd name="T55" fmla="*/ 84 h 353"/>
                <a:gd name="T56" fmla="*/ 106 w 589"/>
                <a:gd name="T57" fmla="*/ 74 h 353"/>
                <a:gd name="T58" fmla="*/ 142 w 589"/>
                <a:gd name="T59" fmla="*/ 82 h 353"/>
                <a:gd name="T60" fmla="*/ 178 w 589"/>
                <a:gd name="T61" fmla="*/ 74 h 353"/>
                <a:gd name="T62" fmla="*/ 165 w 589"/>
                <a:gd name="T63" fmla="*/ 44 h 353"/>
                <a:gd name="T64" fmla="*/ 146 w 589"/>
                <a:gd name="T65" fmla="*/ 19 h 353"/>
                <a:gd name="T66" fmla="*/ 178 w 589"/>
                <a:gd name="T67" fmla="*/ 11 h 353"/>
                <a:gd name="T68" fmla="*/ 218 w 589"/>
                <a:gd name="T69" fmla="*/ 9 h 353"/>
                <a:gd name="T70" fmla="*/ 226 w 589"/>
                <a:gd name="T71" fmla="*/ 0 h 353"/>
                <a:gd name="T72" fmla="*/ 287 w 589"/>
                <a:gd name="T73" fmla="*/ 2 h 353"/>
                <a:gd name="T74" fmla="*/ 348 w 589"/>
                <a:gd name="T75" fmla="*/ 9 h 353"/>
                <a:gd name="T76" fmla="*/ 393 w 589"/>
                <a:gd name="T77" fmla="*/ 6 h 353"/>
                <a:gd name="T78" fmla="*/ 445 w 589"/>
                <a:gd name="T79" fmla="*/ 0 h 353"/>
                <a:gd name="T80" fmla="*/ 479 w 589"/>
                <a:gd name="T81" fmla="*/ 19 h 353"/>
                <a:gd name="T82" fmla="*/ 519 w 589"/>
                <a:gd name="T83" fmla="*/ 28 h 353"/>
                <a:gd name="T84" fmla="*/ 530 w 589"/>
                <a:gd name="T85" fmla="*/ 32 h 353"/>
                <a:gd name="T86" fmla="*/ 544 w 589"/>
                <a:gd name="T87" fmla="*/ 38 h 353"/>
                <a:gd name="T88" fmla="*/ 559 w 589"/>
                <a:gd name="T89" fmla="*/ 44 h 353"/>
                <a:gd name="T90" fmla="*/ 589 w 589"/>
                <a:gd name="T91" fmla="*/ 44 h 353"/>
                <a:gd name="T92" fmla="*/ 589 w 589"/>
                <a:gd name="T93" fmla="*/ 198 h 353"/>
                <a:gd name="T94" fmla="*/ 589 w 589"/>
                <a:gd name="T9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89" h="353">
                  <a:moveTo>
                    <a:pt x="589" y="353"/>
                  </a:moveTo>
                  <a:lnTo>
                    <a:pt x="536" y="329"/>
                  </a:lnTo>
                  <a:lnTo>
                    <a:pt x="494" y="315"/>
                  </a:lnTo>
                  <a:lnTo>
                    <a:pt x="477" y="310"/>
                  </a:lnTo>
                  <a:lnTo>
                    <a:pt x="454" y="306"/>
                  </a:lnTo>
                  <a:lnTo>
                    <a:pt x="445" y="296"/>
                  </a:lnTo>
                  <a:lnTo>
                    <a:pt x="429" y="296"/>
                  </a:lnTo>
                  <a:lnTo>
                    <a:pt x="412" y="296"/>
                  </a:lnTo>
                  <a:lnTo>
                    <a:pt x="405" y="289"/>
                  </a:lnTo>
                  <a:lnTo>
                    <a:pt x="388" y="289"/>
                  </a:lnTo>
                  <a:lnTo>
                    <a:pt x="372" y="289"/>
                  </a:lnTo>
                  <a:lnTo>
                    <a:pt x="365" y="277"/>
                  </a:lnTo>
                  <a:lnTo>
                    <a:pt x="291" y="274"/>
                  </a:lnTo>
                  <a:lnTo>
                    <a:pt x="218" y="268"/>
                  </a:lnTo>
                  <a:lnTo>
                    <a:pt x="211" y="260"/>
                  </a:lnTo>
                  <a:lnTo>
                    <a:pt x="171" y="260"/>
                  </a:lnTo>
                  <a:lnTo>
                    <a:pt x="129" y="260"/>
                  </a:lnTo>
                  <a:lnTo>
                    <a:pt x="74" y="228"/>
                  </a:lnTo>
                  <a:lnTo>
                    <a:pt x="19" y="198"/>
                  </a:lnTo>
                  <a:lnTo>
                    <a:pt x="34" y="175"/>
                  </a:lnTo>
                  <a:lnTo>
                    <a:pt x="49" y="148"/>
                  </a:lnTo>
                  <a:lnTo>
                    <a:pt x="36" y="144"/>
                  </a:lnTo>
                  <a:lnTo>
                    <a:pt x="23" y="141"/>
                  </a:lnTo>
                  <a:lnTo>
                    <a:pt x="15" y="131"/>
                  </a:lnTo>
                  <a:lnTo>
                    <a:pt x="0" y="122"/>
                  </a:lnTo>
                  <a:lnTo>
                    <a:pt x="5" y="99"/>
                  </a:lnTo>
                  <a:lnTo>
                    <a:pt x="17" y="84"/>
                  </a:lnTo>
                  <a:lnTo>
                    <a:pt x="61" y="84"/>
                  </a:lnTo>
                  <a:lnTo>
                    <a:pt x="106" y="74"/>
                  </a:lnTo>
                  <a:lnTo>
                    <a:pt x="142" y="82"/>
                  </a:lnTo>
                  <a:lnTo>
                    <a:pt x="178" y="74"/>
                  </a:lnTo>
                  <a:lnTo>
                    <a:pt x="165" y="44"/>
                  </a:lnTo>
                  <a:lnTo>
                    <a:pt x="146" y="19"/>
                  </a:lnTo>
                  <a:lnTo>
                    <a:pt x="178" y="11"/>
                  </a:lnTo>
                  <a:lnTo>
                    <a:pt x="218" y="9"/>
                  </a:lnTo>
                  <a:lnTo>
                    <a:pt x="226" y="0"/>
                  </a:lnTo>
                  <a:lnTo>
                    <a:pt x="287" y="2"/>
                  </a:lnTo>
                  <a:lnTo>
                    <a:pt x="348" y="9"/>
                  </a:lnTo>
                  <a:lnTo>
                    <a:pt x="393" y="6"/>
                  </a:lnTo>
                  <a:lnTo>
                    <a:pt x="445" y="0"/>
                  </a:lnTo>
                  <a:lnTo>
                    <a:pt x="479" y="19"/>
                  </a:lnTo>
                  <a:lnTo>
                    <a:pt x="519" y="28"/>
                  </a:lnTo>
                  <a:lnTo>
                    <a:pt x="530" y="32"/>
                  </a:lnTo>
                  <a:lnTo>
                    <a:pt x="544" y="38"/>
                  </a:lnTo>
                  <a:lnTo>
                    <a:pt x="559" y="44"/>
                  </a:lnTo>
                  <a:lnTo>
                    <a:pt x="589" y="44"/>
                  </a:lnTo>
                  <a:lnTo>
                    <a:pt x="589" y="198"/>
                  </a:lnTo>
                  <a:lnTo>
                    <a:pt x="589" y="353"/>
                  </a:lnTo>
                  <a:close/>
                </a:path>
              </a:pathLst>
            </a:custGeom>
            <a:solidFill>
              <a:srgbClr val="028502"/>
            </a:solidFill>
            <a:ln w="1588">
              <a:solidFill>
                <a:srgbClr val="028502"/>
              </a:solidFill>
              <a:prstDash val="solid"/>
              <a:round/>
              <a:headEnd/>
              <a:tailEnd/>
            </a:ln>
          </p:spPr>
          <p:txBody>
            <a:bodyPr/>
            <a:lstStyle/>
            <a:p>
              <a:endParaRPr lang="en-MY"/>
            </a:p>
          </p:txBody>
        </p:sp>
        <p:sp>
          <p:nvSpPr>
            <p:cNvPr id="48224" name="Freeform 96"/>
            <p:cNvSpPr>
              <a:spLocks/>
            </p:cNvSpPr>
            <p:nvPr/>
          </p:nvSpPr>
          <p:spPr bwMode="auto">
            <a:xfrm>
              <a:off x="4093" y="2955"/>
              <a:ext cx="29" cy="102"/>
            </a:xfrm>
            <a:custGeom>
              <a:avLst/>
              <a:gdLst>
                <a:gd name="T0" fmla="*/ 57 w 57"/>
                <a:gd name="T1" fmla="*/ 205 h 205"/>
                <a:gd name="T2" fmla="*/ 51 w 57"/>
                <a:gd name="T3" fmla="*/ 95 h 205"/>
                <a:gd name="T4" fmla="*/ 38 w 57"/>
                <a:gd name="T5" fmla="*/ 59 h 205"/>
                <a:gd name="T6" fmla="*/ 25 w 57"/>
                <a:gd name="T7" fmla="*/ 43 h 205"/>
                <a:gd name="T8" fmla="*/ 25 w 57"/>
                <a:gd name="T9" fmla="*/ 28 h 205"/>
                <a:gd name="T10" fmla="*/ 0 w 57"/>
                <a:gd name="T11" fmla="*/ 0 h 205"/>
              </a:gdLst>
              <a:ahLst/>
              <a:cxnLst>
                <a:cxn ang="0">
                  <a:pos x="T0" y="T1"/>
                </a:cxn>
                <a:cxn ang="0">
                  <a:pos x="T2" y="T3"/>
                </a:cxn>
                <a:cxn ang="0">
                  <a:pos x="T4" y="T5"/>
                </a:cxn>
                <a:cxn ang="0">
                  <a:pos x="T6" y="T7"/>
                </a:cxn>
                <a:cxn ang="0">
                  <a:pos x="T8" y="T9"/>
                </a:cxn>
                <a:cxn ang="0">
                  <a:pos x="T10" y="T11"/>
                </a:cxn>
              </a:cxnLst>
              <a:rect l="0" t="0" r="r" b="b"/>
              <a:pathLst>
                <a:path w="57" h="205">
                  <a:moveTo>
                    <a:pt x="57" y="205"/>
                  </a:moveTo>
                  <a:lnTo>
                    <a:pt x="51" y="95"/>
                  </a:lnTo>
                  <a:lnTo>
                    <a:pt x="38" y="59"/>
                  </a:lnTo>
                  <a:lnTo>
                    <a:pt x="25" y="43"/>
                  </a:lnTo>
                  <a:lnTo>
                    <a:pt x="25" y="28"/>
                  </a:lnTo>
                  <a:lnTo>
                    <a:pt x="0" y="0"/>
                  </a:lnTo>
                </a:path>
              </a:pathLst>
            </a:custGeom>
            <a:noFill/>
            <a:ln w="1588">
              <a:solidFill>
                <a:srgbClr val="85020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sp>
          <p:nvSpPr>
            <p:cNvPr id="48225" name="Freeform 97"/>
            <p:cNvSpPr>
              <a:spLocks/>
            </p:cNvSpPr>
            <p:nvPr/>
          </p:nvSpPr>
          <p:spPr bwMode="auto">
            <a:xfrm>
              <a:off x="3993" y="2918"/>
              <a:ext cx="119" cy="142"/>
            </a:xfrm>
            <a:custGeom>
              <a:avLst/>
              <a:gdLst>
                <a:gd name="T0" fmla="*/ 238 w 238"/>
                <a:gd name="T1" fmla="*/ 286 h 286"/>
                <a:gd name="T2" fmla="*/ 225 w 238"/>
                <a:gd name="T3" fmla="*/ 229 h 286"/>
                <a:gd name="T4" fmla="*/ 200 w 238"/>
                <a:gd name="T5" fmla="*/ 177 h 286"/>
                <a:gd name="T6" fmla="*/ 179 w 238"/>
                <a:gd name="T7" fmla="*/ 147 h 286"/>
                <a:gd name="T8" fmla="*/ 154 w 238"/>
                <a:gd name="T9" fmla="*/ 141 h 286"/>
                <a:gd name="T10" fmla="*/ 141 w 238"/>
                <a:gd name="T11" fmla="*/ 126 h 286"/>
                <a:gd name="T12" fmla="*/ 122 w 238"/>
                <a:gd name="T13" fmla="*/ 118 h 286"/>
                <a:gd name="T14" fmla="*/ 109 w 238"/>
                <a:gd name="T15" fmla="*/ 118 h 286"/>
                <a:gd name="T16" fmla="*/ 84 w 238"/>
                <a:gd name="T17" fmla="*/ 103 h 286"/>
                <a:gd name="T18" fmla="*/ 44 w 238"/>
                <a:gd name="T19" fmla="*/ 95 h 286"/>
                <a:gd name="T20" fmla="*/ 8 w 238"/>
                <a:gd name="T21" fmla="*/ 23 h 286"/>
                <a:gd name="T22" fmla="*/ 0 w 238"/>
                <a:gd name="T23"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8" h="286">
                  <a:moveTo>
                    <a:pt x="238" y="286"/>
                  </a:moveTo>
                  <a:lnTo>
                    <a:pt x="225" y="229"/>
                  </a:lnTo>
                  <a:lnTo>
                    <a:pt x="200" y="177"/>
                  </a:lnTo>
                  <a:lnTo>
                    <a:pt x="179" y="147"/>
                  </a:lnTo>
                  <a:lnTo>
                    <a:pt x="154" y="141"/>
                  </a:lnTo>
                  <a:lnTo>
                    <a:pt x="141" y="126"/>
                  </a:lnTo>
                  <a:lnTo>
                    <a:pt x="122" y="118"/>
                  </a:lnTo>
                  <a:lnTo>
                    <a:pt x="109" y="118"/>
                  </a:lnTo>
                  <a:lnTo>
                    <a:pt x="84" y="103"/>
                  </a:lnTo>
                  <a:lnTo>
                    <a:pt x="44" y="95"/>
                  </a:lnTo>
                  <a:lnTo>
                    <a:pt x="8" y="23"/>
                  </a:lnTo>
                  <a:lnTo>
                    <a:pt x="0" y="0"/>
                  </a:lnTo>
                </a:path>
              </a:pathLst>
            </a:custGeom>
            <a:noFill/>
            <a:ln w="1588">
              <a:solidFill>
                <a:srgbClr val="85020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sp>
          <p:nvSpPr>
            <p:cNvPr id="48226" name="Freeform 98"/>
            <p:cNvSpPr>
              <a:spLocks/>
            </p:cNvSpPr>
            <p:nvPr/>
          </p:nvSpPr>
          <p:spPr bwMode="auto">
            <a:xfrm>
              <a:off x="4054" y="2731"/>
              <a:ext cx="26" cy="79"/>
            </a:xfrm>
            <a:custGeom>
              <a:avLst/>
              <a:gdLst>
                <a:gd name="T0" fmla="*/ 51 w 51"/>
                <a:gd name="T1" fmla="*/ 160 h 160"/>
                <a:gd name="T2" fmla="*/ 51 w 51"/>
                <a:gd name="T3" fmla="*/ 125 h 160"/>
                <a:gd name="T4" fmla="*/ 46 w 51"/>
                <a:gd name="T5" fmla="*/ 103 h 160"/>
                <a:gd name="T6" fmla="*/ 32 w 51"/>
                <a:gd name="T7" fmla="*/ 89 h 160"/>
                <a:gd name="T8" fmla="*/ 19 w 51"/>
                <a:gd name="T9" fmla="*/ 36 h 160"/>
                <a:gd name="T10" fmla="*/ 6 w 51"/>
                <a:gd name="T11" fmla="*/ 21 h 160"/>
                <a:gd name="T12" fmla="*/ 0 w 51"/>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51" h="160">
                  <a:moveTo>
                    <a:pt x="51" y="160"/>
                  </a:moveTo>
                  <a:lnTo>
                    <a:pt x="51" y="125"/>
                  </a:lnTo>
                  <a:lnTo>
                    <a:pt x="46" y="103"/>
                  </a:lnTo>
                  <a:lnTo>
                    <a:pt x="32" y="89"/>
                  </a:lnTo>
                  <a:lnTo>
                    <a:pt x="19" y="36"/>
                  </a:lnTo>
                  <a:lnTo>
                    <a:pt x="6" y="21"/>
                  </a:lnTo>
                  <a:lnTo>
                    <a:pt x="0" y="0"/>
                  </a:lnTo>
                </a:path>
              </a:pathLst>
            </a:custGeom>
            <a:noFill/>
            <a:ln w="1588">
              <a:solidFill>
                <a:srgbClr val="85020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sp>
          <p:nvSpPr>
            <p:cNvPr id="48227" name="Freeform 99"/>
            <p:cNvSpPr>
              <a:spLocks/>
            </p:cNvSpPr>
            <p:nvPr/>
          </p:nvSpPr>
          <p:spPr bwMode="auto">
            <a:xfrm>
              <a:off x="3954" y="2715"/>
              <a:ext cx="61" cy="59"/>
            </a:xfrm>
            <a:custGeom>
              <a:avLst/>
              <a:gdLst>
                <a:gd name="T0" fmla="*/ 122 w 122"/>
                <a:gd name="T1" fmla="*/ 117 h 117"/>
                <a:gd name="T2" fmla="*/ 59 w 122"/>
                <a:gd name="T3" fmla="*/ 57 h 117"/>
                <a:gd name="T4" fmla="*/ 0 w 122"/>
                <a:gd name="T5" fmla="*/ 0 h 117"/>
              </a:gdLst>
              <a:ahLst/>
              <a:cxnLst>
                <a:cxn ang="0">
                  <a:pos x="T0" y="T1"/>
                </a:cxn>
                <a:cxn ang="0">
                  <a:pos x="T2" y="T3"/>
                </a:cxn>
                <a:cxn ang="0">
                  <a:pos x="T4" y="T5"/>
                </a:cxn>
              </a:cxnLst>
              <a:rect l="0" t="0" r="r" b="b"/>
              <a:pathLst>
                <a:path w="122" h="117">
                  <a:moveTo>
                    <a:pt x="122" y="117"/>
                  </a:moveTo>
                  <a:lnTo>
                    <a:pt x="59" y="57"/>
                  </a:lnTo>
                  <a:lnTo>
                    <a:pt x="0" y="0"/>
                  </a:lnTo>
                </a:path>
              </a:pathLst>
            </a:custGeom>
            <a:noFill/>
            <a:ln w="1588">
              <a:solidFill>
                <a:srgbClr val="85020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sp>
          <p:nvSpPr>
            <p:cNvPr id="48228" name="Freeform 100"/>
            <p:cNvSpPr>
              <a:spLocks/>
            </p:cNvSpPr>
            <p:nvPr/>
          </p:nvSpPr>
          <p:spPr bwMode="auto">
            <a:xfrm>
              <a:off x="3987" y="2701"/>
              <a:ext cx="16" cy="55"/>
            </a:xfrm>
            <a:custGeom>
              <a:avLst/>
              <a:gdLst>
                <a:gd name="T0" fmla="*/ 32 w 32"/>
                <a:gd name="T1" fmla="*/ 110 h 110"/>
                <a:gd name="T2" fmla="*/ 13 w 32"/>
                <a:gd name="T3" fmla="*/ 74 h 110"/>
                <a:gd name="T4" fmla="*/ 13 w 32"/>
                <a:gd name="T5" fmla="*/ 44 h 110"/>
                <a:gd name="T6" fmla="*/ 6 w 32"/>
                <a:gd name="T7" fmla="*/ 23 h 110"/>
                <a:gd name="T8" fmla="*/ 0 w 32"/>
                <a:gd name="T9" fmla="*/ 0 h 110"/>
              </a:gdLst>
              <a:ahLst/>
              <a:cxnLst>
                <a:cxn ang="0">
                  <a:pos x="T0" y="T1"/>
                </a:cxn>
                <a:cxn ang="0">
                  <a:pos x="T2" y="T3"/>
                </a:cxn>
                <a:cxn ang="0">
                  <a:pos x="T4" y="T5"/>
                </a:cxn>
                <a:cxn ang="0">
                  <a:pos x="T6" y="T7"/>
                </a:cxn>
                <a:cxn ang="0">
                  <a:pos x="T8" y="T9"/>
                </a:cxn>
              </a:cxnLst>
              <a:rect l="0" t="0" r="r" b="b"/>
              <a:pathLst>
                <a:path w="32" h="110">
                  <a:moveTo>
                    <a:pt x="32" y="110"/>
                  </a:moveTo>
                  <a:lnTo>
                    <a:pt x="13" y="74"/>
                  </a:lnTo>
                  <a:lnTo>
                    <a:pt x="13" y="44"/>
                  </a:lnTo>
                  <a:lnTo>
                    <a:pt x="6" y="23"/>
                  </a:lnTo>
                  <a:lnTo>
                    <a:pt x="0" y="0"/>
                  </a:lnTo>
                </a:path>
              </a:pathLst>
            </a:custGeom>
            <a:noFill/>
            <a:ln w="1588">
              <a:solidFill>
                <a:srgbClr val="85020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sp>
          <p:nvSpPr>
            <p:cNvPr id="48229" name="Freeform 101"/>
            <p:cNvSpPr>
              <a:spLocks/>
            </p:cNvSpPr>
            <p:nvPr/>
          </p:nvSpPr>
          <p:spPr bwMode="auto">
            <a:xfrm>
              <a:off x="3965" y="2692"/>
              <a:ext cx="15" cy="51"/>
            </a:xfrm>
            <a:custGeom>
              <a:avLst/>
              <a:gdLst>
                <a:gd name="T0" fmla="*/ 31 w 31"/>
                <a:gd name="T1" fmla="*/ 103 h 103"/>
                <a:gd name="T2" fmla="*/ 27 w 31"/>
                <a:gd name="T3" fmla="*/ 59 h 103"/>
                <a:gd name="T4" fmla="*/ 19 w 31"/>
                <a:gd name="T5" fmla="*/ 36 h 103"/>
                <a:gd name="T6" fmla="*/ 14 w 31"/>
                <a:gd name="T7" fmla="*/ 15 h 103"/>
                <a:gd name="T8" fmla="*/ 0 w 31"/>
                <a:gd name="T9" fmla="*/ 0 h 103"/>
              </a:gdLst>
              <a:ahLst/>
              <a:cxnLst>
                <a:cxn ang="0">
                  <a:pos x="T0" y="T1"/>
                </a:cxn>
                <a:cxn ang="0">
                  <a:pos x="T2" y="T3"/>
                </a:cxn>
                <a:cxn ang="0">
                  <a:pos x="T4" y="T5"/>
                </a:cxn>
                <a:cxn ang="0">
                  <a:pos x="T6" y="T7"/>
                </a:cxn>
                <a:cxn ang="0">
                  <a:pos x="T8" y="T9"/>
                </a:cxn>
              </a:cxnLst>
              <a:rect l="0" t="0" r="r" b="b"/>
              <a:pathLst>
                <a:path w="31" h="103">
                  <a:moveTo>
                    <a:pt x="31" y="103"/>
                  </a:moveTo>
                  <a:lnTo>
                    <a:pt x="27" y="59"/>
                  </a:lnTo>
                  <a:lnTo>
                    <a:pt x="19" y="36"/>
                  </a:lnTo>
                  <a:lnTo>
                    <a:pt x="14" y="15"/>
                  </a:lnTo>
                  <a:lnTo>
                    <a:pt x="0" y="0"/>
                  </a:lnTo>
                </a:path>
              </a:pathLst>
            </a:custGeom>
            <a:noFill/>
            <a:ln w="1588">
              <a:solidFill>
                <a:srgbClr val="85020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sp>
          <p:nvSpPr>
            <p:cNvPr id="48230" name="Freeform 102"/>
            <p:cNvSpPr>
              <a:spLocks/>
            </p:cNvSpPr>
            <p:nvPr/>
          </p:nvSpPr>
          <p:spPr bwMode="auto">
            <a:xfrm>
              <a:off x="3897" y="2760"/>
              <a:ext cx="92" cy="14"/>
            </a:xfrm>
            <a:custGeom>
              <a:avLst/>
              <a:gdLst>
                <a:gd name="T0" fmla="*/ 185 w 185"/>
                <a:gd name="T1" fmla="*/ 28 h 28"/>
                <a:gd name="T2" fmla="*/ 18 w 185"/>
                <a:gd name="T3" fmla="*/ 6 h 28"/>
                <a:gd name="T4" fmla="*/ 10 w 185"/>
                <a:gd name="T5" fmla="*/ 4 h 28"/>
                <a:gd name="T6" fmla="*/ 0 w 185"/>
                <a:gd name="T7" fmla="*/ 0 h 28"/>
              </a:gdLst>
              <a:ahLst/>
              <a:cxnLst>
                <a:cxn ang="0">
                  <a:pos x="T0" y="T1"/>
                </a:cxn>
                <a:cxn ang="0">
                  <a:pos x="T2" y="T3"/>
                </a:cxn>
                <a:cxn ang="0">
                  <a:pos x="T4" y="T5"/>
                </a:cxn>
                <a:cxn ang="0">
                  <a:pos x="T6" y="T7"/>
                </a:cxn>
              </a:cxnLst>
              <a:rect l="0" t="0" r="r" b="b"/>
              <a:pathLst>
                <a:path w="185" h="28">
                  <a:moveTo>
                    <a:pt x="185" y="28"/>
                  </a:moveTo>
                  <a:lnTo>
                    <a:pt x="18" y="6"/>
                  </a:lnTo>
                  <a:lnTo>
                    <a:pt x="10" y="4"/>
                  </a:lnTo>
                  <a:lnTo>
                    <a:pt x="0" y="0"/>
                  </a:lnTo>
                </a:path>
              </a:pathLst>
            </a:custGeom>
            <a:noFill/>
            <a:ln w="1588">
              <a:solidFill>
                <a:srgbClr val="85020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sp>
          <p:nvSpPr>
            <p:cNvPr id="48231" name="Freeform 103"/>
            <p:cNvSpPr>
              <a:spLocks/>
            </p:cNvSpPr>
            <p:nvPr/>
          </p:nvSpPr>
          <p:spPr bwMode="auto">
            <a:xfrm>
              <a:off x="4008" y="2578"/>
              <a:ext cx="29" cy="39"/>
            </a:xfrm>
            <a:custGeom>
              <a:avLst/>
              <a:gdLst>
                <a:gd name="T0" fmla="*/ 57 w 57"/>
                <a:gd name="T1" fmla="*/ 80 h 80"/>
                <a:gd name="T2" fmla="*/ 32 w 57"/>
                <a:gd name="T3" fmla="*/ 38 h 80"/>
                <a:gd name="T4" fmla="*/ 0 w 57"/>
                <a:gd name="T5" fmla="*/ 0 h 80"/>
              </a:gdLst>
              <a:ahLst/>
              <a:cxnLst>
                <a:cxn ang="0">
                  <a:pos x="T0" y="T1"/>
                </a:cxn>
                <a:cxn ang="0">
                  <a:pos x="T2" y="T3"/>
                </a:cxn>
                <a:cxn ang="0">
                  <a:pos x="T4" y="T5"/>
                </a:cxn>
              </a:cxnLst>
              <a:rect l="0" t="0" r="r" b="b"/>
              <a:pathLst>
                <a:path w="57" h="80">
                  <a:moveTo>
                    <a:pt x="57" y="80"/>
                  </a:moveTo>
                  <a:lnTo>
                    <a:pt x="32" y="38"/>
                  </a:lnTo>
                  <a:lnTo>
                    <a:pt x="0" y="0"/>
                  </a:lnTo>
                </a:path>
              </a:pathLst>
            </a:custGeom>
            <a:noFill/>
            <a:ln w="1588">
              <a:solidFill>
                <a:srgbClr val="85020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sp>
          <p:nvSpPr>
            <p:cNvPr id="48232" name="Freeform 104"/>
            <p:cNvSpPr>
              <a:spLocks/>
            </p:cNvSpPr>
            <p:nvPr/>
          </p:nvSpPr>
          <p:spPr bwMode="auto">
            <a:xfrm>
              <a:off x="3929" y="2606"/>
              <a:ext cx="32" cy="32"/>
            </a:xfrm>
            <a:custGeom>
              <a:avLst/>
              <a:gdLst>
                <a:gd name="T0" fmla="*/ 65 w 65"/>
                <a:gd name="T1" fmla="*/ 65 h 65"/>
                <a:gd name="T2" fmla="*/ 34 w 65"/>
                <a:gd name="T3" fmla="*/ 27 h 65"/>
                <a:gd name="T4" fmla="*/ 0 w 65"/>
                <a:gd name="T5" fmla="*/ 0 h 65"/>
              </a:gdLst>
              <a:ahLst/>
              <a:cxnLst>
                <a:cxn ang="0">
                  <a:pos x="T0" y="T1"/>
                </a:cxn>
                <a:cxn ang="0">
                  <a:pos x="T2" y="T3"/>
                </a:cxn>
                <a:cxn ang="0">
                  <a:pos x="T4" y="T5"/>
                </a:cxn>
              </a:cxnLst>
              <a:rect l="0" t="0" r="r" b="b"/>
              <a:pathLst>
                <a:path w="65" h="65">
                  <a:moveTo>
                    <a:pt x="65" y="65"/>
                  </a:moveTo>
                  <a:lnTo>
                    <a:pt x="34" y="27"/>
                  </a:lnTo>
                  <a:lnTo>
                    <a:pt x="0" y="0"/>
                  </a:lnTo>
                </a:path>
              </a:pathLst>
            </a:custGeom>
            <a:noFill/>
            <a:ln w="1588">
              <a:solidFill>
                <a:srgbClr val="85020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sp>
          <p:nvSpPr>
            <p:cNvPr id="48233" name="Freeform 105"/>
            <p:cNvSpPr>
              <a:spLocks/>
            </p:cNvSpPr>
            <p:nvPr/>
          </p:nvSpPr>
          <p:spPr bwMode="auto">
            <a:xfrm>
              <a:off x="3949" y="2591"/>
              <a:ext cx="12" cy="41"/>
            </a:xfrm>
            <a:custGeom>
              <a:avLst/>
              <a:gdLst>
                <a:gd name="T0" fmla="*/ 25 w 25"/>
                <a:gd name="T1" fmla="*/ 81 h 81"/>
                <a:gd name="T2" fmla="*/ 19 w 25"/>
                <a:gd name="T3" fmla="*/ 43 h 81"/>
                <a:gd name="T4" fmla="*/ 0 w 25"/>
                <a:gd name="T5" fmla="*/ 0 h 81"/>
              </a:gdLst>
              <a:ahLst/>
              <a:cxnLst>
                <a:cxn ang="0">
                  <a:pos x="T0" y="T1"/>
                </a:cxn>
                <a:cxn ang="0">
                  <a:pos x="T2" y="T3"/>
                </a:cxn>
                <a:cxn ang="0">
                  <a:pos x="T4" y="T5"/>
                </a:cxn>
              </a:cxnLst>
              <a:rect l="0" t="0" r="r" b="b"/>
              <a:pathLst>
                <a:path w="25" h="81">
                  <a:moveTo>
                    <a:pt x="25" y="81"/>
                  </a:moveTo>
                  <a:lnTo>
                    <a:pt x="19" y="43"/>
                  </a:lnTo>
                  <a:lnTo>
                    <a:pt x="0" y="0"/>
                  </a:lnTo>
                </a:path>
              </a:pathLst>
            </a:custGeom>
            <a:noFill/>
            <a:ln w="1588">
              <a:solidFill>
                <a:srgbClr val="85020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sp>
          <p:nvSpPr>
            <p:cNvPr id="48234" name="Freeform 106"/>
            <p:cNvSpPr>
              <a:spLocks/>
            </p:cNvSpPr>
            <p:nvPr/>
          </p:nvSpPr>
          <p:spPr bwMode="auto">
            <a:xfrm>
              <a:off x="3893" y="2796"/>
              <a:ext cx="257" cy="180"/>
            </a:xfrm>
            <a:custGeom>
              <a:avLst/>
              <a:gdLst>
                <a:gd name="T0" fmla="*/ 469 w 513"/>
                <a:gd name="T1" fmla="*/ 2 h 359"/>
                <a:gd name="T2" fmla="*/ 429 w 513"/>
                <a:gd name="T3" fmla="*/ 4 h 359"/>
                <a:gd name="T4" fmla="*/ 401 w 513"/>
                <a:gd name="T5" fmla="*/ 19 h 359"/>
                <a:gd name="T6" fmla="*/ 372 w 513"/>
                <a:gd name="T7" fmla="*/ 34 h 359"/>
                <a:gd name="T8" fmla="*/ 348 w 513"/>
                <a:gd name="T9" fmla="*/ 36 h 359"/>
                <a:gd name="T10" fmla="*/ 321 w 513"/>
                <a:gd name="T11" fmla="*/ 23 h 359"/>
                <a:gd name="T12" fmla="*/ 218 w 513"/>
                <a:gd name="T13" fmla="*/ 15 h 359"/>
                <a:gd name="T14" fmla="*/ 148 w 513"/>
                <a:gd name="T15" fmla="*/ 8 h 359"/>
                <a:gd name="T16" fmla="*/ 129 w 513"/>
                <a:gd name="T17" fmla="*/ 15 h 359"/>
                <a:gd name="T18" fmla="*/ 110 w 513"/>
                <a:gd name="T19" fmla="*/ 23 h 359"/>
                <a:gd name="T20" fmla="*/ 83 w 513"/>
                <a:gd name="T21" fmla="*/ 59 h 359"/>
                <a:gd name="T22" fmla="*/ 59 w 513"/>
                <a:gd name="T23" fmla="*/ 67 h 359"/>
                <a:gd name="T24" fmla="*/ 45 w 513"/>
                <a:gd name="T25" fmla="*/ 110 h 359"/>
                <a:gd name="T26" fmla="*/ 0 w 513"/>
                <a:gd name="T27" fmla="*/ 162 h 359"/>
                <a:gd name="T28" fmla="*/ 7 w 513"/>
                <a:gd name="T29" fmla="*/ 198 h 359"/>
                <a:gd name="T30" fmla="*/ 51 w 513"/>
                <a:gd name="T31" fmla="*/ 266 h 359"/>
                <a:gd name="T32" fmla="*/ 64 w 513"/>
                <a:gd name="T33" fmla="*/ 295 h 359"/>
                <a:gd name="T34" fmla="*/ 102 w 513"/>
                <a:gd name="T35" fmla="*/ 295 h 359"/>
                <a:gd name="T36" fmla="*/ 129 w 513"/>
                <a:gd name="T37" fmla="*/ 266 h 359"/>
                <a:gd name="T38" fmla="*/ 148 w 513"/>
                <a:gd name="T39" fmla="*/ 259 h 359"/>
                <a:gd name="T40" fmla="*/ 315 w 513"/>
                <a:gd name="T41" fmla="*/ 243 h 359"/>
                <a:gd name="T42" fmla="*/ 386 w 513"/>
                <a:gd name="T43" fmla="*/ 251 h 359"/>
                <a:gd name="T44" fmla="*/ 410 w 513"/>
                <a:gd name="T45" fmla="*/ 280 h 359"/>
                <a:gd name="T46" fmla="*/ 405 w 513"/>
                <a:gd name="T47" fmla="*/ 300 h 359"/>
                <a:gd name="T48" fmla="*/ 359 w 513"/>
                <a:gd name="T49" fmla="*/ 295 h 359"/>
                <a:gd name="T50" fmla="*/ 340 w 513"/>
                <a:gd name="T51" fmla="*/ 285 h 359"/>
                <a:gd name="T52" fmla="*/ 315 w 513"/>
                <a:gd name="T53" fmla="*/ 280 h 359"/>
                <a:gd name="T54" fmla="*/ 321 w 513"/>
                <a:gd name="T55" fmla="*/ 300 h 359"/>
                <a:gd name="T56" fmla="*/ 378 w 513"/>
                <a:gd name="T57" fmla="*/ 354 h 359"/>
                <a:gd name="T58" fmla="*/ 410 w 513"/>
                <a:gd name="T59" fmla="*/ 359 h 359"/>
                <a:gd name="T60" fmla="*/ 429 w 513"/>
                <a:gd name="T61" fmla="*/ 323 h 359"/>
                <a:gd name="T62" fmla="*/ 456 w 513"/>
                <a:gd name="T63" fmla="*/ 323 h 359"/>
                <a:gd name="T64" fmla="*/ 513 w 513"/>
                <a:gd name="T65" fmla="*/ 337 h 359"/>
                <a:gd name="T66" fmla="*/ 513 w 513"/>
                <a:gd name="T67" fmla="*/ 4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3" h="359">
                  <a:moveTo>
                    <a:pt x="513" y="4"/>
                  </a:moveTo>
                  <a:lnTo>
                    <a:pt x="469" y="2"/>
                  </a:lnTo>
                  <a:lnTo>
                    <a:pt x="443" y="0"/>
                  </a:lnTo>
                  <a:lnTo>
                    <a:pt x="429" y="4"/>
                  </a:lnTo>
                  <a:lnTo>
                    <a:pt x="410" y="8"/>
                  </a:lnTo>
                  <a:lnTo>
                    <a:pt x="401" y="19"/>
                  </a:lnTo>
                  <a:lnTo>
                    <a:pt x="391" y="29"/>
                  </a:lnTo>
                  <a:lnTo>
                    <a:pt x="372" y="34"/>
                  </a:lnTo>
                  <a:lnTo>
                    <a:pt x="359" y="36"/>
                  </a:lnTo>
                  <a:lnTo>
                    <a:pt x="348" y="36"/>
                  </a:lnTo>
                  <a:lnTo>
                    <a:pt x="333" y="29"/>
                  </a:lnTo>
                  <a:lnTo>
                    <a:pt x="321" y="23"/>
                  </a:lnTo>
                  <a:lnTo>
                    <a:pt x="270" y="21"/>
                  </a:lnTo>
                  <a:lnTo>
                    <a:pt x="218" y="15"/>
                  </a:lnTo>
                  <a:lnTo>
                    <a:pt x="184" y="12"/>
                  </a:lnTo>
                  <a:lnTo>
                    <a:pt x="148" y="8"/>
                  </a:lnTo>
                  <a:lnTo>
                    <a:pt x="139" y="12"/>
                  </a:lnTo>
                  <a:lnTo>
                    <a:pt x="129" y="15"/>
                  </a:lnTo>
                  <a:lnTo>
                    <a:pt x="120" y="19"/>
                  </a:lnTo>
                  <a:lnTo>
                    <a:pt x="110" y="23"/>
                  </a:lnTo>
                  <a:lnTo>
                    <a:pt x="97" y="40"/>
                  </a:lnTo>
                  <a:lnTo>
                    <a:pt x="83" y="59"/>
                  </a:lnTo>
                  <a:lnTo>
                    <a:pt x="72" y="63"/>
                  </a:lnTo>
                  <a:lnTo>
                    <a:pt x="59" y="67"/>
                  </a:lnTo>
                  <a:lnTo>
                    <a:pt x="51" y="86"/>
                  </a:lnTo>
                  <a:lnTo>
                    <a:pt x="45" y="110"/>
                  </a:lnTo>
                  <a:lnTo>
                    <a:pt x="23" y="135"/>
                  </a:lnTo>
                  <a:lnTo>
                    <a:pt x="0" y="162"/>
                  </a:lnTo>
                  <a:lnTo>
                    <a:pt x="4" y="177"/>
                  </a:lnTo>
                  <a:lnTo>
                    <a:pt x="7" y="198"/>
                  </a:lnTo>
                  <a:lnTo>
                    <a:pt x="36" y="226"/>
                  </a:lnTo>
                  <a:lnTo>
                    <a:pt x="51" y="266"/>
                  </a:lnTo>
                  <a:lnTo>
                    <a:pt x="61" y="276"/>
                  </a:lnTo>
                  <a:lnTo>
                    <a:pt x="64" y="295"/>
                  </a:lnTo>
                  <a:lnTo>
                    <a:pt x="83" y="295"/>
                  </a:lnTo>
                  <a:lnTo>
                    <a:pt x="102" y="295"/>
                  </a:lnTo>
                  <a:lnTo>
                    <a:pt x="116" y="280"/>
                  </a:lnTo>
                  <a:lnTo>
                    <a:pt x="129" y="266"/>
                  </a:lnTo>
                  <a:lnTo>
                    <a:pt x="139" y="261"/>
                  </a:lnTo>
                  <a:lnTo>
                    <a:pt x="148" y="259"/>
                  </a:lnTo>
                  <a:lnTo>
                    <a:pt x="232" y="245"/>
                  </a:lnTo>
                  <a:lnTo>
                    <a:pt x="315" y="243"/>
                  </a:lnTo>
                  <a:lnTo>
                    <a:pt x="353" y="251"/>
                  </a:lnTo>
                  <a:lnTo>
                    <a:pt x="386" y="251"/>
                  </a:lnTo>
                  <a:lnTo>
                    <a:pt x="399" y="266"/>
                  </a:lnTo>
                  <a:lnTo>
                    <a:pt x="410" y="280"/>
                  </a:lnTo>
                  <a:lnTo>
                    <a:pt x="409" y="291"/>
                  </a:lnTo>
                  <a:lnTo>
                    <a:pt x="405" y="300"/>
                  </a:lnTo>
                  <a:lnTo>
                    <a:pt x="384" y="295"/>
                  </a:lnTo>
                  <a:lnTo>
                    <a:pt x="359" y="295"/>
                  </a:lnTo>
                  <a:lnTo>
                    <a:pt x="350" y="291"/>
                  </a:lnTo>
                  <a:lnTo>
                    <a:pt x="340" y="285"/>
                  </a:lnTo>
                  <a:lnTo>
                    <a:pt x="329" y="280"/>
                  </a:lnTo>
                  <a:lnTo>
                    <a:pt x="315" y="280"/>
                  </a:lnTo>
                  <a:lnTo>
                    <a:pt x="317" y="293"/>
                  </a:lnTo>
                  <a:lnTo>
                    <a:pt x="321" y="300"/>
                  </a:lnTo>
                  <a:lnTo>
                    <a:pt x="353" y="327"/>
                  </a:lnTo>
                  <a:lnTo>
                    <a:pt x="378" y="354"/>
                  </a:lnTo>
                  <a:lnTo>
                    <a:pt x="395" y="356"/>
                  </a:lnTo>
                  <a:lnTo>
                    <a:pt x="410" y="359"/>
                  </a:lnTo>
                  <a:lnTo>
                    <a:pt x="418" y="340"/>
                  </a:lnTo>
                  <a:lnTo>
                    <a:pt x="429" y="323"/>
                  </a:lnTo>
                  <a:lnTo>
                    <a:pt x="443" y="323"/>
                  </a:lnTo>
                  <a:lnTo>
                    <a:pt x="456" y="323"/>
                  </a:lnTo>
                  <a:lnTo>
                    <a:pt x="479" y="331"/>
                  </a:lnTo>
                  <a:lnTo>
                    <a:pt x="513" y="337"/>
                  </a:lnTo>
                  <a:lnTo>
                    <a:pt x="513" y="160"/>
                  </a:lnTo>
                  <a:lnTo>
                    <a:pt x="513" y="4"/>
                  </a:lnTo>
                  <a:close/>
                </a:path>
              </a:pathLst>
            </a:custGeom>
            <a:solidFill>
              <a:srgbClr val="00FF00"/>
            </a:solidFill>
            <a:ln w="1588">
              <a:solidFill>
                <a:srgbClr val="028502"/>
              </a:solidFill>
              <a:prstDash val="solid"/>
              <a:round/>
              <a:headEnd/>
              <a:tailEnd/>
            </a:ln>
          </p:spPr>
          <p:txBody>
            <a:bodyPr/>
            <a:lstStyle/>
            <a:p>
              <a:endParaRPr lang="en-MY"/>
            </a:p>
          </p:txBody>
        </p:sp>
        <p:sp>
          <p:nvSpPr>
            <p:cNvPr id="48235" name="Freeform 107"/>
            <p:cNvSpPr>
              <a:spLocks/>
            </p:cNvSpPr>
            <p:nvPr/>
          </p:nvSpPr>
          <p:spPr bwMode="auto">
            <a:xfrm>
              <a:off x="3849" y="2583"/>
              <a:ext cx="301" cy="205"/>
            </a:xfrm>
            <a:custGeom>
              <a:avLst/>
              <a:gdLst>
                <a:gd name="T0" fmla="*/ 588 w 603"/>
                <a:gd name="T1" fmla="*/ 31 h 409"/>
                <a:gd name="T2" fmla="*/ 552 w 603"/>
                <a:gd name="T3" fmla="*/ 16 h 409"/>
                <a:gd name="T4" fmla="*/ 514 w 603"/>
                <a:gd name="T5" fmla="*/ 4 h 409"/>
                <a:gd name="T6" fmla="*/ 476 w 603"/>
                <a:gd name="T7" fmla="*/ 8 h 409"/>
                <a:gd name="T8" fmla="*/ 438 w 603"/>
                <a:gd name="T9" fmla="*/ 38 h 409"/>
                <a:gd name="T10" fmla="*/ 396 w 603"/>
                <a:gd name="T11" fmla="*/ 69 h 409"/>
                <a:gd name="T12" fmla="*/ 339 w 603"/>
                <a:gd name="T13" fmla="*/ 86 h 409"/>
                <a:gd name="T14" fmla="*/ 289 w 603"/>
                <a:gd name="T15" fmla="*/ 126 h 409"/>
                <a:gd name="T16" fmla="*/ 251 w 603"/>
                <a:gd name="T17" fmla="*/ 111 h 409"/>
                <a:gd name="T18" fmla="*/ 206 w 603"/>
                <a:gd name="T19" fmla="*/ 122 h 409"/>
                <a:gd name="T20" fmla="*/ 162 w 603"/>
                <a:gd name="T21" fmla="*/ 111 h 409"/>
                <a:gd name="T22" fmla="*/ 139 w 603"/>
                <a:gd name="T23" fmla="*/ 132 h 409"/>
                <a:gd name="T24" fmla="*/ 92 w 603"/>
                <a:gd name="T25" fmla="*/ 126 h 409"/>
                <a:gd name="T26" fmla="*/ 52 w 603"/>
                <a:gd name="T27" fmla="*/ 134 h 409"/>
                <a:gd name="T28" fmla="*/ 14 w 603"/>
                <a:gd name="T29" fmla="*/ 191 h 409"/>
                <a:gd name="T30" fmla="*/ 58 w 603"/>
                <a:gd name="T31" fmla="*/ 221 h 409"/>
                <a:gd name="T32" fmla="*/ 65 w 603"/>
                <a:gd name="T33" fmla="*/ 236 h 409"/>
                <a:gd name="T34" fmla="*/ 0 w 603"/>
                <a:gd name="T35" fmla="*/ 303 h 409"/>
                <a:gd name="T36" fmla="*/ 18 w 603"/>
                <a:gd name="T37" fmla="*/ 354 h 409"/>
                <a:gd name="T38" fmla="*/ 25 w 603"/>
                <a:gd name="T39" fmla="*/ 398 h 409"/>
                <a:gd name="T40" fmla="*/ 61 w 603"/>
                <a:gd name="T41" fmla="*/ 377 h 409"/>
                <a:gd name="T42" fmla="*/ 103 w 603"/>
                <a:gd name="T43" fmla="*/ 360 h 409"/>
                <a:gd name="T44" fmla="*/ 122 w 603"/>
                <a:gd name="T45" fmla="*/ 308 h 409"/>
                <a:gd name="T46" fmla="*/ 160 w 603"/>
                <a:gd name="T47" fmla="*/ 308 h 409"/>
                <a:gd name="T48" fmla="*/ 168 w 603"/>
                <a:gd name="T49" fmla="*/ 303 h 409"/>
                <a:gd name="T50" fmla="*/ 200 w 603"/>
                <a:gd name="T51" fmla="*/ 249 h 409"/>
                <a:gd name="T52" fmla="*/ 236 w 603"/>
                <a:gd name="T53" fmla="*/ 232 h 409"/>
                <a:gd name="T54" fmla="*/ 308 w 603"/>
                <a:gd name="T55" fmla="*/ 229 h 409"/>
                <a:gd name="T56" fmla="*/ 343 w 603"/>
                <a:gd name="T57" fmla="*/ 255 h 409"/>
                <a:gd name="T58" fmla="*/ 371 w 603"/>
                <a:gd name="T59" fmla="*/ 291 h 409"/>
                <a:gd name="T60" fmla="*/ 419 w 603"/>
                <a:gd name="T61" fmla="*/ 303 h 409"/>
                <a:gd name="T62" fmla="*/ 468 w 603"/>
                <a:gd name="T63" fmla="*/ 316 h 409"/>
                <a:gd name="T64" fmla="*/ 531 w 603"/>
                <a:gd name="T65" fmla="*/ 377 h 409"/>
                <a:gd name="T66" fmla="*/ 603 w 603"/>
                <a:gd name="T67" fmla="*/ 21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3" h="409">
                  <a:moveTo>
                    <a:pt x="603" y="54"/>
                  </a:moveTo>
                  <a:lnTo>
                    <a:pt x="588" y="31"/>
                  </a:lnTo>
                  <a:lnTo>
                    <a:pt x="569" y="27"/>
                  </a:lnTo>
                  <a:lnTo>
                    <a:pt x="552" y="16"/>
                  </a:lnTo>
                  <a:lnTo>
                    <a:pt x="533" y="8"/>
                  </a:lnTo>
                  <a:lnTo>
                    <a:pt x="514" y="4"/>
                  </a:lnTo>
                  <a:lnTo>
                    <a:pt x="495" y="0"/>
                  </a:lnTo>
                  <a:lnTo>
                    <a:pt x="476" y="8"/>
                  </a:lnTo>
                  <a:lnTo>
                    <a:pt x="457" y="23"/>
                  </a:lnTo>
                  <a:lnTo>
                    <a:pt x="438" y="38"/>
                  </a:lnTo>
                  <a:lnTo>
                    <a:pt x="417" y="52"/>
                  </a:lnTo>
                  <a:lnTo>
                    <a:pt x="396" y="69"/>
                  </a:lnTo>
                  <a:lnTo>
                    <a:pt x="379" y="90"/>
                  </a:lnTo>
                  <a:lnTo>
                    <a:pt x="339" y="86"/>
                  </a:lnTo>
                  <a:lnTo>
                    <a:pt x="314" y="118"/>
                  </a:lnTo>
                  <a:lnTo>
                    <a:pt x="289" y="126"/>
                  </a:lnTo>
                  <a:lnTo>
                    <a:pt x="270" y="111"/>
                  </a:lnTo>
                  <a:lnTo>
                    <a:pt x="251" y="111"/>
                  </a:lnTo>
                  <a:lnTo>
                    <a:pt x="231" y="111"/>
                  </a:lnTo>
                  <a:lnTo>
                    <a:pt x="206" y="122"/>
                  </a:lnTo>
                  <a:lnTo>
                    <a:pt x="187" y="118"/>
                  </a:lnTo>
                  <a:lnTo>
                    <a:pt x="162" y="111"/>
                  </a:lnTo>
                  <a:lnTo>
                    <a:pt x="141" y="111"/>
                  </a:lnTo>
                  <a:lnTo>
                    <a:pt x="139" y="132"/>
                  </a:lnTo>
                  <a:lnTo>
                    <a:pt x="122" y="137"/>
                  </a:lnTo>
                  <a:lnTo>
                    <a:pt x="92" y="126"/>
                  </a:lnTo>
                  <a:lnTo>
                    <a:pt x="71" y="126"/>
                  </a:lnTo>
                  <a:lnTo>
                    <a:pt x="52" y="134"/>
                  </a:lnTo>
                  <a:lnTo>
                    <a:pt x="27" y="160"/>
                  </a:lnTo>
                  <a:lnTo>
                    <a:pt x="14" y="191"/>
                  </a:lnTo>
                  <a:lnTo>
                    <a:pt x="38" y="213"/>
                  </a:lnTo>
                  <a:lnTo>
                    <a:pt x="58" y="221"/>
                  </a:lnTo>
                  <a:lnTo>
                    <a:pt x="84" y="221"/>
                  </a:lnTo>
                  <a:lnTo>
                    <a:pt x="65" y="236"/>
                  </a:lnTo>
                  <a:lnTo>
                    <a:pt x="27" y="267"/>
                  </a:lnTo>
                  <a:lnTo>
                    <a:pt x="0" y="303"/>
                  </a:lnTo>
                  <a:lnTo>
                    <a:pt x="6" y="324"/>
                  </a:lnTo>
                  <a:lnTo>
                    <a:pt x="18" y="354"/>
                  </a:lnTo>
                  <a:lnTo>
                    <a:pt x="19" y="375"/>
                  </a:lnTo>
                  <a:lnTo>
                    <a:pt x="25" y="398"/>
                  </a:lnTo>
                  <a:lnTo>
                    <a:pt x="44" y="390"/>
                  </a:lnTo>
                  <a:lnTo>
                    <a:pt x="61" y="377"/>
                  </a:lnTo>
                  <a:lnTo>
                    <a:pt x="84" y="367"/>
                  </a:lnTo>
                  <a:lnTo>
                    <a:pt x="103" y="360"/>
                  </a:lnTo>
                  <a:lnTo>
                    <a:pt x="116" y="333"/>
                  </a:lnTo>
                  <a:lnTo>
                    <a:pt x="122" y="308"/>
                  </a:lnTo>
                  <a:lnTo>
                    <a:pt x="145" y="314"/>
                  </a:lnTo>
                  <a:lnTo>
                    <a:pt x="160" y="308"/>
                  </a:lnTo>
                  <a:lnTo>
                    <a:pt x="141" y="303"/>
                  </a:lnTo>
                  <a:lnTo>
                    <a:pt x="168" y="303"/>
                  </a:lnTo>
                  <a:lnTo>
                    <a:pt x="189" y="280"/>
                  </a:lnTo>
                  <a:lnTo>
                    <a:pt x="200" y="249"/>
                  </a:lnTo>
                  <a:lnTo>
                    <a:pt x="215" y="246"/>
                  </a:lnTo>
                  <a:lnTo>
                    <a:pt x="236" y="232"/>
                  </a:lnTo>
                  <a:lnTo>
                    <a:pt x="276" y="229"/>
                  </a:lnTo>
                  <a:lnTo>
                    <a:pt x="308" y="229"/>
                  </a:lnTo>
                  <a:lnTo>
                    <a:pt x="327" y="236"/>
                  </a:lnTo>
                  <a:lnTo>
                    <a:pt x="343" y="255"/>
                  </a:lnTo>
                  <a:lnTo>
                    <a:pt x="354" y="280"/>
                  </a:lnTo>
                  <a:lnTo>
                    <a:pt x="371" y="291"/>
                  </a:lnTo>
                  <a:lnTo>
                    <a:pt x="392" y="303"/>
                  </a:lnTo>
                  <a:lnTo>
                    <a:pt x="419" y="303"/>
                  </a:lnTo>
                  <a:lnTo>
                    <a:pt x="443" y="303"/>
                  </a:lnTo>
                  <a:lnTo>
                    <a:pt x="468" y="316"/>
                  </a:lnTo>
                  <a:lnTo>
                    <a:pt x="495" y="324"/>
                  </a:lnTo>
                  <a:lnTo>
                    <a:pt x="531" y="377"/>
                  </a:lnTo>
                  <a:lnTo>
                    <a:pt x="603" y="409"/>
                  </a:lnTo>
                  <a:lnTo>
                    <a:pt x="603" y="210"/>
                  </a:lnTo>
                  <a:lnTo>
                    <a:pt x="603" y="54"/>
                  </a:lnTo>
                  <a:close/>
                </a:path>
              </a:pathLst>
            </a:custGeom>
            <a:solidFill>
              <a:srgbClr val="00FF00"/>
            </a:solidFill>
            <a:ln w="1588">
              <a:solidFill>
                <a:srgbClr val="028502"/>
              </a:solidFill>
              <a:prstDash val="solid"/>
              <a:round/>
              <a:headEnd/>
              <a:tailEnd/>
            </a:ln>
          </p:spPr>
          <p:txBody>
            <a:bodyPr/>
            <a:lstStyle/>
            <a:p>
              <a:endParaRPr lang="en-MY"/>
            </a:p>
          </p:txBody>
        </p:sp>
        <p:sp>
          <p:nvSpPr>
            <p:cNvPr id="48236" name="Freeform 108"/>
            <p:cNvSpPr>
              <a:spLocks/>
            </p:cNvSpPr>
            <p:nvPr/>
          </p:nvSpPr>
          <p:spPr bwMode="auto">
            <a:xfrm>
              <a:off x="3858" y="2441"/>
              <a:ext cx="280" cy="191"/>
            </a:xfrm>
            <a:custGeom>
              <a:avLst/>
              <a:gdLst>
                <a:gd name="T0" fmla="*/ 189 w 559"/>
                <a:gd name="T1" fmla="*/ 297 h 382"/>
                <a:gd name="T2" fmla="*/ 149 w 559"/>
                <a:gd name="T3" fmla="*/ 308 h 382"/>
                <a:gd name="T4" fmla="*/ 97 w 559"/>
                <a:gd name="T5" fmla="*/ 344 h 382"/>
                <a:gd name="T6" fmla="*/ 58 w 559"/>
                <a:gd name="T7" fmla="*/ 382 h 382"/>
                <a:gd name="T8" fmla="*/ 35 w 559"/>
                <a:gd name="T9" fmla="*/ 377 h 382"/>
                <a:gd name="T10" fmla="*/ 14 w 559"/>
                <a:gd name="T11" fmla="*/ 360 h 382"/>
                <a:gd name="T12" fmla="*/ 19 w 559"/>
                <a:gd name="T13" fmla="*/ 308 h 382"/>
                <a:gd name="T14" fmla="*/ 4 w 559"/>
                <a:gd name="T15" fmla="*/ 284 h 382"/>
                <a:gd name="T16" fmla="*/ 19 w 559"/>
                <a:gd name="T17" fmla="*/ 249 h 382"/>
                <a:gd name="T18" fmla="*/ 52 w 559"/>
                <a:gd name="T19" fmla="*/ 194 h 382"/>
                <a:gd name="T20" fmla="*/ 80 w 559"/>
                <a:gd name="T21" fmla="*/ 158 h 382"/>
                <a:gd name="T22" fmla="*/ 84 w 559"/>
                <a:gd name="T23" fmla="*/ 133 h 382"/>
                <a:gd name="T24" fmla="*/ 90 w 559"/>
                <a:gd name="T25" fmla="*/ 111 h 382"/>
                <a:gd name="T26" fmla="*/ 109 w 559"/>
                <a:gd name="T27" fmla="*/ 88 h 382"/>
                <a:gd name="T28" fmla="*/ 141 w 559"/>
                <a:gd name="T29" fmla="*/ 80 h 382"/>
                <a:gd name="T30" fmla="*/ 200 w 559"/>
                <a:gd name="T31" fmla="*/ 59 h 382"/>
                <a:gd name="T32" fmla="*/ 231 w 559"/>
                <a:gd name="T33" fmla="*/ 44 h 382"/>
                <a:gd name="T34" fmla="*/ 251 w 559"/>
                <a:gd name="T35" fmla="*/ 36 h 382"/>
                <a:gd name="T36" fmla="*/ 282 w 559"/>
                <a:gd name="T37" fmla="*/ 23 h 382"/>
                <a:gd name="T38" fmla="*/ 305 w 559"/>
                <a:gd name="T39" fmla="*/ 4 h 382"/>
                <a:gd name="T40" fmla="*/ 379 w 559"/>
                <a:gd name="T41" fmla="*/ 4 h 382"/>
                <a:gd name="T42" fmla="*/ 470 w 559"/>
                <a:gd name="T43" fmla="*/ 57 h 382"/>
                <a:gd name="T44" fmla="*/ 529 w 559"/>
                <a:gd name="T45" fmla="*/ 111 h 382"/>
                <a:gd name="T46" fmla="*/ 559 w 559"/>
                <a:gd name="T47" fmla="*/ 162 h 382"/>
                <a:gd name="T48" fmla="*/ 548 w 559"/>
                <a:gd name="T49" fmla="*/ 187 h 382"/>
                <a:gd name="T50" fmla="*/ 537 w 559"/>
                <a:gd name="T51" fmla="*/ 213 h 382"/>
                <a:gd name="T52" fmla="*/ 527 w 559"/>
                <a:gd name="T53" fmla="*/ 244 h 382"/>
                <a:gd name="T54" fmla="*/ 504 w 559"/>
                <a:gd name="T55" fmla="*/ 253 h 382"/>
                <a:gd name="T56" fmla="*/ 472 w 559"/>
                <a:gd name="T57" fmla="*/ 274 h 382"/>
                <a:gd name="T58" fmla="*/ 443 w 559"/>
                <a:gd name="T59" fmla="*/ 285 h 382"/>
                <a:gd name="T60" fmla="*/ 419 w 559"/>
                <a:gd name="T61" fmla="*/ 301 h 382"/>
                <a:gd name="T62" fmla="*/ 386 w 559"/>
                <a:gd name="T63" fmla="*/ 293 h 382"/>
                <a:gd name="T64" fmla="*/ 360 w 559"/>
                <a:gd name="T65" fmla="*/ 280 h 382"/>
                <a:gd name="T66" fmla="*/ 327 w 559"/>
                <a:gd name="T67" fmla="*/ 285 h 382"/>
                <a:gd name="T68" fmla="*/ 301 w 559"/>
                <a:gd name="T69" fmla="*/ 280 h 382"/>
                <a:gd name="T70" fmla="*/ 280 w 559"/>
                <a:gd name="T71" fmla="*/ 276 h 382"/>
                <a:gd name="T72" fmla="*/ 257 w 559"/>
                <a:gd name="T73" fmla="*/ 285 h 382"/>
                <a:gd name="T74" fmla="*/ 234 w 559"/>
                <a:gd name="T75" fmla="*/ 297 h 382"/>
                <a:gd name="T76" fmla="*/ 215 w 559"/>
                <a:gd name="T77" fmla="*/ 29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9" h="382">
                  <a:moveTo>
                    <a:pt x="212" y="293"/>
                  </a:moveTo>
                  <a:lnTo>
                    <a:pt x="189" y="297"/>
                  </a:lnTo>
                  <a:lnTo>
                    <a:pt x="168" y="308"/>
                  </a:lnTo>
                  <a:lnTo>
                    <a:pt x="149" y="308"/>
                  </a:lnTo>
                  <a:lnTo>
                    <a:pt x="128" y="308"/>
                  </a:lnTo>
                  <a:lnTo>
                    <a:pt x="97" y="344"/>
                  </a:lnTo>
                  <a:lnTo>
                    <a:pt x="71" y="382"/>
                  </a:lnTo>
                  <a:lnTo>
                    <a:pt x="58" y="382"/>
                  </a:lnTo>
                  <a:lnTo>
                    <a:pt x="44" y="382"/>
                  </a:lnTo>
                  <a:lnTo>
                    <a:pt x="35" y="377"/>
                  </a:lnTo>
                  <a:lnTo>
                    <a:pt x="25" y="375"/>
                  </a:lnTo>
                  <a:lnTo>
                    <a:pt x="14" y="360"/>
                  </a:lnTo>
                  <a:lnTo>
                    <a:pt x="16" y="333"/>
                  </a:lnTo>
                  <a:lnTo>
                    <a:pt x="19" y="308"/>
                  </a:lnTo>
                  <a:lnTo>
                    <a:pt x="6" y="293"/>
                  </a:lnTo>
                  <a:lnTo>
                    <a:pt x="4" y="284"/>
                  </a:lnTo>
                  <a:lnTo>
                    <a:pt x="0" y="270"/>
                  </a:lnTo>
                  <a:lnTo>
                    <a:pt x="19" y="249"/>
                  </a:lnTo>
                  <a:lnTo>
                    <a:pt x="39" y="228"/>
                  </a:lnTo>
                  <a:lnTo>
                    <a:pt x="52" y="194"/>
                  </a:lnTo>
                  <a:lnTo>
                    <a:pt x="78" y="170"/>
                  </a:lnTo>
                  <a:lnTo>
                    <a:pt x="80" y="158"/>
                  </a:lnTo>
                  <a:lnTo>
                    <a:pt x="84" y="147"/>
                  </a:lnTo>
                  <a:lnTo>
                    <a:pt x="84" y="133"/>
                  </a:lnTo>
                  <a:lnTo>
                    <a:pt x="86" y="122"/>
                  </a:lnTo>
                  <a:lnTo>
                    <a:pt x="90" y="111"/>
                  </a:lnTo>
                  <a:lnTo>
                    <a:pt x="101" y="99"/>
                  </a:lnTo>
                  <a:lnTo>
                    <a:pt x="109" y="88"/>
                  </a:lnTo>
                  <a:lnTo>
                    <a:pt x="126" y="84"/>
                  </a:lnTo>
                  <a:lnTo>
                    <a:pt x="141" y="80"/>
                  </a:lnTo>
                  <a:lnTo>
                    <a:pt x="172" y="65"/>
                  </a:lnTo>
                  <a:lnTo>
                    <a:pt x="200" y="59"/>
                  </a:lnTo>
                  <a:lnTo>
                    <a:pt x="212" y="50"/>
                  </a:lnTo>
                  <a:lnTo>
                    <a:pt x="231" y="44"/>
                  </a:lnTo>
                  <a:lnTo>
                    <a:pt x="240" y="40"/>
                  </a:lnTo>
                  <a:lnTo>
                    <a:pt x="251" y="36"/>
                  </a:lnTo>
                  <a:lnTo>
                    <a:pt x="263" y="27"/>
                  </a:lnTo>
                  <a:lnTo>
                    <a:pt x="282" y="23"/>
                  </a:lnTo>
                  <a:lnTo>
                    <a:pt x="295" y="8"/>
                  </a:lnTo>
                  <a:lnTo>
                    <a:pt x="305" y="4"/>
                  </a:lnTo>
                  <a:lnTo>
                    <a:pt x="314" y="0"/>
                  </a:lnTo>
                  <a:lnTo>
                    <a:pt x="379" y="4"/>
                  </a:lnTo>
                  <a:lnTo>
                    <a:pt x="438" y="31"/>
                  </a:lnTo>
                  <a:lnTo>
                    <a:pt x="470" y="57"/>
                  </a:lnTo>
                  <a:lnTo>
                    <a:pt x="500" y="73"/>
                  </a:lnTo>
                  <a:lnTo>
                    <a:pt x="529" y="111"/>
                  </a:lnTo>
                  <a:lnTo>
                    <a:pt x="559" y="147"/>
                  </a:lnTo>
                  <a:lnTo>
                    <a:pt x="559" y="162"/>
                  </a:lnTo>
                  <a:lnTo>
                    <a:pt x="559" y="177"/>
                  </a:lnTo>
                  <a:lnTo>
                    <a:pt x="548" y="187"/>
                  </a:lnTo>
                  <a:lnTo>
                    <a:pt x="540" y="198"/>
                  </a:lnTo>
                  <a:lnTo>
                    <a:pt x="537" y="213"/>
                  </a:lnTo>
                  <a:lnTo>
                    <a:pt x="540" y="228"/>
                  </a:lnTo>
                  <a:lnTo>
                    <a:pt x="527" y="244"/>
                  </a:lnTo>
                  <a:lnTo>
                    <a:pt x="514" y="244"/>
                  </a:lnTo>
                  <a:lnTo>
                    <a:pt x="504" y="253"/>
                  </a:lnTo>
                  <a:lnTo>
                    <a:pt x="495" y="265"/>
                  </a:lnTo>
                  <a:lnTo>
                    <a:pt x="472" y="274"/>
                  </a:lnTo>
                  <a:lnTo>
                    <a:pt x="457" y="285"/>
                  </a:lnTo>
                  <a:lnTo>
                    <a:pt x="443" y="285"/>
                  </a:lnTo>
                  <a:lnTo>
                    <a:pt x="430" y="285"/>
                  </a:lnTo>
                  <a:lnTo>
                    <a:pt x="419" y="301"/>
                  </a:lnTo>
                  <a:lnTo>
                    <a:pt x="402" y="297"/>
                  </a:lnTo>
                  <a:lnTo>
                    <a:pt x="386" y="293"/>
                  </a:lnTo>
                  <a:lnTo>
                    <a:pt x="373" y="280"/>
                  </a:lnTo>
                  <a:lnTo>
                    <a:pt x="360" y="280"/>
                  </a:lnTo>
                  <a:lnTo>
                    <a:pt x="346" y="280"/>
                  </a:lnTo>
                  <a:lnTo>
                    <a:pt x="327" y="285"/>
                  </a:lnTo>
                  <a:lnTo>
                    <a:pt x="314" y="285"/>
                  </a:lnTo>
                  <a:lnTo>
                    <a:pt x="301" y="280"/>
                  </a:lnTo>
                  <a:lnTo>
                    <a:pt x="289" y="270"/>
                  </a:lnTo>
                  <a:lnTo>
                    <a:pt x="280" y="276"/>
                  </a:lnTo>
                  <a:lnTo>
                    <a:pt x="269" y="280"/>
                  </a:lnTo>
                  <a:lnTo>
                    <a:pt x="257" y="285"/>
                  </a:lnTo>
                  <a:lnTo>
                    <a:pt x="246" y="289"/>
                  </a:lnTo>
                  <a:lnTo>
                    <a:pt x="234" y="297"/>
                  </a:lnTo>
                  <a:lnTo>
                    <a:pt x="225" y="301"/>
                  </a:lnTo>
                  <a:lnTo>
                    <a:pt x="215" y="297"/>
                  </a:lnTo>
                  <a:lnTo>
                    <a:pt x="212" y="293"/>
                  </a:lnTo>
                  <a:close/>
                </a:path>
              </a:pathLst>
            </a:custGeom>
            <a:solidFill>
              <a:srgbClr val="00FF00"/>
            </a:solidFill>
            <a:ln w="1588">
              <a:solidFill>
                <a:srgbClr val="028502"/>
              </a:solidFill>
              <a:prstDash val="solid"/>
              <a:round/>
              <a:headEnd/>
              <a:tailEnd/>
            </a:ln>
          </p:spPr>
          <p:txBody>
            <a:bodyPr/>
            <a:lstStyle/>
            <a:p>
              <a:endParaRPr lang="en-MY"/>
            </a:p>
          </p:txBody>
        </p:sp>
        <p:sp>
          <p:nvSpPr>
            <p:cNvPr id="48237" name="Freeform 109"/>
            <p:cNvSpPr>
              <a:spLocks/>
            </p:cNvSpPr>
            <p:nvPr/>
          </p:nvSpPr>
          <p:spPr bwMode="auto">
            <a:xfrm>
              <a:off x="3884" y="2521"/>
              <a:ext cx="170" cy="88"/>
            </a:xfrm>
            <a:custGeom>
              <a:avLst/>
              <a:gdLst>
                <a:gd name="T0" fmla="*/ 340 w 340"/>
                <a:gd name="T1" fmla="*/ 110 h 177"/>
                <a:gd name="T2" fmla="*/ 308 w 340"/>
                <a:gd name="T3" fmla="*/ 97 h 177"/>
                <a:gd name="T4" fmla="*/ 327 w 340"/>
                <a:gd name="T5" fmla="*/ 89 h 177"/>
                <a:gd name="T6" fmla="*/ 321 w 340"/>
                <a:gd name="T7" fmla="*/ 67 h 177"/>
                <a:gd name="T8" fmla="*/ 334 w 340"/>
                <a:gd name="T9" fmla="*/ 23 h 177"/>
                <a:gd name="T10" fmla="*/ 321 w 340"/>
                <a:gd name="T11" fmla="*/ 0 h 177"/>
                <a:gd name="T12" fmla="*/ 275 w 340"/>
                <a:gd name="T13" fmla="*/ 15 h 177"/>
                <a:gd name="T14" fmla="*/ 256 w 340"/>
                <a:gd name="T15" fmla="*/ 36 h 177"/>
                <a:gd name="T16" fmla="*/ 232 w 340"/>
                <a:gd name="T17" fmla="*/ 36 h 177"/>
                <a:gd name="T18" fmla="*/ 218 w 340"/>
                <a:gd name="T19" fmla="*/ 51 h 177"/>
                <a:gd name="T20" fmla="*/ 199 w 340"/>
                <a:gd name="T21" fmla="*/ 61 h 177"/>
                <a:gd name="T22" fmla="*/ 148 w 340"/>
                <a:gd name="T23" fmla="*/ 61 h 177"/>
                <a:gd name="T24" fmla="*/ 129 w 340"/>
                <a:gd name="T25" fmla="*/ 67 h 177"/>
                <a:gd name="T26" fmla="*/ 97 w 340"/>
                <a:gd name="T27" fmla="*/ 82 h 177"/>
                <a:gd name="T28" fmla="*/ 83 w 340"/>
                <a:gd name="T29" fmla="*/ 97 h 177"/>
                <a:gd name="T30" fmla="*/ 64 w 340"/>
                <a:gd name="T31" fmla="*/ 105 h 177"/>
                <a:gd name="T32" fmla="*/ 51 w 340"/>
                <a:gd name="T33" fmla="*/ 105 h 177"/>
                <a:gd name="T34" fmla="*/ 32 w 340"/>
                <a:gd name="T35" fmla="*/ 110 h 177"/>
                <a:gd name="T36" fmla="*/ 6 w 340"/>
                <a:gd name="T37" fmla="*/ 156 h 177"/>
                <a:gd name="T38" fmla="*/ 0 w 340"/>
                <a:gd name="T39" fmla="*/ 177 h 177"/>
                <a:gd name="T40" fmla="*/ 26 w 340"/>
                <a:gd name="T41" fmla="*/ 177 h 177"/>
                <a:gd name="T42" fmla="*/ 44 w 340"/>
                <a:gd name="T43" fmla="*/ 169 h 177"/>
                <a:gd name="T44" fmla="*/ 57 w 340"/>
                <a:gd name="T45" fmla="*/ 156 h 177"/>
                <a:gd name="T46" fmla="*/ 70 w 340"/>
                <a:gd name="T47" fmla="*/ 156 h 177"/>
                <a:gd name="T48" fmla="*/ 83 w 340"/>
                <a:gd name="T49" fmla="*/ 141 h 177"/>
                <a:gd name="T50" fmla="*/ 121 w 340"/>
                <a:gd name="T51" fmla="*/ 141 h 177"/>
                <a:gd name="T52" fmla="*/ 154 w 340"/>
                <a:gd name="T53" fmla="*/ 146 h 177"/>
                <a:gd name="T54" fmla="*/ 167 w 340"/>
                <a:gd name="T55" fmla="*/ 133 h 177"/>
                <a:gd name="T56" fmla="*/ 237 w 340"/>
                <a:gd name="T57" fmla="*/ 125 h 177"/>
                <a:gd name="T58" fmla="*/ 270 w 340"/>
                <a:gd name="T59" fmla="*/ 118 h 177"/>
                <a:gd name="T60" fmla="*/ 315 w 340"/>
                <a:gd name="T61" fmla="*/ 125 h 177"/>
                <a:gd name="T62" fmla="*/ 340 w 340"/>
                <a:gd name="T63" fmla="*/ 11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0" h="177">
                  <a:moveTo>
                    <a:pt x="340" y="110"/>
                  </a:moveTo>
                  <a:lnTo>
                    <a:pt x="308" y="97"/>
                  </a:lnTo>
                  <a:lnTo>
                    <a:pt x="327" y="89"/>
                  </a:lnTo>
                  <a:lnTo>
                    <a:pt x="321" y="67"/>
                  </a:lnTo>
                  <a:lnTo>
                    <a:pt x="334" y="23"/>
                  </a:lnTo>
                  <a:lnTo>
                    <a:pt x="321" y="0"/>
                  </a:lnTo>
                  <a:lnTo>
                    <a:pt x="275" y="15"/>
                  </a:lnTo>
                  <a:lnTo>
                    <a:pt x="256" y="36"/>
                  </a:lnTo>
                  <a:lnTo>
                    <a:pt x="232" y="36"/>
                  </a:lnTo>
                  <a:lnTo>
                    <a:pt x="218" y="51"/>
                  </a:lnTo>
                  <a:lnTo>
                    <a:pt x="199" y="61"/>
                  </a:lnTo>
                  <a:lnTo>
                    <a:pt x="148" y="61"/>
                  </a:lnTo>
                  <a:lnTo>
                    <a:pt x="129" y="67"/>
                  </a:lnTo>
                  <a:lnTo>
                    <a:pt x="97" y="82"/>
                  </a:lnTo>
                  <a:lnTo>
                    <a:pt x="83" y="97"/>
                  </a:lnTo>
                  <a:lnTo>
                    <a:pt x="64" y="105"/>
                  </a:lnTo>
                  <a:lnTo>
                    <a:pt x="51" y="105"/>
                  </a:lnTo>
                  <a:lnTo>
                    <a:pt x="32" y="110"/>
                  </a:lnTo>
                  <a:lnTo>
                    <a:pt x="6" y="156"/>
                  </a:lnTo>
                  <a:lnTo>
                    <a:pt x="0" y="177"/>
                  </a:lnTo>
                  <a:lnTo>
                    <a:pt x="26" y="177"/>
                  </a:lnTo>
                  <a:lnTo>
                    <a:pt x="44" y="169"/>
                  </a:lnTo>
                  <a:lnTo>
                    <a:pt x="57" y="156"/>
                  </a:lnTo>
                  <a:lnTo>
                    <a:pt x="70" y="156"/>
                  </a:lnTo>
                  <a:lnTo>
                    <a:pt x="83" y="141"/>
                  </a:lnTo>
                  <a:lnTo>
                    <a:pt x="121" y="141"/>
                  </a:lnTo>
                  <a:lnTo>
                    <a:pt x="154" y="146"/>
                  </a:lnTo>
                  <a:lnTo>
                    <a:pt x="167" y="133"/>
                  </a:lnTo>
                  <a:lnTo>
                    <a:pt x="237" y="125"/>
                  </a:lnTo>
                  <a:lnTo>
                    <a:pt x="270" y="118"/>
                  </a:lnTo>
                  <a:lnTo>
                    <a:pt x="315" y="125"/>
                  </a:lnTo>
                  <a:lnTo>
                    <a:pt x="340" y="110"/>
                  </a:lnTo>
                  <a:close/>
                </a:path>
              </a:pathLst>
            </a:custGeom>
            <a:solidFill>
              <a:srgbClr val="028502"/>
            </a:solidFill>
            <a:ln w="1588">
              <a:solidFill>
                <a:srgbClr val="028502"/>
              </a:solidFill>
              <a:prstDash val="solid"/>
              <a:round/>
              <a:headEnd/>
              <a:tailEnd/>
            </a:ln>
          </p:spPr>
          <p:txBody>
            <a:bodyPr/>
            <a:lstStyle/>
            <a:p>
              <a:endParaRPr lang="en-MY"/>
            </a:p>
          </p:txBody>
        </p:sp>
        <p:sp>
          <p:nvSpPr>
            <p:cNvPr id="48238" name="Freeform 110"/>
            <p:cNvSpPr>
              <a:spLocks/>
            </p:cNvSpPr>
            <p:nvPr/>
          </p:nvSpPr>
          <p:spPr bwMode="auto">
            <a:xfrm>
              <a:off x="3938" y="2770"/>
              <a:ext cx="139" cy="52"/>
            </a:xfrm>
            <a:custGeom>
              <a:avLst/>
              <a:gdLst>
                <a:gd name="T0" fmla="*/ 278 w 278"/>
                <a:gd name="T1" fmla="*/ 74 h 103"/>
                <a:gd name="T2" fmla="*/ 261 w 278"/>
                <a:gd name="T3" fmla="*/ 74 h 103"/>
                <a:gd name="T4" fmla="*/ 244 w 278"/>
                <a:gd name="T5" fmla="*/ 74 h 103"/>
                <a:gd name="T6" fmla="*/ 228 w 278"/>
                <a:gd name="T7" fmla="*/ 61 h 103"/>
                <a:gd name="T8" fmla="*/ 213 w 278"/>
                <a:gd name="T9" fmla="*/ 51 h 103"/>
                <a:gd name="T10" fmla="*/ 207 w 278"/>
                <a:gd name="T11" fmla="*/ 38 h 103"/>
                <a:gd name="T12" fmla="*/ 200 w 278"/>
                <a:gd name="T13" fmla="*/ 23 h 103"/>
                <a:gd name="T14" fmla="*/ 213 w 278"/>
                <a:gd name="T15" fmla="*/ 23 h 103"/>
                <a:gd name="T16" fmla="*/ 200 w 278"/>
                <a:gd name="T17" fmla="*/ 7 h 103"/>
                <a:gd name="T18" fmla="*/ 169 w 278"/>
                <a:gd name="T19" fmla="*/ 4 h 103"/>
                <a:gd name="T20" fmla="*/ 135 w 278"/>
                <a:gd name="T21" fmla="*/ 0 h 103"/>
                <a:gd name="T22" fmla="*/ 126 w 278"/>
                <a:gd name="T23" fmla="*/ 15 h 103"/>
                <a:gd name="T24" fmla="*/ 110 w 278"/>
                <a:gd name="T25" fmla="*/ 23 h 103"/>
                <a:gd name="T26" fmla="*/ 72 w 278"/>
                <a:gd name="T27" fmla="*/ 23 h 103"/>
                <a:gd name="T28" fmla="*/ 34 w 278"/>
                <a:gd name="T29" fmla="*/ 23 h 103"/>
                <a:gd name="T30" fmla="*/ 23 w 278"/>
                <a:gd name="T31" fmla="*/ 34 h 103"/>
                <a:gd name="T32" fmla="*/ 8 w 278"/>
                <a:gd name="T33" fmla="*/ 36 h 103"/>
                <a:gd name="T34" fmla="*/ 6 w 278"/>
                <a:gd name="T35" fmla="*/ 47 h 103"/>
                <a:gd name="T36" fmla="*/ 0 w 278"/>
                <a:gd name="T37" fmla="*/ 59 h 103"/>
                <a:gd name="T38" fmla="*/ 13 w 278"/>
                <a:gd name="T39" fmla="*/ 66 h 103"/>
                <a:gd name="T40" fmla="*/ 27 w 278"/>
                <a:gd name="T41" fmla="*/ 74 h 103"/>
                <a:gd name="T42" fmla="*/ 84 w 278"/>
                <a:gd name="T43" fmla="*/ 78 h 103"/>
                <a:gd name="T44" fmla="*/ 135 w 278"/>
                <a:gd name="T45" fmla="*/ 97 h 103"/>
                <a:gd name="T46" fmla="*/ 175 w 278"/>
                <a:gd name="T47" fmla="*/ 97 h 103"/>
                <a:gd name="T48" fmla="*/ 213 w 278"/>
                <a:gd name="T49" fmla="*/ 103 h 103"/>
                <a:gd name="T50" fmla="*/ 244 w 278"/>
                <a:gd name="T51" fmla="*/ 85 h 103"/>
                <a:gd name="T52" fmla="*/ 278 w 278"/>
                <a:gd name="T53" fmla="*/ 7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8" h="103">
                  <a:moveTo>
                    <a:pt x="278" y="74"/>
                  </a:moveTo>
                  <a:lnTo>
                    <a:pt x="261" y="74"/>
                  </a:lnTo>
                  <a:lnTo>
                    <a:pt x="244" y="74"/>
                  </a:lnTo>
                  <a:lnTo>
                    <a:pt x="228" y="61"/>
                  </a:lnTo>
                  <a:lnTo>
                    <a:pt x="213" y="51"/>
                  </a:lnTo>
                  <a:lnTo>
                    <a:pt x="207" y="38"/>
                  </a:lnTo>
                  <a:lnTo>
                    <a:pt x="200" y="23"/>
                  </a:lnTo>
                  <a:lnTo>
                    <a:pt x="213" y="23"/>
                  </a:lnTo>
                  <a:lnTo>
                    <a:pt x="200" y="7"/>
                  </a:lnTo>
                  <a:lnTo>
                    <a:pt x="169" y="4"/>
                  </a:lnTo>
                  <a:lnTo>
                    <a:pt x="135" y="0"/>
                  </a:lnTo>
                  <a:lnTo>
                    <a:pt x="126" y="15"/>
                  </a:lnTo>
                  <a:lnTo>
                    <a:pt x="110" y="23"/>
                  </a:lnTo>
                  <a:lnTo>
                    <a:pt x="72" y="23"/>
                  </a:lnTo>
                  <a:lnTo>
                    <a:pt x="34" y="23"/>
                  </a:lnTo>
                  <a:lnTo>
                    <a:pt x="23" y="34"/>
                  </a:lnTo>
                  <a:lnTo>
                    <a:pt x="8" y="36"/>
                  </a:lnTo>
                  <a:lnTo>
                    <a:pt x="6" y="47"/>
                  </a:lnTo>
                  <a:lnTo>
                    <a:pt x="0" y="59"/>
                  </a:lnTo>
                  <a:lnTo>
                    <a:pt x="13" y="66"/>
                  </a:lnTo>
                  <a:lnTo>
                    <a:pt x="27" y="74"/>
                  </a:lnTo>
                  <a:lnTo>
                    <a:pt x="84" y="78"/>
                  </a:lnTo>
                  <a:lnTo>
                    <a:pt x="135" y="97"/>
                  </a:lnTo>
                  <a:lnTo>
                    <a:pt x="175" y="97"/>
                  </a:lnTo>
                  <a:lnTo>
                    <a:pt x="213" y="103"/>
                  </a:lnTo>
                  <a:lnTo>
                    <a:pt x="244" y="85"/>
                  </a:lnTo>
                  <a:lnTo>
                    <a:pt x="278" y="74"/>
                  </a:lnTo>
                  <a:close/>
                </a:path>
              </a:pathLst>
            </a:custGeom>
            <a:solidFill>
              <a:srgbClr val="028502"/>
            </a:solidFill>
            <a:ln w="1588">
              <a:solidFill>
                <a:srgbClr val="028502"/>
              </a:solidFill>
              <a:prstDash val="solid"/>
              <a:round/>
              <a:headEnd/>
              <a:tailEnd/>
            </a:ln>
          </p:spPr>
          <p:txBody>
            <a:bodyPr/>
            <a:lstStyle/>
            <a:p>
              <a:endParaRPr lang="en-MY"/>
            </a:p>
          </p:txBody>
        </p:sp>
        <p:sp>
          <p:nvSpPr>
            <p:cNvPr id="48239" name="Freeform 111"/>
            <p:cNvSpPr>
              <a:spLocks/>
            </p:cNvSpPr>
            <p:nvPr/>
          </p:nvSpPr>
          <p:spPr bwMode="auto">
            <a:xfrm>
              <a:off x="3951" y="2881"/>
              <a:ext cx="187" cy="74"/>
            </a:xfrm>
            <a:custGeom>
              <a:avLst/>
              <a:gdLst>
                <a:gd name="T0" fmla="*/ 372 w 372"/>
                <a:gd name="T1" fmla="*/ 149 h 149"/>
                <a:gd name="T2" fmla="*/ 302 w 372"/>
                <a:gd name="T3" fmla="*/ 131 h 149"/>
                <a:gd name="T4" fmla="*/ 285 w 372"/>
                <a:gd name="T5" fmla="*/ 137 h 149"/>
                <a:gd name="T6" fmla="*/ 285 w 372"/>
                <a:gd name="T7" fmla="*/ 124 h 149"/>
                <a:gd name="T8" fmla="*/ 262 w 372"/>
                <a:gd name="T9" fmla="*/ 137 h 149"/>
                <a:gd name="T10" fmla="*/ 218 w 372"/>
                <a:gd name="T11" fmla="*/ 143 h 149"/>
                <a:gd name="T12" fmla="*/ 201 w 372"/>
                <a:gd name="T13" fmla="*/ 118 h 149"/>
                <a:gd name="T14" fmla="*/ 224 w 372"/>
                <a:gd name="T15" fmla="*/ 82 h 149"/>
                <a:gd name="T16" fmla="*/ 205 w 372"/>
                <a:gd name="T17" fmla="*/ 103 h 149"/>
                <a:gd name="T18" fmla="*/ 148 w 372"/>
                <a:gd name="T19" fmla="*/ 97 h 149"/>
                <a:gd name="T20" fmla="*/ 135 w 372"/>
                <a:gd name="T21" fmla="*/ 93 h 149"/>
                <a:gd name="T22" fmla="*/ 64 w 372"/>
                <a:gd name="T23" fmla="*/ 90 h 149"/>
                <a:gd name="T24" fmla="*/ 34 w 372"/>
                <a:gd name="T25" fmla="*/ 88 h 149"/>
                <a:gd name="T26" fmla="*/ 9 w 372"/>
                <a:gd name="T27" fmla="*/ 93 h 149"/>
                <a:gd name="T28" fmla="*/ 0 w 372"/>
                <a:gd name="T29" fmla="*/ 82 h 149"/>
                <a:gd name="T30" fmla="*/ 13 w 372"/>
                <a:gd name="T31" fmla="*/ 67 h 149"/>
                <a:gd name="T32" fmla="*/ 70 w 372"/>
                <a:gd name="T33" fmla="*/ 74 h 149"/>
                <a:gd name="T34" fmla="*/ 83 w 372"/>
                <a:gd name="T35" fmla="*/ 59 h 149"/>
                <a:gd name="T36" fmla="*/ 108 w 372"/>
                <a:gd name="T37" fmla="*/ 59 h 149"/>
                <a:gd name="T38" fmla="*/ 121 w 372"/>
                <a:gd name="T39" fmla="*/ 46 h 149"/>
                <a:gd name="T40" fmla="*/ 159 w 372"/>
                <a:gd name="T41" fmla="*/ 52 h 149"/>
                <a:gd name="T42" fmla="*/ 188 w 372"/>
                <a:gd name="T43" fmla="*/ 27 h 149"/>
                <a:gd name="T44" fmla="*/ 207 w 372"/>
                <a:gd name="T45" fmla="*/ 27 h 149"/>
                <a:gd name="T46" fmla="*/ 275 w 372"/>
                <a:gd name="T47" fmla="*/ 0 h 149"/>
                <a:gd name="T48" fmla="*/ 332 w 372"/>
                <a:gd name="T49" fmla="*/ 21 h 149"/>
                <a:gd name="T50" fmla="*/ 352 w 372"/>
                <a:gd name="T51" fmla="*/ 52 h 149"/>
                <a:gd name="T52" fmla="*/ 372 w 372"/>
                <a:gd name="T53" fmla="*/ 1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2" h="149">
                  <a:moveTo>
                    <a:pt x="372" y="149"/>
                  </a:moveTo>
                  <a:lnTo>
                    <a:pt x="302" y="131"/>
                  </a:lnTo>
                  <a:lnTo>
                    <a:pt x="285" y="137"/>
                  </a:lnTo>
                  <a:lnTo>
                    <a:pt x="285" y="124"/>
                  </a:lnTo>
                  <a:lnTo>
                    <a:pt x="262" y="137"/>
                  </a:lnTo>
                  <a:lnTo>
                    <a:pt x="218" y="143"/>
                  </a:lnTo>
                  <a:lnTo>
                    <a:pt x="201" y="118"/>
                  </a:lnTo>
                  <a:lnTo>
                    <a:pt x="224" y="82"/>
                  </a:lnTo>
                  <a:lnTo>
                    <a:pt x="205" y="103"/>
                  </a:lnTo>
                  <a:lnTo>
                    <a:pt x="148" y="97"/>
                  </a:lnTo>
                  <a:lnTo>
                    <a:pt x="135" y="93"/>
                  </a:lnTo>
                  <a:lnTo>
                    <a:pt x="64" y="90"/>
                  </a:lnTo>
                  <a:lnTo>
                    <a:pt x="34" y="88"/>
                  </a:lnTo>
                  <a:lnTo>
                    <a:pt x="9" y="93"/>
                  </a:lnTo>
                  <a:lnTo>
                    <a:pt x="0" y="82"/>
                  </a:lnTo>
                  <a:lnTo>
                    <a:pt x="13" y="67"/>
                  </a:lnTo>
                  <a:lnTo>
                    <a:pt x="70" y="74"/>
                  </a:lnTo>
                  <a:lnTo>
                    <a:pt x="83" y="59"/>
                  </a:lnTo>
                  <a:lnTo>
                    <a:pt x="108" y="59"/>
                  </a:lnTo>
                  <a:lnTo>
                    <a:pt x="121" y="46"/>
                  </a:lnTo>
                  <a:lnTo>
                    <a:pt x="159" y="52"/>
                  </a:lnTo>
                  <a:lnTo>
                    <a:pt x="188" y="27"/>
                  </a:lnTo>
                  <a:lnTo>
                    <a:pt x="207" y="27"/>
                  </a:lnTo>
                  <a:lnTo>
                    <a:pt x="275" y="0"/>
                  </a:lnTo>
                  <a:lnTo>
                    <a:pt x="332" y="21"/>
                  </a:lnTo>
                  <a:lnTo>
                    <a:pt x="352" y="52"/>
                  </a:lnTo>
                  <a:lnTo>
                    <a:pt x="372" y="149"/>
                  </a:lnTo>
                  <a:close/>
                </a:path>
              </a:pathLst>
            </a:custGeom>
            <a:solidFill>
              <a:srgbClr val="028502"/>
            </a:solidFill>
            <a:ln w="1588">
              <a:solidFill>
                <a:srgbClr val="028502"/>
              </a:solidFill>
              <a:prstDash val="solid"/>
              <a:round/>
              <a:headEnd/>
              <a:tailEnd/>
            </a:ln>
          </p:spPr>
          <p:txBody>
            <a:bodyPr/>
            <a:lstStyle/>
            <a:p>
              <a:endParaRPr lang="en-MY"/>
            </a:p>
          </p:txBody>
        </p:sp>
        <p:sp>
          <p:nvSpPr>
            <p:cNvPr id="48240" name="Freeform 112"/>
            <p:cNvSpPr>
              <a:spLocks/>
            </p:cNvSpPr>
            <p:nvPr/>
          </p:nvSpPr>
          <p:spPr bwMode="auto">
            <a:xfrm>
              <a:off x="3457" y="3018"/>
              <a:ext cx="611" cy="267"/>
            </a:xfrm>
            <a:custGeom>
              <a:avLst/>
              <a:gdLst>
                <a:gd name="T0" fmla="*/ 380 w 1223"/>
                <a:gd name="T1" fmla="*/ 0 h 534"/>
                <a:gd name="T2" fmla="*/ 426 w 1223"/>
                <a:gd name="T3" fmla="*/ 0 h 534"/>
                <a:gd name="T4" fmla="*/ 485 w 1223"/>
                <a:gd name="T5" fmla="*/ 6 h 534"/>
                <a:gd name="T6" fmla="*/ 515 w 1223"/>
                <a:gd name="T7" fmla="*/ 8 h 534"/>
                <a:gd name="T8" fmla="*/ 540 w 1223"/>
                <a:gd name="T9" fmla="*/ 13 h 534"/>
                <a:gd name="T10" fmla="*/ 550 w 1223"/>
                <a:gd name="T11" fmla="*/ 27 h 534"/>
                <a:gd name="T12" fmla="*/ 533 w 1223"/>
                <a:gd name="T13" fmla="*/ 30 h 534"/>
                <a:gd name="T14" fmla="*/ 485 w 1223"/>
                <a:gd name="T15" fmla="*/ 48 h 534"/>
                <a:gd name="T16" fmla="*/ 464 w 1223"/>
                <a:gd name="T17" fmla="*/ 53 h 534"/>
                <a:gd name="T18" fmla="*/ 451 w 1223"/>
                <a:gd name="T19" fmla="*/ 61 h 534"/>
                <a:gd name="T20" fmla="*/ 514 w 1223"/>
                <a:gd name="T21" fmla="*/ 80 h 534"/>
                <a:gd name="T22" fmla="*/ 605 w 1223"/>
                <a:gd name="T23" fmla="*/ 101 h 534"/>
                <a:gd name="T24" fmla="*/ 628 w 1223"/>
                <a:gd name="T25" fmla="*/ 112 h 534"/>
                <a:gd name="T26" fmla="*/ 628 w 1223"/>
                <a:gd name="T27" fmla="*/ 124 h 534"/>
                <a:gd name="T28" fmla="*/ 603 w 1223"/>
                <a:gd name="T29" fmla="*/ 152 h 534"/>
                <a:gd name="T30" fmla="*/ 512 w 1223"/>
                <a:gd name="T31" fmla="*/ 205 h 534"/>
                <a:gd name="T32" fmla="*/ 401 w 1223"/>
                <a:gd name="T33" fmla="*/ 241 h 534"/>
                <a:gd name="T34" fmla="*/ 107 w 1223"/>
                <a:gd name="T35" fmla="*/ 333 h 534"/>
                <a:gd name="T36" fmla="*/ 6 w 1223"/>
                <a:gd name="T37" fmla="*/ 365 h 534"/>
                <a:gd name="T38" fmla="*/ 0 w 1223"/>
                <a:gd name="T39" fmla="*/ 373 h 534"/>
                <a:gd name="T40" fmla="*/ 0 w 1223"/>
                <a:gd name="T41" fmla="*/ 384 h 534"/>
                <a:gd name="T42" fmla="*/ 10 w 1223"/>
                <a:gd name="T43" fmla="*/ 393 h 534"/>
                <a:gd name="T44" fmla="*/ 17 w 1223"/>
                <a:gd name="T45" fmla="*/ 397 h 534"/>
                <a:gd name="T46" fmla="*/ 42 w 1223"/>
                <a:gd name="T47" fmla="*/ 407 h 534"/>
                <a:gd name="T48" fmla="*/ 158 w 1223"/>
                <a:gd name="T49" fmla="*/ 428 h 534"/>
                <a:gd name="T50" fmla="*/ 692 w 1223"/>
                <a:gd name="T51" fmla="*/ 469 h 534"/>
                <a:gd name="T52" fmla="*/ 1128 w 1223"/>
                <a:gd name="T53" fmla="*/ 523 h 534"/>
                <a:gd name="T54" fmla="*/ 1183 w 1223"/>
                <a:gd name="T55" fmla="*/ 528 h 534"/>
                <a:gd name="T56" fmla="*/ 1223 w 1223"/>
                <a:gd name="T57" fmla="*/ 53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23" h="534">
                  <a:moveTo>
                    <a:pt x="380" y="0"/>
                  </a:moveTo>
                  <a:lnTo>
                    <a:pt x="426" y="0"/>
                  </a:lnTo>
                  <a:lnTo>
                    <a:pt x="485" y="6"/>
                  </a:lnTo>
                  <a:lnTo>
                    <a:pt x="515" y="8"/>
                  </a:lnTo>
                  <a:lnTo>
                    <a:pt x="540" y="13"/>
                  </a:lnTo>
                  <a:lnTo>
                    <a:pt x="550" y="27"/>
                  </a:lnTo>
                  <a:lnTo>
                    <a:pt x="533" y="30"/>
                  </a:lnTo>
                  <a:lnTo>
                    <a:pt x="485" y="48"/>
                  </a:lnTo>
                  <a:lnTo>
                    <a:pt x="464" y="53"/>
                  </a:lnTo>
                  <a:lnTo>
                    <a:pt x="451" y="61"/>
                  </a:lnTo>
                  <a:lnTo>
                    <a:pt x="514" y="80"/>
                  </a:lnTo>
                  <a:lnTo>
                    <a:pt x="605" y="101"/>
                  </a:lnTo>
                  <a:lnTo>
                    <a:pt x="628" y="112"/>
                  </a:lnTo>
                  <a:lnTo>
                    <a:pt x="628" y="124"/>
                  </a:lnTo>
                  <a:lnTo>
                    <a:pt x="603" y="152"/>
                  </a:lnTo>
                  <a:lnTo>
                    <a:pt x="512" y="205"/>
                  </a:lnTo>
                  <a:lnTo>
                    <a:pt x="401" y="241"/>
                  </a:lnTo>
                  <a:lnTo>
                    <a:pt x="107" y="333"/>
                  </a:lnTo>
                  <a:lnTo>
                    <a:pt x="6" y="365"/>
                  </a:lnTo>
                  <a:lnTo>
                    <a:pt x="0" y="373"/>
                  </a:lnTo>
                  <a:lnTo>
                    <a:pt x="0" y="384"/>
                  </a:lnTo>
                  <a:lnTo>
                    <a:pt x="10" y="393"/>
                  </a:lnTo>
                  <a:lnTo>
                    <a:pt x="17" y="397"/>
                  </a:lnTo>
                  <a:lnTo>
                    <a:pt x="42" y="407"/>
                  </a:lnTo>
                  <a:lnTo>
                    <a:pt x="158" y="428"/>
                  </a:lnTo>
                  <a:lnTo>
                    <a:pt x="692" y="469"/>
                  </a:lnTo>
                  <a:lnTo>
                    <a:pt x="1128" y="523"/>
                  </a:lnTo>
                  <a:lnTo>
                    <a:pt x="1183" y="528"/>
                  </a:lnTo>
                  <a:lnTo>
                    <a:pt x="1223" y="534"/>
                  </a:lnTo>
                </a:path>
              </a:pathLst>
            </a:custGeom>
            <a:noFill/>
            <a:ln w="1588">
              <a:solidFill>
                <a:srgbClr val="02850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sp>
          <p:nvSpPr>
            <p:cNvPr id="48241" name="Freeform 113"/>
            <p:cNvSpPr>
              <a:spLocks/>
            </p:cNvSpPr>
            <p:nvPr/>
          </p:nvSpPr>
          <p:spPr bwMode="auto">
            <a:xfrm>
              <a:off x="3734" y="3118"/>
              <a:ext cx="22" cy="8"/>
            </a:xfrm>
            <a:custGeom>
              <a:avLst/>
              <a:gdLst>
                <a:gd name="T0" fmla="*/ 19 w 44"/>
                <a:gd name="T1" fmla="*/ 0 h 16"/>
                <a:gd name="T2" fmla="*/ 35 w 44"/>
                <a:gd name="T3" fmla="*/ 4 h 16"/>
                <a:gd name="T4" fmla="*/ 44 w 44"/>
                <a:gd name="T5" fmla="*/ 10 h 16"/>
                <a:gd name="T6" fmla="*/ 35 w 44"/>
                <a:gd name="T7" fmla="*/ 14 h 16"/>
                <a:gd name="T8" fmla="*/ 19 w 44"/>
                <a:gd name="T9" fmla="*/ 16 h 16"/>
                <a:gd name="T10" fmla="*/ 0 w 44"/>
                <a:gd name="T11" fmla="*/ 14 h 16"/>
                <a:gd name="T12" fmla="*/ 0 w 44"/>
                <a:gd name="T13" fmla="*/ 4 h 16"/>
                <a:gd name="T14" fmla="*/ 19 w 44"/>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16">
                  <a:moveTo>
                    <a:pt x="19" y="0"/>
                  </a:moveTo>
                  <a:lnTo>
                    <a:pt x="35" y="4"/>
                  </a:lnTo>
                  <a:lnTo>
                    <a:pt x="44" y="10"/>
                  </a:lnTo>
                  <a:lnTo>
                    <a:pt x="35" y="14"/>
                  </a:lnTo>
                  <a:lnTo>
                    <a:pt x="19" y="16"/>
                  </a:lnTo>
                  <a:lnTo>
                    <a:pt x="0" y="14"/>
                  </a:lnTo>
                  <a:lnTo>
                    <a:pt x="0" y="4"/>
                  </a:lnTo>
                  <a:lnTo>
                    <a:pt x="19" y="0"/>
                  </a:lnTo>
                  <a:close/>
                </a:path>
              </a:pathLst>
            </a:custGeom>
            <a:solidFill>
              <a:srgbClr val="FFBD00"/>
            </a:solidFill>
            <a:ln w="1588">
              <a:solidFill>
                <a:srgbClr val="028502"/>
              </a:solidFill>
              <a:prstDash val="solid"/>
              <a:round/>
              <a:headEnd/>
              <a:tailEnd/>
            </a:ln>
          </p:spPr>
          <p:txBody>
            <a:bodyPr/>
            <a:lstStyle/>
            <a:p>
              <a:endParaRPr lang="en-MY"/>
            </a:p>
          </p:txBody>
        </p:sp>
        <p:sp>
          <p:nvSpPr>
            <p:cNvPr id="48242" name="Freeform 114"/>
            <p:cNvSpPr>
              <a:spLocks/>
            </p:cNvSpPr>
            <p:nvPr/>
          </p:nvSpPr>
          <p:spPr bwMode="auto">
            <a:xfrm>
              <a:off x="3505" y="2731"/>
              <a:ext cx="82" cy="36"/>
            </a:xfrm>
            <a:custGeom>
              <a:avLst/>
              <a:gdLst>
                <a:gd name="T0" fmla="*/ 69 w 166"/>
                <a:gd name="T1" fmla="*/ 9 h 70"/>
                <a:gd name="T2" fmla="*/ 118 w 166"/>
                <a:gd name="T3" fmla="*/ 11 h 70"/>
                <a:gd name="T4" fmla="*/ 139 w 166"/>
                <a:gd name="T5" fmla="*/ 17 h 70"/>
                <a:gd name="T6" fmla="*/ 166 w 166"/>
                <a:gd name="T7" fmla="*/ 36 h 70"/>
                <a:gd name="T8" fmla="*/ 162 w 166"/>
                <a:gd name="T9" fmla="*/ 55 h 70"/>
                <a:gd name="T10" fmla="*/ 164 w 166"/>
                <a:gd name="T11" fmla="*/ 70 h 70"/>
                <a:gd name="T12" fmla="*/ 152 w 166"/>
                <a:gd name="T13" fmla="*/ 63 h 70"/>
                <a:gd name="T14" fmla="*/ 139 w 166"/>
                <a:gd name="T15" fmla="*/ 59 h 70"/>
                <a:gd name="T16" fmla="*/ 111 w 166"/>
                <a:gd name="T17" fmla="*/ 55 h 70"/>
                <a:gd name="T18" fmla="*/ 88 w 166"/>
                <a:gd name="T19" fmla="*/ 40 h 70"/>
                <a:gd name="T20" fmla="*/ 71 w 166"/>
                <a:gd name="T21" fmla="*/ 32 h 70"/>
                <a:gd name="T22" fmla="*/ 57 w 166"/>
                <a:gd name="T23" fmla="*/ 32 h 70"/>
                <a:gd name="T24" fmla="*/ 46 w 166"/>
                <a:gd name="T25" fmla="*/ 21 h 70"/>
                <a:gd name="T26" fmla="*/ 0 w 166"/>
                <a:gd name="T27" fmla="*/ 21 h 70"/>
                <a:gd name="T28" fmla="*/ 17 w 166"/>
                <a:gd name="T29" fmla="*/ 0 h 70"/>
                <a:gd name="T30" fmla="*/ 25 w 166"/>
                <a:gd name="T31" fmla="*/ 0 h 70"/>
                <a:gd name="T32" fmla="*/ 34 w 166"/>
                <a:gd name="T33" fmla="*/ 6 h 70"/>
                <a:gd name="T34" fmla="*/ 44 w 166"/>
                <a:gd name="T35" fmla="*/ 6 h 70"/>
                <a:gd name="T36" fmla="*/ 52 w 166"/>
                <a:gd name="T37" fmla="*/ 9 h 70"/>
                <a:gd name="T38" fmla="*/ 69 w 166"/>
                <a:gd name="T39" fmla="*/ 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6" h="70">
                  <a:moveTo>
                    <a:pt x="69" y="9"/>
                  </a:moveTo>
                  <a:lnTo>
                    <a:pt x="118" y="11"/>
                  </a:lnTo>
                  <a:lnTo>
                    <a:pt x="139" y="17"/>
                  </a:lnTo>
                  <a:lnTo>
                    <a:pt x="166" y="36"/>
                  </a:lnTo>
                  <a:lnTo>
                    <a:pt x="162" y="55"/>
                  </a:lnTo>
                  <a:lnTo>
                    <a:pt x="164" y="70"/>
                  </a:lnTo>
                  <a:lnTo>
                    <a:pt x="152" y="63"/>
                  </a:lnTo>
                  <a:lnTo>
                    <a:pt x="139" y="59"/>
                  </a:lnTo>
                  <a:lnTo>
                    <a:pt x="111" y="55"/>
                  </a:lnTo>
                  <a:lnTo>
                    <a:pt x="88" y="40"/>
                  </a:lnTo>
                  <a:lnTo>
                    <a:pt x="71" y="32"/>
                  </a:lnTo>
                  <a:lnTo>
                    <a:pt x="57" y="32"/>
                  </a:lnTo>
                  <a:lnTo>
                    <a:pt x="46" y="21"/>
                  </a:lnTo>
                  <a:lnTo>
                    <a:pt x="0" y="21"/>
                  </a:lnTo>
                  <a:lnTo>
                    <a:pt x="17" y="0"/>
                  </a:lnTo>
                  <a:lnTo>
                    <a:pt x="25" y="0"/>
                  </a:lnTo>
                  <a:lnTo>
                    <a:pt x="34" y="6"/>
                  </a:lnTo>
                  <a:lnTo>
                    <a:pt x="44" y="6"/>
                  </a:lnTo>
                  <a:lnTo>
                    <a:pt x="52" y="9"/>
                  </a:lnTo>
                  <a:lnTo>
                    <a:pt x="69" y="9"/>
                  </a:lnTo>
                  <a:close/>
                </a:path>
              </a:pathLst>
            </a:custGeom>
            <a:solidFill>
              <a:srgbClr val="028502"/>
            </a:solidFill>
            <a:ln w="1588">
              <a:solidFill>
                <a:srgbClr val="028502"/>
              </a:solidFill>
              <a:prstDash val="solid"/>
              <a:round/>
              <a:headEnd/>
              <a:tailEnd/>
            </a:ln>
          </p:spPr>
          <p:txBody>
            <a:bodyPr/>
            <a:lstStyle/>
            <a:p>
              <a:endParaRPr lang="en-MY"/>
            </a:p>
          </p:txBody>
        </p:sp>
        <p:sp>
          <p:nvSpPr>
            <p:cNvPr id="48243" name="Freeform 115"/>
            <p:cNvSpPr>
              <a:spLocks/>
            </p:cNvSpPr>
            <p:nvPr/>
          </p:nvSpPr>
          <p:spPr bwMode="auto">
            <a:xfrm>
              <a:off x="3662" y="2727"/>
              <a:ext cx="95" cy="52"/>
            </a:xfrm>
            <a:custGeom>
              <a:avLst/>
              <a:gdLst>
                <a:gd name="T0" fmla="*/ 169 w 190"/>
                <a:gd name="T1" fmla="*/ 4 h 105"/>
                <a:gd name="T2" fmla="*/ 177 w 190"/>
                <a:gd name="T3" fmla="*/ 10 h 105"/>
                <a:gd name="T4" fmla="*/ 177 w 190"/>
                <a:gd name="T5" fmla="*/ 19 h 105"/>
                <a:gd name="T6" fmla="*/ 171 w 190"/>
                <a:gd name="T7" fmla="*/ 27 h 105"/>
                <a:gd name="T8" fmla="*/ 169 w 190"/>
                <a:gd name="T9" fmla="*/ 35 h 105"/>
                <a:gd name="T10" fmla="*/ 160 w 190"/>
                <a:gd name="T11" fmla="*/ 38 h 105"/>
                <a:gd name="T12" fmla="*/ 152 w 190"/>
                <a:gd name="T13" fmla="*/ 44 h 105"/>
                <a:gd name="T14" fmla="*/ 146 w 190"/>
                <a:gd name="T15" fmla="*/ 50 h 105"/>
                <a:gd name="T16" fmla="*/ 137 w 190"/>
                <a:gd name="T17" fmla="*/ 48 h 105"/>
                <a:gd name="T18" fmla="*/ 129 w 190"/>
                <a:gd name="T19" fmla="*/ 48 h 105"/>
                <a:gd name="T20" fmla="*/ 122 w 190"/>
                <a:gd name="T21" fmla="*/ 48 h 105"/>
                <a:gd name="T22" fmla="*/ 110 w 190"/>
                <a:gd name="T23" fmla="*/ 48 h 105"/>
                <a:gd name="T24" fmla="*/ 103 w 190"/>
                <a:gd name="T25" fmla="*/ 48 h 105"/>
                <a:gd name="T26" fmla="*/ 91 w 190"/>
                <a:gd name="T27" fmla="*/ 46 h 105"/>
                <a:gd name="T28" fmla="*/ 85 w 190"/>
                <a:gd name="T29" fmla="*/ 48 h 105"/>
                <a:gd name="T30" fmla="*/ 78 w 190"/>
                <a:gd name="T31" fmla="*/ 52 h 105"/>
                <a:gd name="T32" fmla="*/ 70 w 190"/>
                <a:gd name="T33" fmla="*/ 54 h 105"/>
                <a:gd name="T34" fmla="*/ 61 w 190"/>
                <a:gd name="T35" fmla="*/ 56 h 105"/>
                <a:gd name="T36" fmla="*/ 53 w 190"/>
                <a:gd name="T37" fmla="*/ 57 h 105"/>
                <a:gd name="T38" fmla="*/ 47 w 190"/>
                <a:gd name="T39" fmla="*/ 59 h 105"/>
                <a:gd name="T40" fmla="*/ 42 w 190"/>
                <a:gd name="T41" fmla="*/ 56 h 105"/>
                <a:gd name="T42" fmla="*/ 36 w 190"/>
                <a:gd name="T43" fmla="*/ 52 h 105"/>
                <a:gd name="T44" fmla="*/ 26 w 190"/>
                <a:gd name="T45" fmla="*/ 48 h 105"/>
                <a:gd name="T46" fmla="*/ 19 w 190"/>
                <a:gd name="T47" fmla="*/ 50 h 105"/>
                <a:gd name="T48" fmla="*/ 13 w 190"/>
                <a:gd name="T49" fmla="*/ 50 h 105"/>
                <a:gd name="T50" fmla="*/ 7 w 190"/>
                <a:gd name="T51" fmla="*/ 59 h 105"/>
                <a:gd name="T52" fmla="*/ 7 w 190"/>
                <a:gd name="T53" fmla="*/ 67 h 105"/>
                <a:gd name="T54" fmla="*/ 11 w 190"/>
                <a:gd name="T55" fmla="*/ 73 h 105"/>
                <a:gd name="T56" fmla="*/ 4 w 190"/>
                <a:gd name="T57" fmla="*/ 76 h 105"/>
                <a:gd name="T58" fmla="*/ 0 w 190"/>
                <a:gd name="T59" fmla="*/ 86 h 105"/>
                <a:gd name="T60" fmla="*/ 2 w 190"/>
                <a:gd name="T61" fmla="*/ 94 h 105"/>
                <a:gd name="T62" fmla="*/ 26 w 190"/>
                <a:gd name="T63" fmla="*/ 97 h 105"/>
                <a:gd name="T64" fmla="*/ 30 w 190"/>
                <a:gd name="T65" fmla="*/ 103 h 105"/>
                <a:gd name="T66" fmla="*/ 40 w 190"/>
                <a:gd name="T67" fmla="*/ 103 h 105"/>
                <a:gd name="T68" fmla="*/ 49 w 190"/>
                <a:gd name="T69" fmla="*/ 105 h 105"/>
                <a:gd name="T70" fmla="*/ 57 w 190"/>
                <a:gd name="T71" fmla="*/ 105 h 105"/>
                <a:gd name="T72" fmla="*/ 64 w 190"/>
                <a:gd name="T73" fmla="*/ 105 h 105"/>
                <a:gd name="T74" fmla="*/ 74 w 190"/>
                <a:gd name="T75" fmla="*/ 105 h 105"/>
                <a:gd name="T76" fmla="*/ 82 w 190"/>
                <a:gd name="T77" fmla="*/ 103 h 105"/>
                <a:gd name="T78" fmla="*/ 93 w 190"/>
                <a:gd name="T79" fmla="*/ 101 h 105"/>
                <a:gd name="T80" fmla="*/ 104 w 190"/>
                <a:gd name="T81" fmla="*/ 101 h 105"/>
                <a:gd name="T82" fmla="*/ 137 w 190"/>
                <a:gd name="T83" fmla="*/ 92 h 105"/>
                <a:gd name="T84" fmla="*/ 142 w 190"/>
                <a:gd name="T85" fmla="*/ 86 h 105"/>
                <a:gd name="T86" fmla="*/ 141 w 190"/>
                <a:gd name="T87" fmla="*/ 78 h 105"/>
                <a:gd name="T88" fmla="*/ 148 w 190"/>
                <a:gd name="T89" fmla="*/ 71 h 105"/>
                <a:gd name="T90" fmla="*/ 156 w 190"/>
                <a:gd name="T91" fmla="*/ 63 h 105"/>
                <a:gd name="T92" fmla="*/ 154 w 190"/>
                <a:gd name="T93" fmla="*/ 56 h 105"/>
                <a:gd name="T94" fmla="*/ 154 w 190"/>
                <a:gd name="T95" fmla="*/ 50 h 105"/>
                <a:gd name="T96" fmla="*/ 161 w 190"/>
                <a:gd name="T97" fmla="*/ 42 h 105"/>
                <a:gd name="T98" fmla="*/ 171 w 190"/>
                <a:gd name="T99" fmla="*/ 33 h 105"/>
                <a:gd name="T100" fmla="*/ 180 w 190"/>
                <a:gd name="T101" fmla="*/ 27 h 105"/>
                <a:gd name="T102" fmla="*/ 190 w 190"/>
                <a:gd name="T103" fmla="*/ 18 h 105"/>
                <a:gd name="T104" fmla="*/ 186 w 190"/>
                <a:gd name="T105" fmla="*/ 4 h 105"/>
                <a:gd name="T106" fmla="*/ 179 w 190"/>
                <a:gd name="T107" fmla="*/ 0 h 105"/>
                <a:gd name="T108" fmla="*/ 171 w 190"/>
                <a:gd name="T109" fmla="*/ 0 h 105"/>
                <a:gd name="T110" fmla="*/ 163 w 190"/>
                <a:gd name="T111" fmla="*/ 0 h 105"/>
                <a:gd name="T112" fmla="*/ 169 w 190"/>
                <a:gd name="T113" fmla="*/ 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0" h="105">
                  <a:moveTo>
                    <a:pt x="169" y="4"/>
                  </a:moveTo>
                  <a:lnTo>
                    <a:pt x="177" y="10"/>
                  </a:lnTo>
                  <a:lnTo>
                    <a:pt x="177" y="19"/>
                  </a:lnTo>
                  <a:lnTo>
                    <a:pt x="171" y="27"/>
                  </a:lnTo>
                  <a:lnTo>
                    <a:pt x="169" y="35"/>
                  </a:lnTo>
                  <a:lnTo>
                    <a:pt x="160" y="38"/>
                  </a:lnTo>
                  <a:lnTo>
                    <a:pt x="152" y="44"/>
                  </a:lnTo>
                  <a:lnTo>
                    <a:pt x="146" y="50"/>
                  </a:lnTo>
                  <a:lnTo>
                    <a:pt x="137" y="48"/>
                  </a:lnTo>
                  <a:lnTo>
                    <a:pt x="129" y="48"/>
                  </a:lnTo>
                  <a:lnTo>
                    <a:pt x="122" y="48"/>
                  </a:lnTo>
                  <a:lnTo>
                    <a:pt x="110" y="48"/>
                  </a:lnTo>
                  <a:lnTo>
                    <a:pt x="103" y="48"/>
                  </a:lnTo>
                  <a:lnTo>
                    <a:pt x="91" y="46"/>
                  </a:lnTo>
                  <a:lnTo>
                    <a:pt x="85" y="48"/>
                  </a:lnTo>
                  <a:lnTo>
                    <a:pt x="78" y="52"/>
                  </a:lnTo>
                  <a:lnTo>
                    <a:pt x="70" y="54"/>
                  </a:lnTo>
                  <a:lnTo>
                    <a:pt x="61" y="56"/>
                  </a:lnTo>
                  <a:lnTo>
                    <a:pt x="53" y="57"/>
                  </a:lnTo>
                  <a:lnTo>
                    <a:pt x="47" y="59"/>
                  </a:lnTo>
                  <a:lnTo>
                    <a:pt x="42" y="56"/>
                  </a:lnTo>
                  <a:lnTo>
                    <a:pt x="36" y="52"/>
                  </a:lnTo>
                  <a:lnTo>
                    <a:pt x="26" y="48"/>
                  </a:lnTo>
                  <a:lnTo>
                    <a:pt x="19" y="50"/>
                  </a:lnTo>
                  <a:lnTo>
                    <a:pt x="13" y="50"/>
                  </a:lnTo>
                  <a:lnTo>
                    <a:pt x="7" y="59"/>
                  </a:lnTo>
                  <a:lnTo>
                    <a:pt x="7" y="67"/>
                  </a:lnTo>
                  <a:lnTo>
                    <a:pt x="11" y="73"/>
                  </a:lnTo>
                  <a:lnTo>
                    <a:pt x="4" y="76"/>
                  </a:lnTo>
                  <a:lnTo>
                    <a:pt x="0" y="86"/>
                  </a:lnTo>
                  <a:lnTo>
                    <a:pt x="2" y="94"/>
                  </a:lnTo>
                  <a:lnTo>
                    <a:pt x="26" y="97"/>
                  </a:lnTo>
                  <a:lnTo>
                    <a:pt x="30" y="103"/>
                  </a:lnTo>
                  <a:lnTo>
                    <a:pt x="40" y="103"/>
                  </a:lnTo>
                  <a:lnTo>
                    <a:pt x="49" y="105"/>
                  </a:lnTo>
                  <a:lnTo>
                    <a:pt x="57" y="105"/>
                  </a:lnTo>
                  <a:lnTo>
                    <a:pt x="64" y="105"/>
                  </a:lnTo>
                  <a:lnTo>
                    <a:pt x="74" y="105"/>
                  </a:lnTo>
                  <a:lnTo>
                    <a:pt x="82" y="103"/>
                  </a:lnTo>
                  <a:lnTo>
                    <a:pt x="93" y="101"/>
                  </a:lnTo>
                  <a:lnTo>
                    <a:pt x="104" y="101"/>
                  </a:lnTo>
                  <a:lnTo>
                    <a:pt x="137" y="92"/>
                  </a:lnTo>
                  <a:lnTo>
                    <a:pt x="142" y="86"/>
                  </a:lnTo>
                  <a:lnTo>
                    <a:pt x="141" y="78"/>
                  </a:lnTo>
                  <a:lnTo>
                    <a:pt x="148" y="71"/>
                  </a:lnTo>
                  <a:lnTo>
                    <a:pt x="156" y="63"/>
                  </a:lnTo>
                  <a:lnTo>
                    <a:pt x="154" y="56"/>
                  </a:lnTo>
                  <a:lnTo>
                    <a:pt x="154" y="50"/>
                  </a:lnTo>
                  <a:lnTo>
                    <a:pt x="161" y="42"/>
                  </a:lnTo>
                  <a:lnTo>
                    <a:pt x="171" y="33"/>
                  </a:lnTo>
                  <a:lnTo>
                    <a:pt x="180" y="27"/>
                  </a:lnTo>
                  <a:lnTo>
                    <a:pt x="190" y="18"/>
                  </a:lnTo>
                  <a:lnTo>
                    <a:pt x="186" y="4"/>
                  </a:lnTo>
                  <a:lnTo>
                    <a:pt x="179" y="0"/>
                  </a:lnTo>
                  <a:lnTo>
                    <a:pt x="171" y="0"/>
                  </a:lnTo>
                  <a:lnTo>
                    <a:pt x="163" y="0"/>
                  </a:lnTo>
                  <a:lnTo>
                    <a:pt x="169" y="4"/>
                  </a:lnTo>
                  <a:close/>
                </a:path>
              </a:pathLst>
            </a:custGeom>
            <a:solidFill>
              <a:srgbClr val="028502"/>
            </a:solidFill>
            <a:ln w="1588">
              <a:solidFill>
                <a:srgbClr val="028502"/>
              </a:solidFill>
              <a:prstDash val="solid"/>
              <a:round/>
              <a:headEnd/>
              <a:tailEnd/>
            </a:ln>
          </p:spPr>
          <p:txBody>
            <a:bodyPr/>
            <a:lstStyle/>
            <a:p>
              <a:endParaRPr lang="en-MY"/>
            </a:p>
          </p:txBody>
        </p:sp>
        <p:sp>
          <p:nvSpPr>
            <p:cNvPr id="48244" name="Freeform 116"/>
            <p:cNvSpPr>
              <a:spLocks/>
            </p:cNvSpPr>
            <p:nvPr/>
          </p:nvSpPr>
          <p:spPr bwMode="auto">
            <a:xfrm>
              <a:off x="3526" y="3202"/>
              <a:ext cx="50" cy="9"/>
            </a:xfrm>
            <a:custGeom>
              <a:avLst/>
              <a:gdLst>
                <a:gd name="T0" fmla="*/ 50 w 101"/>
                <a:gd name="T1" fmla="*/ 0 h 19"/>
                <a:gd name="T2" fmla="*/ 86 w 101"/>
                <a:gd name="T3" fmla="*/ 4 h 19"/>
                <a:gd name="T4" fmla="*/ 101 w 101"/>
                <a:gd name="T5" fmla="*/ 9 h 19"/>
                <a:gd name="T6" fmla="*/ 86 w 101"/>
                <a:gd name="T7" fmla="*/ 17 h 19"/>
                <a:gd name="T8" fmla="*/ 50 w 101"/>
                <a:gd name="T9" fmla="*/ 19 h 19"/>
                <a:gd name="T10" fmla="*/ 13 w 101"/>
                <a:gd name="T11" fmla="*/ 17 h 19"/>
                <a:gd name="T12" fmla="*/ 0 w 101"/>
                <a:gd name="T13" fmla="*/ 9 h 19"/>
                <a:gd name="T14" fmla="*/ 13 w 101"/>
                <a:gd name="T15" fmla="*/ 4 h 19"/>
                <a:gd name="T16" fmla="*/ 50 w 101"/>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19">
                  <a:moveTo>
                    <a:pt x="50" y="0"/>
                  </a:moveTo>
                  <a:lnTo>
                    <a:pt x="86" y="4"/>
                  </a:lnTo>
                  <a:lnTo>
                    <a:pt x="101" y="9"/>
                  </a:lnTo>
                  <a:lnTo>
                    <a:pt x="86" y="17"/>
                  </a:lnTo>
                  <a:lnTo>
                    <a:pt x="50" y="19"/>
                  </a:lnTo>
                  <a:lnTo>
                    <a:pt x="13" y="17"/>
                  </a:lnTo>
                  <a:lnTo>
                    <a:pt x="0" y="9"/>
                  </a:lnTo>
                  <a:lnTo>
                    <a:pt x="13" y="4"/>
                  </a:lnTo>
                  <a:lnTo>
                    <a:pt x="50" y="0"/>
                  </a:lnTo>
                  <a:close/>
                </a:path>
              </a:pathLst>
            </a:custGeom>
            <a:solidFill>
              <a:srgbClr val="FFBD00"/>
            </a:solidFill>
            <a:ln w="1588">
              <a:solidFill>
                <a:srgbClr val="028502"/>
              </a:solidFill>
              <a:prstDash val="solid"/>
              <a:round/>
              <a:headEnd/>
              <a:tailEnd/>
            </a:ln>
          </p:spPr>
          <p:txBody>
            <a:bodyPr/>
            <a:lstStyle/>
            <a:p>
              <a:endParaRPr lang="en-MY"/>
            </a:p>
          </p:txBody>
        </p:sp>
        <p:sp>
          <p:nvSpPr>
            <p:cNvPr id="48245" name="Freeform 117"/>
            <p:cNvSpPr>
              <a:spLocks/>
            </p:cNvSpPr>
            <p:nvPr/>
          </p:nvSpPr>
          <p:spPr bwMode="auto">
            <a:xfrm>
              <a:off x="3812" y="3321"/>
              <a:ext cx="60" cy="11"/>
            </a:xfrm>
            <a:custGeom>
              <a:avLst/>
              <a:gdLst>
                <a:gd name="T0" fmla="*/ 61 w 120"/>
                <a:gd name="T1" fmla="*/ 0 h 23"/>
                <a:gd name="T2" fmla="*/ 86 w 120"/>
                <a:gd name="T3" fmla="*/ 0 h 23"/>
                <a:gd name="T4" fmla="*/ 107 w 120"/>
                <a:gd name="T5" fmla="*/ 4 h 23"/>
                <a:gd name="T6" fmla="*/ 120 w 120"/>
                <a:gd name="T7" fmla="*/ 8 h 23"/>
                <a:gd name="T8" fmla="*/ 120 w 120"/>
                <a:gd name="T9" fmla="*/ 17 h 23"/>
                <a:gd name="T10" fmla="*/ 107 w 120"/>
                <a:gd name="T11" fmla="*/ 19 h 23"/>
                <a:gd name="T12" fmla="*/ 86 w 120"/>
                <a:gd name="T13" fmla="*/ 23 h 23"/>
                <a:gd name="T14" fmla="*/ 61 w 120"/>
                <a:gd name="T15" fmla="*/ 23 h 23"/>
                <a:gd name="T16" fmla="*/ 35 w 120"/>
                <a:gd name="T17" fmla="*/ 23 h 23"/>
                <a:gd name="T18" fmla="*/ 16 w 120"/>
                <a:gd name="T19" fmla="*/ 19 h 23"/>
                <a:gd name="T20" fmla="*/ 0 w 120"/>
                <a:gd name="T21" fmla="*/ 17 h 23"/>
                <a:gd name="T22" fmla="*/ 0 w 120"/>
                <a:gd name="T23" fmla="*/ 8 h 23"/>
                <a:gd name="T24" fmla="*/ 16 w 120"/>
                <a:gd name="T25" fmla="*/ 4 h 23"/>
                <a:gd name="T26" fmla="*/ 35 w 120"/>
                <a:gd name="T27" fmla="*/ 0 h 23"/>
                <a:gd name="T28" fmla="*/ 61 w 120"/>
                <a:gd name="T2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23">
                  <a:moveTo>
                    <a:pt x="61" y="0"/>
                  </a:moveTo>
                  <a:lnTo>
                    <a:pt x="86" y="0"/>
                  </a:lnTo>
                  <a:lnTo>
                    <a:pt x="107" y="4"/>
                  </a:lnTo>
                  <a:lnTo>
                    <a:pt x="120" y="8"/>
                  </a:lnTo>
                  <a:lnTo>
                    <a:pt x="120" y="17"/>
                  </a:lnTo>
                  <a:lnTo>
                    <a:pt x="107" y="19"/>
                  </a:lnTo>
                  <a:lnTo>
                    <a:pt x="86" y="23"/>
                  </a:lnTo>
                  <a:lnTo>
                    <a:pt x="61" y="23"/>
                  </a:lnTo>
                  <a:lnTo>
                    <a:pt x="35" y="23"/>
                  </a:lnTo>
                  <a:lnTo>
                    <a:pt x="16" y="19"/>
                  </a:lnTo>
                  <a:lnTo>
                    <a:pt x="0" y="17"/>
                  </a:lnTo>
                  <a:lnTo>
                    <a:pt x="0" y="8"/>
                  </a:lnTo>
                  <a:lnTo>
                    <a:pt x="16" y="4"/>
                  </a:lnTo>
                  <a:lnTo>
                    <a:pt x="35" y="0"/>
                  </a:lnTo>
                  <a:lnTo>
                    <a:pt x="61" y="0"/>
                  </a:lnTo>
                  <a:close/>
                </a:path>
              </a:pathLst>
            </a:custGeom>
            <a:solidFill>
              <a:srgbClr val="FFBD00"/>
            </a:solidFill>
            <a:ln w="1588">
              <a:solidFill>
                <a:srgbClr val="028502"/>
              </a:solidFill>
              <a:prstDash val="solid"/>
              <a:round/>
              <a:headEnd/>
              <a:tailEnd/>
            </a:ln>
          </p:spPr>
          <p:txBody>
            <a:bodyPr/>
            <a:lstStyle/>
            <a:p>
              <a:endParaRPr lang="en-MY"/>
            </a:p>
          </p:txBody>
        </p:sp>
        <p:sp>
          <p:nvSpPr>
            <p:cNvPr id="48246" name="Freeform 118"/>
            <p:cNvSpPr>
              <a:spLocks/>
            </p:cNvSpPr>
            <p:nvPr/>
          </p:nvSpPr>
          <p:spPr bwMode="auto">
            <a:xfrm>
              <a:off x="3807" y="3338"/>
              <a:ext cx="18" cy="6"/>
            </a:xfrm>
            <a:custGeom>
              <a:avLst/>
              <a:gdLst>
                <a:gd name="T0" fmla="*/ 19 w 36"/>
                <a:gd name="T1" fmla="*/ 0 h 13"/>
                <a:gd name="T2" fmla="*/ 36 w 36"/>
                <a:gd name="T3" fmla="*/ 7 h 13"/>
                <a:gd name="T4" fmla="*/ 19 w 36"/>
                <a:gd name="T5" fmla="*/ 13 h 13"/>
                <a:gd name="T6" fmla="*/ 0 w 36"/>
                <a:gd name="T7" fmla="*/ 7 h 13"/>
                <a:gd name="T8" fmla="*/ 19 w 36"/>
                <a:gd name="T9" fmla="*/ 0 h 13"/>
              </a:gdLst>
              <a:ahLst/>
              <a:cxnLst>
                <a:cxn ang="0">
                  <a:pos x="T0" y="T1"/>
                </a:cxn>
                <a:cxn ang="0">
                  <a:pos x="T2" y="T3"/>
                </a:cxn>
                <a:cxn ang="0">
                  <a:pos x="T4" y="T5"/>
                </a:cxn>
                <a:cxn ang="0">
                  <a:pos x="T6" y="T7"/>
                </a:cxn>
                <a:cxn ang="0">
                  <a:pos x="T8" y="T9"/>
                </a:cxn>
              </a:cxnLst>
              <a:rect l="0" t="0" r="r" b="b"/>
              <a:pathLst>
                <a:path w="36" h="13">
                  <a:moveTo>
                    <a:pt x="19" y="0"/>
                  </a:moveTo>
                  <a:lnTo>
                    <a:pt x="36" y="7"/>
                  </a:lnTo>
                  <a:lnTo>
                    <a:pt x="19" y="13"/>
                  </a:lnTo>
                  <a:lnTo>
                    <a:pt x="0" y="7"/>
                  </a:lnTo>
                  <a:lnTo>
                    <a:pt x="19" y="0"/>
                  </a:lnTo>
                  <a:close/>
                </a:path>
              </a:pathLst>
            </a:custGeom>
            <a:solidFill>
              <a:srgbClr val="FFBD00"/>
            </a:solidFill>
            <a:ln w="1588">
              <a:solidFill>
                <a:srgbClr val="028502"/>
              </a:solidFill>
              <a:prstDash val="solid"/>
              <a:round/>
              <a:headEnd/>
              <a:tailEnd/>
            </a:ln>
          </p:spPr>
          <p:txBody>
            <a:bodyPr/>
            <a:lstStyle/>
            <a:p>
              <a:endParaRPr lang="en-MY"/>
            </a:p>
          </p:txBody>
        </p:sp>
        <p:sp>
          <p:nvSpPr>
            <p:cNvPr id="48247" name="Freeform 119"/>
            <p:cNvSpPr>
              <a:spLocks/>
            </p:cNvSpPr>
            <p:nvPr/>
          </p:nvSpPr>
          <p:spPr bwMode="auto">
            <a:xfrm>
              <a:off x="3780" y="3319"/>
              <a:ext cx="23" cy="10"/>
            </a:xfrm>
            <a:custGeom>
              <a:avLst/>
              <a:gdLst>
                <a:gd name="T0" fmla="*/ 21 w 45"/>
                <a:gd name="T1" fmla="*/ 0 h 20"/>
                <a:gd name="T2" fmla="*/ 28 w 45"/>
                <a:gd name="T3" fmla="*/ 1 h 20"/>
                <a:gd name="T4" fmla="*/ 38 w 45"/>
                <a:gd name="T5" fmla="*/ 1 h 20"/>
                <a:gd name="T6" fmla="*/ 45 w 45"/>
                <a:gd name="T7" fmla="*/ 9 h 20"/>
                <a:gd name="T8" fmla="*/ 28 w 45"/>
                <a:gd name="T9" fmla="*/ 20 h 20"/>
                <a:gd name="T10" fmla="*/ 21 w 45"/>
                <a:gd name="T11" fmla="*/ 20 h 20"/>
                <a:gd name="T12" fmla="*/ 11 w 45"/>
                <a:gd name="T13" fmla="*/ 20 h 20"/>
                <a:gd name="T14" fmla="*/ 3 w 45"/>
                <a:gd name="T15" fmla="*/ 17 h 20"/>
                <a:gd name="T16" fmla="*/ 0 w 45"/>
                <a:gd name="T17" fmla="*/ 5 h 20"/>
                <a:gd name="T18" fmla="*/ 11 w 45"/>
                <a:gd name="T19" fmla="*/ 1 h 20"/>
                <a:gd name="T20" fmla="*/ 21 w 45"/>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20">
                  <a:moveTo>
                    <a:pt x="21" y="0"/>
                  </a:moveTo>
                  <a:lnTo>
                    <a:pt x="28" y="1"/>
                  </a:lnTo>
                  <a:lnTo>
                    <a:pt x="38" y="1"/>
                  </a:lnTo>
                  <a:lnTo>
                    <a:pt x="45" y="9"/>
                  </a:lnTo>
                  <a:lnTo>
                    <a:pt x="28" y="20"/>
                  </a:lnTo>
                  <a:lnTo>
                    <a:pt x="21" y="20"/>
                  </a:lnTo>
                  <a:lnTo>
                    <a:pt x="11" y="20"/>
                  </a:lnTo>
                  <a:lnTo>
                    <a:pt x="3" y="17"/>
                  </a:lnTo>
                  <a:lnTo>
                    <a:pt x="0" y="5"/>
                  </a:lnTo>
                  <a:lnTo>
                    <a:pt x="11" y="1"/>
                  </a:lnTo>
                  <a:lnTo>
                    <a:pt x="21" y="0"/>
                  </a:lnTo>
                  <a:close/>
                </a:path>
              </a:pathLst>
            </a:custGeom>
            <a:solidFill>
              <a:srgbClr val="FFBD00"/>
            </a:solidFill>
            <a:ln w="1588">
              <a:solidFill>
                <a:srgbClr val="028502"/>
              </a:solidFill>
              <a:prstDash val="solid"/>
              <a:round/>
              <a:headEnd/>
              <a:tailEnd/>
            </a:ln>
          </p:spPr>
          <p:txBody>
            <a:bodyPr/>
            <a:lstStyle/>
            <a:p>
              <a:endParaRPr lang="en-MY"/>
            </a:p>
          </p:txBody>
        </p:sp>
        <p:sp>
          <p:nvSpPr>
            <p:cNvPr id="48248" name="Freeform 120"/>
            <p:cNvSpPr>
              <a:spLocks/>
            </p:cNvSpPr>
            <p:nvPr/>
          </p:nvSpPr>
          <p:spPr bwMode="auto">
            <a:xfrm>
              <a:off x="3875" y="3310"/>
              <a:ext cx="22" cy="10"/>
            </a:xfrm>
            <a:custGeom>
              <a:avLst/>
              <a:gdLst>
                <a:gd name="T0" fmla="*/ 23 w 43"/>
                <a:gd name="T1" fmla="*/ 0 h 19"/>
                <a:gd name="T2" fmla="*/ 32 w 43"/>
                <a:gd name="T3" fmla="*/ 6 h 19"/>
                <a:gd name="T4" fmla="*/ 43 w 43"/>
                <a:gd name="T5" fmla="*/ 10 h 19"/>
                <a:gd name="T6" fmla="*/ 32 w 43"/>
                <a:gd name="T7" fmla="*/ 14 h 19"/>
                <a:gd name="T8" fmla="*/ 23 w 43"/>
                <a:gd name="T9" fmla="*/ 19 h 19"/>
                <a:gd name="T10" fmla="*/ 9 w 43"/>
                <a:gd name="T11" fmla="*/ 14 h 19"/>
                <a:gd name="T12" fmla="*/ 0 w 43"/>
                <a:gd name="T13" fmla="*/ 10 h 19"/>
                <a:gd name="T14" fmla="*/ 9 w 43"/>
                <a:gd name="T15" fmla="*/ 6 h 19"/>
                <a:gd name="T16" fmla="*/ 23 w 43"/>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19">
                  <a:moveTo>
                    <a:pt x="23" y="0"/>
                  </a:moveTo>
                  <a:lnTo>
                    <a:pt x="32" y="6"/>
                  </a:lnTo>
                  <a:lnTo>
                    <a:pt x="43" y="10"/>
                  </a:lnTo>
                  <a:lnTo>
                    <a:pt x="32" y="14"/>
                  </a:lnTo>
                  <a:lnTo>
                    <a:pt x="23" y="19"/>
                  </a:lnTo>
                  <a:lnTo>
                    <a:pt x="9" y="14"/>
                  </a:lnTo>
                  <a:lnTo>
                    <a:pt x="0" y="10"/>
                  </a:lnTo>
                  <a:lnTo>
                    <a:pt x="9" y="6"/>
                  </a:lnTo>
                  <a:lnTo>
                    <a:pt x="23" y="0"/>
                  </a:lnTo>
                  <a:close/>
                </a:path>
              </a:pathLst>
            </a:custGeom>
            <a:solidFill>
              <a:srgbClr val="FFBD00"/>
            </a:solidFill>
            <a:ln w="1588">
              <a:solidFill>
                <a:srgbClr val="028502"/>
              </a:solidFill>
              <a:prstDash val="solid"/>
              <a:round/>
              <a:headEnd/>
              <a:tailEnd/>
            </a:ln>
          </p:spPr>
          <p:txBody>
            <a:bodyPr/>
            <a:lstStyle/>
            <a:p>
              <a:endParaRPr lang="en-MY"/>
            </a:p>
          </p:txBody>
        </p:sp>
        <p:sp>
          <p:nvSpPr>
            <p:cNvPr id="48249" name="Freeform 121"/>
            <p:cNvSpPr>
              <a:spLocks/>
            </p:cNvSpPr>
            <p:nvPr/>
          </p:nvSpPr>
          <p:spPr bwMode="auto">
            <a:xfrm>
              <a:off x="3568" y="3216"/>
              <a:ext cx="29" cy="8"/>
            </a:xfrm>
            <a:custGeom>
              <a:avLst/>
              <a:gdLst>
                <a:gd name="T0" fmla="*/ 30 w 57"/>
                <a:gd name="T1" fmla="*/ 0 h 15"/>
                <a:gd name="T2" fmla="*/ 49 w 57"/>
                <a:gd name="T3" fmla="*/ 2 h 15"/>
                <a:gd name="T4" fmla="*/ 57 w 57"/>
                <a:gd name="T5" fmla="*/ 8 h 15"/>
                <a:gd name="T6" fmla="*/ 49 w 57"/>
                <a:gd name="T7" fmla="*/ 14 h 15"/>
                <a:gd name="T8" fmla="*/ 30 w 57"/>
                <a:gd name="T9" fmla="*/ 15 h 15"/>
                <a:gd name="T10" fmla="*/ 9 w 57"/>
                <a:gd name="T11" fmla="*/ 14 h 15"/>
                <a:gd name="T12" fmla="*/ 0 w 57"/>
                <a:gd name="T13" fmla="*/ 8 h 15"/>
                <a:gd name="T14" fmla="*/ 9 w 57"/>
                <a:gd name="T15" fmla="*/ 2 h 15"/>
                <a:gd name="T16" fmla="*/ 30 w 57"/>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15">
                  <a:moveTo>
                    <a:pt x="30" y="0"/>
                  </a:moveTo>
                  <a:lnTo>
                    <a:pt x="49" y="2"/>
                  </a:lnTo>
                  <a:lnTo>
                    <a:pt x="57" y="8"/>
                  </a:lnTo>
                  <a:lnTo>
                    <a:pt x="49" y="14"/>
                  </a:lnTo>
                  <a:lnTo>
                    <a:pt x="30" y="15"/>
                  </a:lnTo>
                  <a:lnTo>
                    <a:pt x="9" y="14"/>
                  </a:lnTo>
                  <a:lnTo>
                    <a:pt x="0" y="8"/>
                  </a:lnTo>
                  <a:lnTo>
                    <a:pt x="9" y="2"/>
                  </a:lnTo>
                  <a:lnTo>
                    <a:pt x="30" y="0"/>
                  </a:lnTo>
                  <a:close/>
                </a:path>
              </a:pathLst>
            </a:custGeom>
            <a:solidFill>
              <a:srgbClr val="FFBD00"/>
            </a:solidFill>
            <a:ln w="1588">
              <a:solidFill>
                <a:srgbClr val="028502"/>
              </a:solidFill>
              <a:prstDash val="solid"/>
              <a:round/>
              <a:headEnd/>
              <a:tailEnd/>
            </a:ln>
          </p:spPr>
          <p:txBody>
            <a:bodyPr/>
            <a:lstStyle/>
            <a:p>
              <a:endParaRPr lang="en-MY"/>
            </a:p>
          </p:txBody>
        </p:sp>
        <p:sp>
          <p:nvSpPr>
            <p:cNvPr id="48250" name="Freeform 122"/>
            <p:cNvSpPr>
              <a:spLocks/>
            </p:cNvSpPr>
            <p:nvPr/>
          </p:nvSpPr>
          <p:spPr bwMode="auto">
            <a:xfrm>
              <a:off x="3482" y="3200"/>
              <a:ext cx="41" cy="8"/>
            </a:xfrm>
            <a:custGeom>
              <a:avLst/>
              <a:gdLst>
                <a:gd name="T0" fmla="*/ 41 w 81"/>
                <a:gd name="T1" fmla="*/ 0 h 15"/>
                <a:gd name="T2" fmla="*/ 68 w 81"/>
                <a:gd name="T3" fmla="*/ 2 h 15"/>
                <a:gd name="T4" fmla="*/ 81 w 81"/>
                <a:gd name="T5" fmla="*/ 8 h 15"/>
                <a:gd name="T6" fmla="*/ 68 w 81"/>
                <a:gd name="T7" fmla="*/ 13 h 15"/>
                <a:gd name="T8" fmla="*/ 41 w 81"/>
                <a:gd name="T9" fmla="*/ 15 h 15"/>
                <a:gd name="T10" fmla="*/ 13 w 81"/>
                <a:gd name="T11" fmla="*/ 13 h 15"/>
                <a:gd name="T12" fmla="*/ 0 w 81"/>
                <a:gd name="T13" fmla="*/ 8 h 15"/>
                <a:gd name="T14" fmla="*/ 13 w 81"/>
                <a:gd name="T15" fmla="*/ 2 h 15"/>
                <a:gd name="T16" fmla="*/ 41 w 81"/>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15">
                  <a:moveTo>
                    <a:pt x="41" y="0"/>
                  </a:moveTo>
                  <a:lnTo>
                    <a:pt x="68" y="2"/>
                  </a:lnTo>
                  <a:lnTo>
                    <a:pt x="81" y="8"/>
                  </a:lnTo>
                  <a:lnTo>
                    <a:pt x="68" y="13"/>
                  </a:lnTo>
                  <a:lnTo>
                    <a:pt x="41" y="15"/>
                  </a:lnTo>
                  <a:lnTo>
                    <a:pt x="13" y="13"/>
                  </a:lnTo>
                  <a:lnTo>
                    <a:pt x="0" y="8"/>
                  </a:lnTo>
                  <a:lnTo>
                    <a:pt x="13" y="2"/>
                  </a:lnTo>
                  <a:lnTo>
                    <a:pt x="41" y="0"/>
                  </a:lnTo>
                  <a:close/>
                </a:path>
              </a:pathLst>
            </a:custGeom>
            <a:solidFill>
              <a:srgbClr val="FFBD00"/>
            </a:solidFill>
            <a:ln w="1588">
              <a:solidFill>
                <a:srgbClr val="028502"/>
              </a:solidFill>
              <a:prstDash val="solid"/>
              <a:round/>
              <a:headEnd/>
              <a:tailEnd/>
            </a:ln>
          </p:spPr>
          <p:txBody>
            <a:bodyPr/>
            <a:lstStyle/>
            <a:p>
              <a:endParaRPr lang="en-MY"/>
            </a:p>
          </p:txBody>
        </p:sp>
        <p:sp>
          <p:nvSpPr>
            <p:cNvPr id="48251" name="Freeform 123"/>
            <p:cNvSpPr>
              <a:spLocks/>
            </p:cNvSpPr>
            <p:nvPr/>
          </p:nvSpPr>
          <p:spPr bwMode="auto">
            <a:xfrm>
              <a:off x="3702" y="3404"/>
              <a:ext cx="25" cy="9"/>
            </a:xfrm>
            <a:custGeom>
              <a:avLst/>
              <a:gdLst>
                <a:gd name="T0" fmla="*/ 24 w 49"/>
                <a:gd name="T1" fmla="*/ 0 h 17"/>
                <a:gd name="T2" fmla="*/ 34 w 49"/>
                <a:gd name="T3" fmla="*/ 1 h 17"/>
                <a:gd name="T4" fmla="*/ 42 w 49"/>
                <a:gd name="T5" fmla="*/ 3 h 17"/>
                <a:gd name="T6" fmla="*/ 49 w 49"/>
                <a:gd name="T7" fmla="*/ 7 h 17"/>
                <a:gd name="T8" fmla="*/ 45 w 49"/>
                <a:gd name="T9" fmla="*/ 15 h 17"/>
                <a:gd name="T10" fmla="*/ 36 w 49"/>
                <a:gd name="T11" fmla="*/ 15 h 17"/>
                <a:gd name="T12" fmla="*/ 28 w 49"/>
                <a:gd name="T13" fmla="*/ 17 h 17"/>
                <a:gd name="T14" fmla="*/ 21 w 49"/>
                <a:gd name="T15" fmla="*/ 17 h 17"/>
                <a:gd name="T16" fmla="*/ 11 w 49"/>
                <a:gd name="T17" fmla="*/ 15 h 17"/>
                <a:gd name="T18" fmla="*/ 7 w 49"/>
                <a:gd name="T19" fmla="*/ 15 h 17"/>
                <a:gd name="T20" fmla="*/ 0 w 49"/>
                <a:gd name="T21" fmla="*/ 7 h 17"/>
                <a:gd name="T22" fmla="*/ 7 w 49"/>
                <a:gd name="T23" fmla="*/ 3 h 17"/>
                <a:gd name="T24" fmla="*/ 15 w 49"/>
                <a:gd name="T25" fmla="*/ 1 h 17"/>
                <a:gd name="T26" fmla="*/ 23 w 49"/>
                <a:gd name="T27" fmla="*/ 1 h 17"/>
                <a:gd name="T28" fmla="*/ 24 w 49"/>
                <a:gd name="T2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 h="17">
                  <a:moveTo>
                    <a:pt x="24" y="0"/>
                  </a:moveTo>
                  <a:lnTo>
                    <a:pt x="34" y="1"/>
                  </a:lnTo>
                  <a:lnTo>
                    <a:pt x="42" y="3"/>
                  </a:lnTo>
                  <a:lnTo>
                    <a:pt x="49" y="7"/>
                  </a:lnTo>
                  <a:lnTo>
                    <a:pt x="45" y="15"/>
                  </a:lnTo>
                  <a:lnTo>
                    <a:pt x="36" y="15"/>
                  </a:lnTo>
                  <a:lnTo>
                    <a:pt x="28" y="17"/>
                  </a:lnTo>
                  <a:lnTo>
                    <a:pt x="21" y="17"/>
                  </a:lnTo>
                  <a:lnTo>
                    <a:pt x="11" y="15"/>
                  </a:lnTo>
                  <a:lnTo>
                    <a:pt x="7" y="15"/>
                  </a:lnTo>
                  <a:lnTo>
                    <a:pt x="0" y="7"/>
                  </a:lnTo>
                  <a:lnTo>
                    <a:pt x="7" y="3"/>
                  </a:lnTo>
                  <a:lnTo>
                    <a:pt x="15" y="1"/>
                  </a:lnTo>
                  <a:lnTo>
                    <a:pt x="23" y="1"/>
                  </a:lnTo>
                  <a:lnTo>
                    <a:pt x="24" y="0"/>
                  </a:lnTo>
                  <a:close/>
                </a:path>
              </a:pathLst>
            </a:custGeom>
            <a:solidFill>
              <a:srgbClr val="FFBD00"/>
            </a:solidFill>
            <a:ln w="1588">
              <a:solidFill>
                <a:srgbClr val="028502"/>
              </a:solidFill>
              <a:prstDash val="solid"/>
              <a:round/>
              <a:headEnd/>
              <a:tailEnd/>
            </a:ln>
          </p:spPr>
          <p:txBody>
            <a:bodyPr/>
            <a:lstStyle/>
            <a:p>
              <a:endParaRPr lang="en-MY"/>
            </a:p>
          </p:txBody>
        </p:sp>
        <p:sp>
          <p:nvSpPr>
            <p:cNvPr id="48252" name="Freeform 124"/>
            <p:cNvSpPr>
              <a:spLocks/>
            </p:cNvSpPr>
            <p:nvPr/>
          </p:nvSpPr>
          <p:spPr bwMode="auto">
            <a:xfrm>
              <a:off x="3593" y="3195"/>
              <a:ext cx="21" cy="9"/>
            </a:xfrm>
            <a:custGeom>
              <a:avLst/>
              <a:gdLst>
                <a:gd name="T0" fmla="*/ 17 w 42"/>
                <a:gd name="T1" fmla="*/ 0 h 18"/>
                <a:gd name="T2" fmla="*/ 34 w 42"/>
                <a:gd name="T3" fmla="*/ 2 h 18"/>
                <a:gd name="T4" fmla="*/ 42 w 42"/>
                <a:gd name="T5" fmla="*/ 8 h 18"/>
                <a:gd name="T6" fmla="*/ 34 w 42"/>
                <a:gd name="T7" fmla="*/ 16 h 18"/>
                <a:gd name="T8" fmla="*/ 17 w 42"/>
                <a:gd name="T9" fmla="*/ 18 h 18"/>
                <a:gd name="T10" fmla="*/ 0 w 42"/>
                <a:gd name="T11" fmla="*/ 16 h 18"/>
                <a:gd name="T12" fmla="*/ 0 w 42"/>
                <a:gd name="T13" fmla="*/ 2 h 18"/>
                <a:gd name="T14" fmla="*/ 17 w 42"/>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18">
                  <a:moveTo>
                    <a:pt x="17" y="0"/>
                  </a:moveTo>
                  <a:lnTo>
                    <a:pt x="34" y="2"/>
                  </a:lnTo>
                  <a:lnTo>
                    <a:pt x="42" y="8"/>
                  </a:lnTo>
                  <a:lnTo>
                    <a:pt x="34" y="16"/>
                  </a:lnTo>
                  <a:lnTo>
                    <a:pt x="17" y="18"/>
                  </a:lnTo>
                  <a:lnTo>
                    <a:pt x="0" y="16"/>
                  </a:lnTo>
                  <a:lnTo>
                    <a:pt x="0" y="2"/>
                  </a:lnTo>
                  <a:lnTo>
                    <a:pt x="17" y="0"/>
                  </a:lnTo>
                  <a:close/>
                </a:path>
              </a:pathLst>
            </a:custGeom>
            <a:solidFill>
              <a:srgbClr val="FFBD00"/>
            </a:solidFill>
            <a:ln w="1588">
              <a:solidFill>
                <a:srgbClr val="028502"/>
              </a:solidFill>
              <a:prstDash val="solid"/>
              <a:round/>
              <a:headEnd/>
              <a:tailEnd/>
            </a:ln>
          </p:spPr>
          <p:txBody>
            <a:bodyPr/>
            <a:lstStyle/>
            <a:p>
              <a:endParaRPr lang="en-MY"/>
            </a:p>
          </p:txBody>
        </p:sp>
        <p:sp>
          <p:nvSpPr>
            <p:cNvPr id="48253" name="Freeform 125"/>
            <p:cNvSpPr>
              <a:spLocks/>
            </p:cNvSpPr>
            <p:nvPr/>
          </p:nvSpPr>
          <p:spPr bwMode="auto">
            <a:xfrm>
              <a:off x="3615" y="3224"/>
              <a:ext cx="40" cy="11"/>
            </a:xfrm>
            <a:custGeom>
              <a:avLst/>
              <a:gdLst>
                <a:gd name="T0" fmla="*/ 40 w 80"/>
                <a:gd name="T1" fmla="*/ 0 h 23"/>
                <a:gd name="T2" fmla="*/ 68 w 80"/>
                <a:gd name="T3" fmla="*/ 4 h 23"/>
                <a:gd name="T4" fmla="*/ 80 w 80"/>
                <a:gd name="T5" fmla="*/ 12 h 23"/>
                <a:gd name="T6" fmla="*/ 68 w 80"/>
                <a:gd name="T7" fmla="*/ 19 h 23"/>
                <a:gd name="T8" fmla="*/ 40 w 80"/>
                <a:gd name="T9" fmla="*/ 23 h 23"/>
                <a:gd name="T10" fmla="*/ 11 w 80"/>
                <a:gd name="T11" fmla="*/ 19 h 23"/>
                <a:gd name="T12" fmla="*/ 0 w 80"/>
                <a:gd name="T13" fmla="*/ 12 h 23"/>
                <a:gd name="T14" fmla="*/ 11 w 80"/>
                <a:gd name="T15" fmla="*/ 4 h 23"/>
                <a:gd name="T16" fmla="*/ 40 w 80"/>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23">
                  <a:moveTo>
                    <a:pt x="40" y="0"/>
                  </a:moveTo>
                  <a:lnTo>
                    <a:pt x="68" y="4"/>
                  </a:lnTo>
                  <a:lnTo>
                    <a:pt x="80" y="12"/>
                  </a:lnTo>
                  <a:lnTo>
                    <a:pt x="68" y="19"/>
                  </a:lnTo>
                  <a:lnTo>
                    <a:pt x="40" y="23"/>
                  </a:lnTo>
                  <a:lnTo>
                    <a:pt x="11" y="19"/>
                  </a:lnTo>
                  <a:lnTo>
                    <a:pt x="0" y="12"/>
                  </a:lnTo>
                  <a:lnTo>
                    <a:pt x="11" y="4"/>
                  </a:lnTo>
                  <a:lnTo>
                    <a:pt x="40" y="0"/>
                  </a:lnTo>
                  <a:close/>
                </a:path>
              </a:pathLst>
            </a:custGeom>
            <a:solidFill>
              <a:srgbClr val="FFBD00"/>
            </a:solidFill>
            <a:ln w="1588">
              <a:solidFill>
                <a:srgbClr val="028502"/>
              </a:solidFill>
              <a:prstDash val="solid"/>
              <a:round/>
              <a:headEnd/>
              <a:tailEnd/>
            </a:ln>
          </p:spPr>
          <p:txBody>
            <a:bodyPr/>
            <a:lstStyle/>
            <a:p>
              <a:endParaRPr lang="en-MY"/>
            </a:p>
          </p:txBody>
        </p:sp>
        <p:sp>
          <p:nvSpPr>
            <p:cNvPr id="48254" name="Freeform 126"/>
            <p:cNvSpPr>
              <a:spLocks/>
            </p:cNvSpPr>
            <p:nvPr/>
          </p:nvSpPr>
          <p:spPr bwMode="auto">
            <a:xfrm>
              <a:off x="3561" y="3188"/>
              <a:ext cx="28" cy="10"/>
            </a:xfrm>
            <a:custGeom>
              <a:avLst/>
              <a:gdLst>
                <a:gd name="T0" fmla="*/ 29 w 57"/>
                <a:gd name="T1" fmla="*/ 0 h 21"/>
                <a:gd name="T2" fmla="*/ 50 w 57"/>
                <a:gd name="T3" fmla="*/ 2 h 21"/>
                <a:gd name="T4" fmla="*/ 57 w 57"/>
                <a:gd name="T5" fmla="*/ 12 h 21"/>
                <a:gd name="T6" fmla="*/ 50 w 57"/>
                <a:gd name="T7" fmla="*/ 17 h 21"/>
                <a:gd name="T8" fmla="*/ 29 w 57"/>
                <a:gd name="T9" fmla="*/ 21 h 21"/>
                <a:gd name="T10" fmla="*/ 8 w 57"/>
                <a:gd name="T11" fmla="*/ 17 h 21"/>
                <a:gd name="T12" fmla="*/ 0 w 57"/>
                <a:gd name="T13" fmla="*/ 12 h 21"/>
                <a:gd name="T14" fmla="*/ 8 w 57"/>
                <a:gd name="T15" fmla="*/ 2 h 21"/>
                <a:gd name="T16" fmla="*/ 29 w 57"/>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21">
                  <a:moveTo>
                    <a:pt x="29" y="0"/>
                  </a:moveTo>
                  <a:lnTo>
                    <a:pt x="50" y="2"/>
                  </a:lnTo>
                  <a:lnTo>
                    <a:pt x="57" y="12"/>
                  </a:lnTo>
                  <a:lnTo>
                    <a:pt x="50" y="17"/>
                  </a:lnTo>
                  <a:lnTo>
                    <a:pt x="29" y="21"/>
                  </a:lnTo>
                  <a:lnTo>
                    <a:pt x="8" y="17"/>
                  </a:lnTo>
                  <a:lnTo>
                    <a:pt x="0" y="12"/>
                  </a:lnTo>
                  <a:lnTo>
                    <a:pt x="8" y="2"/>
                  </a:lnTo>
                  <a:lnTo>
                    <a:pt x="29" y="0"/>
                  </a:lnTo>
                  <a:close/>
                </a:path>
              </a:pathLst>
            </a:custGeom>
            <a:solidFill>
              <a:srgbClr val="FFBD00"/>
            </a:solidFill>
            <a:ln w="1588">
              <a:solidFill>
                <a:srgbClr val="028502"/>
              </a:solidFill>
              <a:prstDash val="solid"/>
              <a:round/>
              <a:headEnd/>
              <a:tailEnd/>
            </a:ln>
          </p:spPr>
          <p:txBody>
            <a:bodyPr/>
            <a:lstStyle/>
            <a:p>
              <a:endParaRPr lang="en-MY"/>
            </a:p>
          </p:txBody>
        </p:sp>
        <p:sp>
          <p:nvSpPr>
            <p:cNvPr id="48255" name="Freeform 127"/>
            <p:cNvSpPr>
              <a:spLocks/>
            </p:cNvSpPr>
            <p:nvPr/>
          </p:nvSpPr>
          <p:spPr bwMode="auto">
            <a:xfrm>
              <a:off x="3594" y="3176"/>
              <a:ext cx="32" cy="9"/>
            </a:xfrm>
            <a:custGeom>
              <a:avLst/>
              <a:gdLst>
                <a:gd name="T0" fmla="*/ 32 w 65"/>
                <a:gd name="T1" fmla="*/ 0 h 18"/>
                <a:gd name="T2" fmla="*/ 53 w 65"/>
                <a:gd name="T3" fmla="*/ 4 h 18"/>
                <a:gd name="T4" fmla="*/ 65 w 65"/>
                <a:gd name="T5" fmla="*/ 10 h 18"/>
                <a:gd name="T6" fmla="*/ 53 w 65"/>
                <a:gd name="T7" fmla="*/ 16 h 18"/>
                <a:gd name="T8" fmla="*/ 32 w 65"/>
                <a:gd name="T9" fmla="*/ 18 h 18"/>
                <a:gd name="T10" fmla="*/ 9 w 65"/>
                <a:gd name="T11" fmla="*/ 16 h 18"/>
                <a:gd name="T12" fmla="*/ 0 w 65"/>
                <a:gd name="T13" fmla="*/ 10 h 18"/>
                <a:gd name="T14" fmla="*/ 9 w 65"/>
                <a:gd name="T15" fmla="*/ 4 h 18"/>
                <a:gd name="T16" fmla="*/ 32 w 65"/>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18">
                  <a:moveTo>
                    <a:pt x="32" y="0"/>
                  </a:moveTo>
                  <a:lnTo>
                    <a:pt x="53" y="4"/>
                  </a:lnTo>
                  <a:lnTo>
                    <a:pt x="65" y="10"/>
                  </a:lnTo>
                  <a:lnTo>
                    <a:pt x="53" y="16"/>
                  </a:lnTo>
                  <a:lnTo>
                    <a:pt x="32" y="18"/>
                  </a:lnTo>
                  <a:lnTo>
                    <a:pt x="9" y="16"/>
                  </a:lnTo>
                  <a:lnTo>
                    <a:pt x="0" y="10"/>
                  </a:lnTo>
                  <a:lnTo>
                    <a:pt x="9" y="4"/>
                  </a:lnTo>
                  <a:lnTo>
                    <a:pt x="32" y="0"/>
                  </a:lnTo>
                  <a:close/>
                </a:path>
              </a:pathLst>
            </a:custGeom>
            <a:solidFill>
              <a:srgbClr val="FFBD00"/>
            </a:solidFill>
            <a:ln w="1588">
              <a:solidFill>
                <a:srgbClr val="028502"/>
              </a:solidFill>
              <a:prstDash val="solid"/>
              <a:round/>
              <a:headEnd/>
              <a:tailEnd/>
            </a:ln>
          </p:spPr>
          <p:txBody>
            <a:bodyPr/>
            <a:lstStyle/>
            <a:p>
              <a:endParaRPr lang="en-MY"/>
            </a:p>
          </p:txBody>
        </p:sp>
        <p:sp>
          <p:nvSpPr>
            <p:cNvPr id="48256" name="Freeform 128"/>
            <p:cNvSpPr>
              <a:spLocks/>
            </p:cNvSpPr>
            <p:nvPr/>
          </p:nvSpPr>
          <p:spPr bwMode="auto">
            <a:xfrm>
              <a:off x="3628" y="3169"/>
              <a:ext cx="14" cy="8"/>
            </a:xfrm>
            <a:custGeom>
              <a:avLst/>
              <a:gdLst>
                <a:gd name="T0" fmla="*/ 14 w 29"/>
                <a:gd name="T1" fmla="*/ 0 h 17"/>
                <a:gd name="T2" fmla="*/ 29 w 29"/>
                <a:gd name="T3" fmla="*/ 2 h 17"/>
                <a:gd name="T4" fmla="*/ 29 w 29"/>
                <a:gd name="T5" fmla="*/ 15 h 17"/>
                <a:gd name="T6" fmla="*/ 14 w 29"/>
                <a:gd name="T7" fmla="*/ 17 h 17"/>
                <a:gd name="T8" fmla="*/ 0 w 29"/>
                <a:gd name="T9" fmla="*/ 15 h 17"/>
                <a:gd name="T10" fmla="*/ 0 w 29"/>
                <a:gd name="T11" fmla="*/ 2 h 17"/>
                <a:gd name="T12" fmla="*/ 14 w 29"/>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29" h="17">
                  <a:moveTo>
                    <a:pt x="14" y="0"/>
                  </a:moveTo>
                  <a:lnTo>
                    <a:pt x="29" y="2"/>
                  </a:lnTo>
                  <a:lnTo>
                    <a:pt x="29" y="15"/>
                  </a:lnTo>
                  <a:lnTo>
                    <a:pt x="14" y="17"/>
                  </a:lnTo>
                  <a:lnTo>
                    <a:pt x="0" y="15"/>
                  </a:lnTo>
                  <a:lnTo>
                    <a:pt x="0" y="2"/>
                  </a:lnTo>
                  <a:lnTo>
                    <a:pt x="14" y="0"/>
                  </a:lnTo>
                  <a:close/>
                </a:path>
              </a:pathLst>
            </a:custGeom>
            <a:solidFill>
              <a:srgbClr val="FFBD00"/>
            </a:solidFill>
            <a:ln w="1588">
              <a:solidFill>
                <a:srgbClr val="028502"/>
              </a:solidFill>
              <a:prstDash val="solid"/>
              <a:round/>
              <a:headEnd/>
              <a:tailEnd/>
            </a:ln>
          </p:spPr>
          <p:txBody>
            <a:bodyPr/>
            <a:lstStyle/>
            <a:p>
              <a:endParaRPr lang="en-MY"/>
            </a:p>
          </p:txBody>
        </p:sp>
        <p:sp>
          <p:nvSpPr>
            <p:cNvPr id="48257" name="Freeform 129"/>
            <p:cNvSpPr>
              <a:spLocks/>
            </p:cNvSpPr>
            <p:nvPr/>
          </p:nvSpPr>
          <p:spPr bwMode="auto">
            <a:xfrm>
              <a:off x="3637" y="3182"/>
              <a:ext cx="15" cy="7"/>
            </a:xfrm>
            <a:custGeom>
              <a:avLst/>
              <a:gdLst>
                <a:gd name="T0" fmla="*/ 15 w 30"/>
                <a:gd name="T1" fmla="*/ 0 h 13"/>
                <a:gd name="T2" fmla="*/ 30 w 30"/>
                <a:gd name="T3" fmla="*/ 2 h 13"/>
                <a:gd name="T4" fmla="*/ 30 w 30"/>
                <a:gd name="T5" fmla="*/ 11 h 13"/>
                <a:gd name="T6" fmla="*/ 15 w 30"/>
                <a:gd name="T7" fmla="*/ 13 h 13"/>
                <a:gd name="T8" fmla="*/ 0 w 30"/>
                <a:gd name="T9" fmla="*/ 11 h 13"/>
                <a:gd name="T10" fmla="*/ 0 w 30"/>
                <a:gd name="T11" fmla="*/ 2 h 13"/>
                <a:gd name="T12" fmla="*/ 15 w 30"/>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30" h="13">
                  <a:moveTo>
                    <a:pt x="15" y="0"/>
                  </a:moveTo>
                  <a:lnTo>
                    <a:pt x="30" y="2"/>
                  </a:lnTo>
                  <a:lnTo>
                    <a:pt x="30" y="11"/>
                  </a:lnTo>
                  <a:lnTo>
                    <a:pt x="15" y="13"/>
                  </a:lnTo>
                  <a:lnTo>
                    <a:pt x="0" y="11"/>
                  </a:lnTo>
                  <a:lnTo>
                    <a:pt x="0" y="2"/>
                  </a:lnTo>
                  <a:lnTo>
                    <a:pt x="15" y="0"/>
                  </a:lnTo>
                  <a:close/>
                </a:path>
              </a:pathLst>
            </a:custGeom>
            <a:solidFill>
              <a:srgbClr val="FFBD00"/>
            </a:solidFill>
            <a:ln w="1588">
              <a:solidFill>
                <a:srgbClr val="028502"/>
              </a:solidFill>
              <a:prstDash val="solid"/>
              <a:round/>
              <a:headEnd/>
              <a:tailEnd/>
            </a:ln>
          </p:spPr>
          <p:txBody>
            <a:bodyPr/>
            <a:lstStyle/>
            <a:p>
              <a:endParaRPr lang="en-MY"/>
            </a:p>
          </p:txBody>
        </p:sp>
        <p:sp>
          <p:nvSpPr>
            <p:cNvPr id="48258" name="Freeform 130"/>
            <p:cNvSpPr>
              <a:spLocks/>
            </p:cNvSpPr>
            <p:nvPr/>
          </p:nvSpPr>
          <p:spPr bwMode="auto">
            <a:xfrm>
              <a:off x="3652" y="3174"/>
              <a:ext cx="14" cy="7"/>
            </a:xfrm>
            <a:custGeom>
              <a:avLst/>
              <a:gdLst>
                <a:gd name="T0" fmla="*/ 15 w 28"/>
                <a:gd name="T1" fmla="*/ 0 h 13"/>
                <a:gd name="T2" fmla="*/ 28 w 28"/>
                <a:gd name="T3" fmla="*/ 2 h 13"/>
                <a:gd name="T4" fmla="*/ 28 w 28"/>
                <a:gd name="T5" fmla="*/ 11 h 13"/>
                <a:gd name="T6" fmla="*/ 15 w 28"/>
                <a:gd name="T7" fmla="*/ 13 h 13"/>
                <a:gd name="T8" fmla="*/ 0 w 28"/>
                <a:gd name="T9" fmla="*/ 11 h 13"/>
                <a:gd name="T10" fmla="*/ 0 w 28"/>
                <a:gd name="T11" fmla="*/ 2 h 13"/>
                <a:gd name="T12" fmla="*/ 15 w 28"/>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28" h="13">
                  <a:moveTo>
                    <a:pt x="15" y="0"/>
                  </a:moveTo>
                  <a:lnTo>
                    <a:pt x="28" y="2"/>
                  </a:lnTo>
                  <a:lnTo>
                    <a:pt x="28" y="11"/>
                  </a:lnTo>
                  <a:lnTo>
                    <a:pt x="15" y="13"/>
                  </a:lnTo>
                  <a:lnTo>
                    <a:pt x="0" y="11"/>
                  </a:lnTo>
                  <a:lnTo>
                    <a:pt x="0" y="2"/>
                  </a:lnTo>
                  <a:lnTo>
                    <a:pt x="15" y="0"/>
                  </a:lnTo>
                  <a:close/>
                </a:path>
              </a:pathLst>
            </a:custGeom>
            <a:solidFill>
              <a:srgbClr val="FFBD00"/>
            </a:solidFill>
            <a:ln w="1588">
              <a:solidFill>
                <a:srgbClr val="028502"/>
              </a:solidFill>
              <a:prstDash val="solid"/>
              <a:round/>
              <a:headEnd/>
              <a:tailEnd/>
            </a:ln>
          </p:spPr>
          <p:txBody>
            <a:bodyPr/>
            <a:lstStyle/>
            <a:p>
              <a:endParaRPr lang="en-MY"/>
            </a:p>
          </p:txBody>
        </p:sp>
        <p:sp>
          <p:nvSpPr>
            <p:cNvPr id="48259" name="Freeform 131"/>
            <p:cNvSpPr>
              <a:spLocks/>
            </p:cNvSpPr>
            <p:nvPr/>
          </p:nvSpPr>
          <p:spPr bwMode="auto">
            <a:xfrm>
              <a:off x="3678" y="3171"/>
              <a:ext cx="20" cy="8"/>
            </a:xfrm>
            <a:custGeom>
              <a:avLst/>
              <a:gdLst>
                <a:gd name="T0" fmla="*/ 19 w 40"/>
                <a:gd name="T1" fmla="*/ 0 h 17"/>
                <a:gd name="T2" fmla="*/ 31 w 40"/>
                <a:gd name="T3" fmla="*/ 2 h 17"/>
                <a:gd name="T4" fmla="*/ 40 w 40"/>
                <a:gd name="T5" fmla="*/ 10 h 17"/>
                <a:gd name="T6" fmla="*/ 31 w 40"/>
                <a:gd name="T7" fmla="*/ 15 h 17"/>
                <a:gd name="T8" fmla="*/ 19 w 40"/>
                <a:gd name="T9" fmla="*/ 17 h 17"/>
                <a:gd name="T10" fmla="*/ 6 w 40"/>
                <a:gd name="T11" fmla="*/ 15 h 17"/>
                <a:gd name="T12" fmla="*/ 0 w 40"/>
                <a:gd name="T13" fmla="*/ 10 h 17"/>
                <a:gd name="T14" fmla="*/ 19 w 40"/>
                <a:gd name="T15" fmla="*/ 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17">
                  <a:moveTo>
                    <a:pt x="19" y="0"/>
                  </a:moveTo>
                  <a:lnTo>
                    <a:pt x="31" y="2"/>
                  </a:lnTo>
                  <a:lnTo>
                    <a:pt x="40" y="10"/>
                  </a:lnTo>
                  <a:lnTo>
                    <a:pt x="31" y="15"/>
                  </a:lnTo>
                  <a:lnTo>
                    <a:pt x="19" y="17"/>
                  </a:lnTo>
                  <a:lnTo>
                    <a:pt x="6" y="15"/>
                  </a:lnTo>
                  <a:lnTo>
                    <a:pt x="0" y="10"/>
                  </a:lnTo>
                  <a:lnTo>
                    <a:pt x="19" y="0"/>
                  </a:lnTo>
                  <a:close/>
                </a:path>
              </a:pathLst>
            </a:custGeom>
            <a:solidFill>
              <a:srgbClr val="FFBD00"/>
            </a:solidFill>
            <a:ln w="1588">
              <a:solidFill>
                <a:srgbClr val="028502"/>
              </a:solidFill>
              <a:prstDash val="solid"/>
              <a:round/>
              <a:headEnd/>
              <a:tailEnd/>
            </a:ln>
          </p:spPr>
          <p:txBody>
            <a:bodyPr/>
            <a:lstStyle/>
            <a:p>
              <a:endParaRPr lang="en-MY"/>
            </a:p>
          </p:txBody>
        </p:sp>
        <p:sp>
          <p:nvSpPr>
            <p:cNvPr id="48260" name="Freeform 132"/>
            <p:cNvSpPr>
              <a:spLocks/>
            </p:cNvSpPr>
            <p:nvPr/>
          </p:nvSpPr>
          <p:spPr bwMode="auto">
            <a:xfrm>
              <a:off x="3703" y="3126"/>
              <a:ext cx="38" cy="9"/>
            </a:xfrm>
            <a:custGeom>
              <a:avLst/>
              <a:gdLst>
                <a:gd name="T0" fmla="*/ 38 w 76"/>
                <a:gd name="T1" fmla="*/ 0 h 19"/>
                <a:gd name="T2" fmla="*/ 64 w 76"/>
                <a:gd name="T3" fmla="*/ 4 h 19"/>
                <a:gd name="T4" fmla="*/ 76 w 76"/>
                <a:gd name="T5" fmla="*/ 9 h 19"/>
                <a:gd name="T6" fmla="*/ 64 w 76"/>
                <a:gd name="T7" fmla="*/ 17 h 19"/>
                <a:gd name="T8" fmla="*/ 38 w 76"/>
                <a:gd name="T9" fmla="*/ 19 h 19"/>
                <a:gd name="T10" fmla="*/ 9 w 76"/>
                <a:gd name="T11" fmla="*/ 17 h 19"/>
                <a:gd name="T12" fmla="*/ 0 w 76"/>
                <a:gd name="T13" fmla="*/ 9 h 19"/>
                <a:gd name="T14" fmla="*/ 9 w 76"/>
                <a:gd name="T15" fmla="*/ 4 h 19"/>
                <a:gd name="T16" fmla="*/ 38 w 76"/>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9">
                  <a:moveTo>
                    <a:pt x="38" y="0"/>
                  </a:moveTo>
                  <a:lnTo>
                    <a:pt x="64" y="4"/>
                  </a:lnTo>
                  <a:lnTo>
                    <a:pt x="76" y="9"/>
                  </a:lnTo>
                  <a:lnTo>
                    <a:pt x="64" y="17"/>
                  </a:lnTo>
                  <a:lnTo>
                    <a:pt x="38" y="19"/>
                  </a:lnTo>
                  <a:lnTo>
                    <a:pt x="9" y="17"/>
                  </a:lnTo>
                  <a:lnTo>
                    <a:pt x="0" y="9"/>
                  </a:lnTo>
                  <a:lnTo>
                    <a:pt x="9" y="4"/>
                  </a:lnTo>
                  <a:lnTo>
                    <a:pt x="38" y="0"/>
                  </a:lnTo>
                  <a:close/>
                </a:path>
              </a:pathLst>
            </a:custGeom>
            <a:solidFill>
              <a:srgbClr val="FFBD00"/>
            </a:solidFill>
            <a:ln w="1588">
              <a:solidFill>
                <a:srgbClr val="028502"/>
              </a:solidFill>
              <a:prstDash val="solid"/>
              <a:round/>
              <a:headEnd/>
              <a:tailEnd/>
            </a:ln>
          </p:spPr>
          <p:txBody>
            <a:bodyPr/>
            <a:lstStyle/>
            <a:p>
              <a:endParaRPr lang="en-MY"/>
            </a:p>
          </p:txBody>
        </p:sp>
        <p:sp>
          <p:nvSpPr>
            <p:cNvPr id="48261" name="Freeform 133"/>
            <p:cNvSpPr>
              <a:spLocks/>
            </p:cNvSpPr>
            <p:nvPr/>
          </p:nvSpPr>
          <p:spPr bwMode="auto">
            <a:xfrm>
              <a:off x="3644" y="3190"/>
              <a:ext cx="14" cy="6"/>
            </a:xfrm>
            <a:custGeom>
              <a:avLst/>
              <a:gdLst>
                <a:gd name="T0" fmla="*/ 13 w 26"/>
                <a:gd name="T1" fmla="*/ 0 h 11"/>
                <a:gd name="T2" fmla="*/ 26 w 26"/>
                <a:gd name="T3" fmla="*/ 0 h 11"/>
                <a:gd name="T4" fmla="*/ 26 w 26"/>
                <a:gd name="T5" fmla="*/ 9 h 11"/>
                <a:gd name="T6" fmla="*/ 13 w 26"/>
                <a:gd name="T7" fmla="*/ 11 h 11"/>
                <a:gd name="T8" fmla="*/ 0 w 26"/>
                <a:gd name="T9" fmla="*/ 9 h 11"/>
                <a:gd name="T10" fmla="*/ 0 w 26"/>
                <a:gd name="T11" fmla="*/ 0 h 11"/>
                <a:gd name="T12" fmla="*/ 13 w 2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26" h="11">
                  <a:moveTo>
                    <a:pt x="13" y="0"/>
                  </a:moveTo>
                  <a:lnTo>
                    <a:pt x="26" y="0"/>
                  </a:lnTo>
                  <a:lnTo>
                    <a:pt x="26" y="9"/>
                  </a:lnTo>
                  <a:lnTo>
                    <a:pt x="13" y="11"/>
                  </a:lnTo>
                  <a:lnTo>
                    <a:pt x="0" y="9"/>
                  </a:lnTo>
                  <a:lnTo>
                    <a:pt x="0" y="0"/>
                  </a:lnTo>
                  <a:lnTo>
                    <a:pt x="13" y="0"/>
                  </a:lnTo>
                  <a:close/>
                </a:path>
              </a:pathLst>
            </a:custGeom>
            <a:solidFill>
              <a:srgbClr val="FFBD00"/>
            </a:solidFill>
            <a:ln w="1588">
              <a:solidFill>
                <a:srgbClr val="028502"/>
              </a:solidFill>
              <a:prstDash val="solid"/>
              <a:round/>
              <a:headEnd/>
              <a:tailEnd/>
            </a:ln>
          </p:spPr>
          <p:txBody>
            <a:bodyPr/>
            <a:lstStyle/>
            <a:p>
              <a:endParaRPr lang="en-MY"/>
            </a:p>
          </p:txBody>
        </p:sp>
        <p:sp>
          <p:nvSpPr>
            <p:cNvPr id="48262" name="Freeform 134"/>
            <p:cNvSpPr>
              <a:spLocks/>
            </p:cNvSpPr>
            <p:nvPr/>
          </p:nvSpPr>
          <p:spPr bwMode="auto">
            <a:xfrm>
              <a:off x="3668" y="3159"/>
              <a:ext cx="15" cy="8"/>
            </a:xfrm>
            <a:custGeom>
              <a:avLst/>
              <a:gdLst>
                <a:gd name="T0" fmla="*/ 15 w 31"/>
                <a:gd name="T1" fmla="*/ 0 h 15"/>
                <a:gd name="T2" fmla="*/ 31 w 31"/>
                <a:gd name="T3" fmla="*/ 2 h 15"/>
                <a:gd name="T4" fmla="*/ 31 w 31"/>
                <a:gd name="T5" fmla="*/ 14 h 15"/>
                <a:gd name="T6" fmla="*/ 15 w 31"/>
                <a:gd name="T7" fmla="*/ 15 h 15"/>
                <a:gd name="T8" fmla="*/ 0 w 31"/>
                <a:gd name="T9" fmla="*/ 14 h 15"/>
                <a:gd name="T10" fmla="*/ 0 w 31"/>
                <a:gd name="T11" fmla="*/ 2 h 15"/>
                <a:gd name="T12" fmla="*/ 15 w 31"/>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31" h="15">
                  <a:moveTo>
                    <a:pt x="15" y="0"/>
                  </a:moveTo>
                  <a:lnTo>
                    <a:pt x="31" y="2"/>
                  </a:lnTo>
                  <a:lnTo>
                    <a:pt x="31" y="14"/>
                  </a:lnTo>
                  <a:lnTo>
                    <a:pt x="15" y="15"/>
                  </a:lnTo>
                  <a:lnTo>
                    <a:pt x="0" y="14"/>
                  </a:lnTo>
                  <a:lnTo>
                    <a:pt x="0" y="2"/>
                  </a:lnTo>
                  <a:lnTo>
                    <a:pt x="15" y="0"/>
                  </a:lnTo>
                  <a:close/>
                </a:path>
              </a:pathLst>
            </a:custGeom>
            <a:solidFill>
              <a:srgbClr val="FFBD00"/>
            </a:solidFill>
            <a:ln w="1588">
              <a:solidFill>
                <a:srgbClr val="028502"/>
              </a:solidFill>
              <a:prstDash val="solid"/>
              <a:round/>
              <a:headEnd/>
              <a:tailEnd/>
            </a:ln>
          </p:spPr>
          <p:txBody>
            <a:bodyPr/>
            <a:lstStyle/>
            <a:p>
              <a:endParaRPr lang="en-MY"/>
            </a:p>
          </p:txBody>
        </p:sp>
        <p:sp>
          <p:nvSpPr>
            <p:cNvPr id="48263" name="Freeform 135"/>
            <p:cNvSpPr>
              <a:spLocks/>
            </p:cNvSpPr>
            <p:nvPr/>
          </p:nvSpPr>
          <p:spPr bwMode="auto">
            <a:xfrm>
              <a:off x="3661" y="3147"/>
              <a:ext cx="32" cy="6"/>
            </a:xfrm>
            <a:custGeom>
              <a:avLst/>
              <a:gdLst>
                <a:gd name="T0" fmla="*/ 32 w 65"/>
                <a:gd name="T1" fmla="*/ 0 h 13"/>
                <a:gd name="T2" fmla="*/ 55 w 65"/>
                <a:gd name="T3" fmla="*/ 1 h 13"/>
                <a:gd name="T4" fmla="*/ 65 w 65"/>
                <a:gd name="T5" fmla="*/ 5 h 13"/>
                <a:gd name="T6" fmla="*/ 55 w 65"/>
                <a:gd name="T7" fmla="*/ 9 h 13"/>
                <a:gd name="T8" fmla="*/ 32 w 65"/>
                <a:gd name="T9" fmla="*/ 13 h 13"/>
                <a:gd name="T10" fmla="*/ 10 w 65"/>
                <a:gd name="T11" fmla="*/ 9 h 13"/>
                <a:gd name="T12" fmla="*/ 0 w 65"/>
                <a:gd name="T13" fmla="*/ 5 h 13"/>
                <a:gd name="T14" fmla="*/ 10 w 65"/>
                <a:gd name="T15" fmla="*/ 1 h 13"/>
                <a:gd name="T16" fmla="*/ 32 w 65"/>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13">
                  <a:moveTo>
                    <a:pt x="32" y="0"/>
                  </a:moveTo>
                  <a:lnTo>
                    <a:pt x="55" y="1"/>
                  </a:lnTo>
                  <a:lnTo>
                    <a:pt x="65" y="5"/>
                  </a:lnTo>
                  <a:lnTo>
                    <a:pt x="55" y="9"/>
                  </a:lnTo>
                  <a:lnTo>
                    <a:pt x="32" y="13"/>
                  </a:lnTo>
                  <a:lnTo>
                    <a:pt x="10" y="9"/>
                  </a:lnTo>
                  <a:lnTo>
                    <a:pt x="0" y="5"/>
                  </a:lnTo>
                  <a:lnTo>
                    <a:pt x="10" y="1"/>
                  </a:lnTo>
                  <a:lnTo>
                    <a:pt x="32" y="0"/>
                  </a:lnTo>
                  <a:close/>
                </a:path>
              </a:pathLst>
            </a:custGeom>
            <a:solidFill>
              <a:srgbClr val="FFBD00"/>
            </a:solidFill>
            <a:ln w="1588">
              <a:solidFill>
                <a:srgbClr val="028502"/>
              </a:solidFill>
              <a:prstDash val="solid"/>
              <a:round/>
              <a:headEnd/>
              <a:tailEnd/>
            </a:ln>
          </p:spPr>
          <p:txBody>
            <a:bodyPr/>
            <a:lstStyle/>
            <a:p>
              <a:endParaRPr lang="en-MY"/>
            </a:p>
          </p:txBody>
        </p:sp>
        <p:sp>
          <p:nvSpPr>
            <p:cNvPr id="48264" name="Freeform 136"/>
            <p:cNvSpPr>
              <a:spLocks/>
            </p:cNvSpPr>
            <p:nvPr/>
          </p:nvSpPr>
          <p:spPr bwMode="auto">
            <a:xfrm>
              <a:off x="3682" y="3139"/>
              <a:ext cx="14" cy="9"/>
            </a:xfrm>
            <a:custGeom>
              <a:avLst/>
              <a:gdLst>
                <a:gd name="T0" fmla="*/ 13 w 26"/>
                <a:gd name="T1" fmla="*/ 0 h 17"/>
                <a:gd name="T2" fmla="*/ 26 w 26"/>
                <a:gd name="T3" fmla="*/ 2 h 17"/>
                <a:gd name="T4" fmla="*/ 26 w 26"/>
                <a:gd name="T5" fmla="*/ 17 h 17"/>
                <a:gd name="T6" fmla="*/ 13 w 26"/>
                <a:gd name="T7" fmla="*/ 17 h 17"/>
                <a:gd name="T8" fmla="*/ 0 w 26"/>
                <a:gd name="T9" fmla="*/ 17 h 17"/>
                <a:gd name="T10" fmla="*/ 0 w 26"/>
                <a:gd name="T11" fmla="*/ 2 h 17"/>
                <a:gd name="T12" fmla="*/ 13 w 26"/>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26" h="17">
                  <a:moveTo>
                    <a:pt x="13" y="0"/>
                  </a:moveTo>
                  <a:lnTo>
                    <a:pt x="26" y="2"/>
                  </a:lnTo>
                  <a:lnTo>
                    <a:pt x="26" y="17"/>
                  </a:lnTo>
                  <a:lnTo>
                    <a:pt x="13" y="17"/>
                  </a:lnTo>
                  <a:lnTo>
                    <a:pt x="0" y="17"/>
                  </a:lnTo>
                  <a:lnTo>
                    <a:pt x="0" y="2"/>
                  </a:lnTo>
                  <a:lnTo>
                    <a:pt x="13" y="0"/>
                  </a:lnTo>
                  <a:close/>
                </a:path>
              </a:pathLst>
            </a:custGeom>
            <a:solidFill>
              <a:srgbClr val="FFBD00"/>
            </a:solidFill>
            <a:ln w="1588">
              <a:solidFill>
                <a:srgbClr val="028502"/>
              </a:solidFill>
              <a:prstDash val="solid"/>
              <a:round/>
              <a:headEnd/>
              <a:tailEnd/>
            </a:ln>
          </p:spPr>
          <p:txBody>
            <a:bodyPr/>
            <a:lstStyle/>
            <a:p>
              <a:endParaRPr lang="en-MY"/>
            </a:p>
          </p:txBody>
        </p:sp>
        <p:sp>
          <p:nvSpPr>
            <p:cNvPr id="48265" name="Freeform 137"/>
            <p:cNvSpPr>
              <a:spLocks/>
            </p:cNvSpPr>
            <p:nvPr/>
          </p:nvSpPr>
          <p:spPr bwMode="auto">
            <a:xfrm>
              <a:off x="3699" y="3148"/>
              <a:ext cx="18" cy="6"/>
            </a:xfrm>
            <a:custGeom>
              <a:avLst/>
              <a:gdLst>
                <a:gd name="T0" fmla="*/ 17 w 34"/>
                <a:gd name="T1" fmla="*/ 0 h 14"/>
                <a:gd name="T2" fmla="*/ 34 w 34"/>
                <a:gd name="T3" fmla="*/ 2 h 14"/>
                <a:gd name="T4" fmla="*/ 34 w 34"/>
                <a:gd name="T5" fmla="*/ 12 h 14"/>
                <a:gd name="T6" fmla="*/ 17 w 34"/>
                <a:gd name="T7" fmla="*/ 14 h 14"/>
                <a:gd name="T8" fmla="*/ 0 w 34"/>
                <a:gd name="T9" fmla="*/ 12 h 14"/>
                <a:gd name="T10" fmla="*/ 0 w 34"/>
                <a:gd name="T11" fmla="*/ 2 h 14"/>
                <a:gd name="T12" fmla="*/ 17 w 3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34" h="14">
                  <a:moveTo>
                    <a:pt x="17" y="0"/>
                  </a:moveTo>
                  <a:lnTo>
                    <a:pt x="34" y="2"/>
                  </a:lnTo>
                  <a:lnTo>
                    <a:pt x="34" y="12"/>
                  </a:lnTo>
                  <a:lnTo>
                    <a:pt x="17" y="14"/>
                  </a:lnTo>
                  <a:lnTo>
                    <a:pt x="0" y="12"/>
                  </a:lnTo>
                  <a:lnTo>
                    <a:pt x="0" y="2"/>
                  </a:lnTo>
                  <a:lnTo>
                    <a:pt x="17" y="0"/>
                  </a:lnTo>
                  <a:close/>
                </a:path>
              </a:pathLst>
            </a:custGeom>
            <a:solidFill>
              <a:srgbClr val="FFBD00"/>
            </a:solidFill>
            <a:ln w="1588">
              <a:solidFill>
                <a:srgbClr val="028502"/>
              </a:solidFill>
              <a:prstDash val="solid"/>
              <a:round/>
              <a:headEnd/>
              <a:tailEnd/>
            </a:ln>
          </p:spPr>
          <p:txBody>
            <a:bodyPr/>
            <a:lstStyle/>
            <a:p>
              <a:endParaRPr lang="en-MY"/>
            </a:p>
          </p:txBody>
        </p:sp>
        <p:sp>
          <p:nvSpPr>
            <p:cNvPr id="48266" name="Freeform 138"/>
            <p:cNvSpPr>
              <a:spLocks/>
            </p:cNvSpPr>
            <p:nvPr/>
          </p:nvSpPr>
          <p:spPr bwMode="auto">
            <a:xfrm>
              <a:off x="3710" y="3160"/>
              <a:ext cx="16" cy="10"/>
            </a:xfrm>
            <a:custGeom>
              <a:avLst/>
              <a:gdLst>
                <a:gd name="T0" fmla="*/ 15 w 32"/>
                <a:gd name="T1" fmla="*/ 0 h 19"/>
                <a:gd name="T2" fmla="*/ 32 w 32"/>
                <a:gd name="T3" fmla="*/ 2 h 19"/>
                <a:gd name="T4" fmla="*/ 32 w 32"/>
                <a:gd name="T5" fmla="*/ 15 h 19"/>
                <a:gd name="T6" fmla="*/ 15 w 32"/>
                <a:gd name="T7" fmla="*/ 19 h 19"/>
                <a:gd name="T8" fmla="*/ 0 w 32"/>
                <a:gd name="T9" fmla="*/ 15 h 19"/>
                <a:gd name="T10" fmla="*/ 0 w 32"/>
                <a:gd name="T11" fmla="*/ 2 h 19"/>
                <a:gd name="T12" fmla="*/ 15 w 32"/>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32" h="19">
                  <a:moveTo>
                    <a:pt x="15" y="0"/>
                  </a:moveTo>
                  <a:lnTo>
                    <a:pt x="32" y="2"/>
                  </a:lnTo>
                  <a:lnTo>
                    <a:pt x="32" y="15"/>
                  </a:lnTo>
                  <a:lnTo>
                    <a:pt x="15" y="19"/>
                  </a:lnTo>
                  <a:lnTo>
                    <a:pt x="0" y="15"/>
                  </a:lnTo>
                  <a:lnTo>
                    <a:pt x="0" y="2"/>
                  </a:lnTo>
                  <a:lnTo>
                    <a:pt x="15" y="0"/>
                  </a:lnTo>
                  <a:close/>
                </a:path>
              </a:pathLst>
            </a:custGeom>
            <a:solidFill>
              <a:srgbClr val="FFBD00"/>
            </a:solidFill>
            <a:ln w="1588">
              <a:solidFill>
                <a:srgbClr val="028502"/>
              </a:solidFill>
              <a:prstDash val="solid"/>
              <a:round/>
              <a:headEnd/>
              <a:tailEnd/>
            </a:ln>
          </p:spPr>
          <p:txBody>
            <a:bodyPr/>
            <a:lstStyle/>
            <a:p>
              <a:endParaRPr lang="en-MY"/>
            </a:p>
          </p:txBody>
        </p:sp>
        <p:sp>
          <p:nvSpPr>
            <p:cNvPr id="48267" name="Freeform 139"/>
            <p:cNvSpPr>
              <a:spLocks/>
            </p:cNvSpPr>
            <p:nvPr/>
          </p:nvSpPr>
          <p:spPr bwMode="auto">
            <a:xfrm>
              <a:off x="3693" y="3158"/>
              <a:ext cx="14" cy="8"/>
            </a:xfrm>
            <a:custGeom>
              <a:avLst/>
              <a:gdLst>
                <a:gd name="T0" fmla="*/ 15 w 28"/>
                <a:gd name="T1" fmla="*/ 0 h 16"/>
                <a:gd name="T2" fmla="*/ 28 w 28"/>
                <a:gd name="T3" fmla="*/ 2 h 16"/>
                <a:gd name="T4" fmla="*/ 28 w 28"/>
                <a:gd name="T5" fmla="*/ 14 h 16"/>
                <a:gd name="T6" fmla="*/ 15 w 28"/>
                <a:gd name="T7" fmla="*/ 16 h 16"/>
                <a:gd name="T8" fmla="*/ 0 w 28"/>
                <a:gd name="T9" fmla="*/ 14 h 16"/>
                <a:gd name="T10" fmla="*/ 0 w 28"/>
                <a:gd name="T11" fmla="*/ 2 h 16"/>
                <a:gd name="T12" fmla="*/ 15 w 28"/>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28" h="16">
                  <a:moveTo>
                    <a:pt x="15" y="0"/>
                  </a:moveTo>
                  <a:lnTo>
                    <a:pt x="28" y="2"/>
                  </a:lnTo>
                  <a:lnTo>
                    <a:pt x="28" y="14"/>
                  </a:lnTo>
                  <a:lnTo>
                    <a:pt x="15" y="16"/>
                  </a:lnTo>
                  <a:lnTo>
                    <a:pt x="0" y="14"/>
                  </a:lnTo>
                  <a:lnTo>
                    <a:pt x="0" y="2"/>
                  </a:lnTo>
                  <a:lnTo>
                    <a:pt x="15" y="0"/>
                  </a:lnTo>
                  <a:close/>
                </a:path>
              </a:pathLst>
            </a:custGeom>
            <a:solidFill>
              <a:srgbClr val="FFBD00"/>
            </a:solidFill>
            <a:ln w="1588">
              <a:solidFill>
                <a:srgbClr val="028502"/>
              </a:solidFill>
              <a:prstDash val="solid"/>
              <a:round/>
              <a:headEnd/>
              <a:tailEnd/>
            </a:ln>
          </p:spPr>
          <p:txBody>
            <a:bodyPr/>
            <a:lstStyle/>
            <a:p>
              <a:endParaRPr lang="en-MY"/>
            </a:p>
          </p:txBody>
        </p:sp>
        <p:sp>
          <p:nvSpPr>
            <p:cNvPr id="48268" name="Freeform 140"/>
            <p:cNvSpPr>
              <a:spLocks/>
            </p:cNvSpPr>
            <p:nvPr/>
          </p:nvSpPr>
          <p:spPr bwMode="auto">
            <a:xfrm>
              <a:off x="3777" y="3311"/>
              <a:ext cx="23" cy="6"/>
            </a:xfrm>
            <a:custGeom>
              <a:avLst/>
              <a:gdLst>
                <a:gd name="T0" fmla="*/ 19 w 46"/>
                <a:gd name="T1" fmla="*/ 0 h 12"/>
                <a:gd name="T2" fmla="*/ 38 w 46"/>
                <a:gd name="T3" fmla="*/ 2 h 12"/>
                <a:gd name="T4" fmla="*/ 46 w 46"/>
                <a:gd name="T5" fmla="*/ 6 h 12"/>
                <a:gd name="T6" fmla="*/ 38 w 46"/>
                <a:gd name="T7" fmla="*/ 10 h 12"/>
                <a:gd name="T8" fmla="*/ 19 w 46"/>
                <a:gd name="T9" fmla="*/ 12 h 12"/>
                <a:gd name="T10" fmla="*/ 0 w 46"/>
                <a:gd name="T11" fmla="*/ 10 h 12"/>
                <a:gd name="T12" fmla="*/ 19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19" y="0"/>
                  </a:moveTo>
                  <a:lnTo>
                    <a:pt x="38" y="2"/>
                  </a:lnTo>
                  <a:lnTo>
                    <a:pt x="46" y="6"/>
                  </a:lnTo>
                  <a:lnTo>
                    <a:pt x="38" y="10"/>
                  </a:lnTo>
                  <a:lnTo>
                    <a:pt x="19" y="12"/>
                  </a:lnTo>
                  <a:lnTo>
                    <a:pt x="0" y="10"/>
                  </a:lnTo>
                  <a:lnTo>
                    <a:pt x="19" y="0"/>
                  </a:lnTo>
                  <a:close/>
                </a:path>
              </a:pathLst>
            </a:custGeom>
            <a:solidFill>
              <a:srgbClr val="FFBD00"/>
            </a:solidFill>
            <a:ln w="1588">
              <a:solidFill>
                <a:srgbClr val="028502"/>
              </a:solidFill>
              <a:prstDash val="solid"/>
              <a:round/>
              <a:headEnd/>
              <a:tailEnd/>
            </a:ln>
          </p:spPr>
          <p:txBody>
            <a:bodyPr/>
            <a:lstStyle/>
            <a:p>
              <a:endParaRPr lang="en-MY"/>
            </a:p>
          </p:txBody>
        </p:sp>
        <p:sp>
          <p:nvSpPr>
            <p:cNvPr id="48269" name="Freeform 141"/>
            <p:cNvSpPr>
              <a:spLocks/>
            </p:cNvSpPr>
            <p:nvPr/>
          </p:nvSpPr>
          <p:spPr bwMode="auto">
            <a:xfrm>
              <a:off x="3744" y="3303"/>
              <a:ext cx="40" cy="8"/>
            </a:xfrm>
            <a:custGeom>
              <a:avLst/>
              <a:gdLst>
                <a:gd name="T0" fmla="*/ 42 w 80"/>
                <a:gd name="T1" fmla="*/ 0 h 17"/>
                <a:gd name="T2" fmla="*/ 69 w 80"/>
                <a:gd name="T3" fmla="*/ 2 h 17"/>
                <a:gd name="T4" fmla="*/ 80 w 80"/>
                <a:gd name="T5" fmla="*/ 10 h 17"/>
                <a:gd name="T6" fmla="*/ 69 w 80"/>
                <a:gd name="T7" fmla="*/ 15 h 17"/>
                <a:gd name="T8" fmla="*/ 42 w 80"/>
                <a:gd name="T9" fmla="*/ 17 h 17"/>
                <a:gd name="T10" fmla="*/ 14 w 80"/>
                <a:gd name="T11" fmla="*/ 15 h 17"/>
                <a:gd name="T12" fmla="*/ 0 w 80"/>
                <a:gd name="T13" fmla="*/ 10 h 17"/>
                <a:gd name="T14" fmla="*/ 14 w 80"/>
                <a:gd name="T15" fmla="*/ 2 h 17"/>
                <a:gd name="T16" fmla="*/ 42 w 80"/>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17">
                  <a:moveTo>
                    <a:pt x="42" y="0"/>
                  </a:moveTo>
                  <a:lnTo>
                    <a:pt x="69" y="2"/>
                  </a:lnTo>
                  <a:lnTo>
                    <a:pt x="80" y="10"/>
                  </a:lnTo>
                  <a:lnTo>
                    <a:pt x="69" y="15"/>
                  </a:lnTo>
                  <a:lnTo>
                    <a:pt x="42" y="17"/>
                  </a:lnTo>
                  <a:lnTo>
                    <a:pt x="14" y="15"/>
                  </a:lnTo>
                  <a:lnTo>
                    <a:pt x="0" y="10"/>
                  </a:lnTo>
                  <a:lnTo>
                    <a:pt x="14" y="2"/>
                  </a:lnTo>
                  <a:lnTo>
                    <a:pt x="42" y="0"/>
                  </a:lnTo>
                  <a:close/>
                </a:path>
              </a:pathLst>
            </a:custGeom>
            <a:solidFill>
              <a:srgbClr val="FFBD00"/>
            </a:solidFill>
            <a:ln w="1588">
              <a:solidFill>
                <a:srgbClr val="028502"/>
              </a:solidFill>
              <a:prstDash val="solid"/>
              <a:round/>
              <a:headEnd/>
              <a:tailEnd/>
            </a:ln>
          </p:spPr>
          <p:txBody>
            <a:bodyPr/>
            <a:lstStyle/>
            <a:p>
              <a:endParaRPr lang="en-MY"/>
            </a:p>
          </p:txBody>
        </p:sp>
        <p:sp>
          <p:nvSpPr>
            <p:cNvPr id="48270" name="Freeform 142"/>
            <p:cNvSpPr>
              <a:spLocks/>
            </p:cNvSpPr>
            <p:nvPr/>
          </p:nvSpPr>
          <p:spPr bwMode="auto">
            <a:xfrm>
              <a:off x="3719" y="3292"/>
              <a:ext cx="37" cy="11"/>
            </a:xfrm>
            <a:custGeom>
              <a:avLst/>
              <a:gdLst>
                <a:gd name="T0" fmla="*/ 36 w 72"/>
                <a:gd name="T1" fmla="*/ 0 h 21"/>
                <a:gd name="T2" fmla="*/ 63 w 72"/>
                <a:gd name="T3" fmla="*/ 2 h 21"/>
                <a:gd name="T4" fmla="*/ 72 w 72"/>
                <a:gd name="T5" fmla="*/ 12 h 21"/>
                <a:gd name="T6" fmla="*/ 63 w 72"/>
                <a:gd name="T7" fmla="*/ 19 h 21"/>
                <a:gd name="T8" fmla="*/ 36 w 72"/>
                <a:gd name="T9" fmla="*/ 21 h 21"/>
                <a:gd name="T10" fmla="*/ 11 w 72"/>
                <a:gd name="T11" fmla="*/ 19 h 21"/>
                <a:gd name="T12" fmla="*/ 0 w 72"/>
                <a:gd name="T13" fmla="*/ 12 h 21"/>
                <a:gd name="T14" fmla="*/ 11 w 72"/>
                <a:gd name="T15" fmla="*/ 2 h 21"/>
                <a:gd name="T16" fmla="*/ 36 w 72"/>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21">
                  <a:moveTo>
                    <a:pt x="36" y="0"/>
                  </a:moveTo>
                  <a:lnTo>
                    <a:pt x="63" y="2"/>
                  </a:lnTo>
                  <a:lnTo>
                    <a:pt x="72" y="12"/>
                  </a:lnTo>
                  <a:lnTo>
                    <a:pt x="63" y="19"/>
                  </a:lnTo>
                  <a:lnTo>
                    <a:pt x="36" y="21"/>
                  </a:lnTo>
                  <a:lnTo>
                    <a:pt x="11" y="19"/>
                  </a:lnTo>
                  <a:lnTo>
                    <a:pt x="0" y="12"/>
                  </a:lnTo>
                  <a:lnTo>
                    <a:pt x="11" y="2"/>
                  </a:lnTo>
                  <a:lnTo>
                    <a:pt x="36" y="0"/>
                  </a:lnTo>
                  <a:close/>
                </a:path>
              </a:pathLst>
            </a:custGeom>
            <a:solidFill>
              <a:srgbClr val="FFBD00"/>
            </a:solidFill>
            <a:ln w="1588">
              <a:solidFill>
                <a:srgbClr val="028502"/>
              </a:solidFill>
              <a:prstDash val="solid"/>
              <a:round/>
              <a:headEnd/>
              <a:tailEnd/>
            </a:ln>
          </p:spPr>
          <p:txBody>
            <a:bodyPr/>
            <a:lstStyle/>
            <a:p>
              <a:endParaRPr lang="en-MY"/>
            </a:p>
          </p:txBody>
        </p:sp>
        <p:sp>
          <p:nvSpPr>
            <p:cNvPr id="48271" name="Freeform 143"/>
            <p:cNvSpPr>
              <a:spLocks/>
            </p:cNvSpPr>
            <p:nvPr/>
          </p:nvSpPr>
          <p:spPr bwMode="auto">
            <a:xfrm>
              <a:off x="3709" y="3281"/>
              <a:ext cx="27" cy="11"/>
            </a:xfrm>
            <a:custGeom>
              <a:avLst/>
              <a:gdLst>
                <a:gd name="T0" fmla="*/ 27 w 53"/>
                <a:gd name="T1" fmla="*/ 0 h 23"/>
                <a:gd name="T2" fmla="*/ 46 w 53"/>
                <a:gd name="T3" fmla="*/ 4 h 23"/>
                <a:gd name="T4" fmla="*/ 53 w 53"/>
                <a:gd name="T5" fmla="*/ 12 h 23"/>
                <a:gd name="T6" fmla="*/ 46 w 53"/>
                <a:gd name="T7" fmla="*/ 20 h 23"/>
                <a:gd name="T8" fmla="*/ 27 w 53"/>
                <a:gd name="T9" fmla="*/ 23 h 23"/>
                <a:gd name="T10" fmla="*/ 6 w 53"/>
                <a:gd name="T11" fmla="*/ 20 h 23"/>
                <a:gd name="T12" fmla="*/ 0 w 53"/>
                <a:gd name="T13" fmla="*/ 12 h 23"/>
                <a:gd name="T14" fmla="*/ 8 w 53"/>
                <a:gd name="T15" fmla="*/ 4 h 23"/>
                <a:gd name="T16" fmla="*/ 27 w 53"/>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23">
                  <a:moveTo>
                    <a:pt x="27" y="0"/>
                  </a:moveTo>
                  <a:lnTo>
                    <a:pt x="46" y="4"/>
                  </a:lnTo>
                  <a:lnTo>
                    <a:pt x="53" y="12"/>
                  </a:lnTo>
                  <a:lnTo>
                    <a:pt x="46" y="20"/>
                  </a:lnTo>
                  <a:lnTo>
                    <a:pt x="27" y="23"/>
                  </a:lnTo>
                  <a:lnTo>
                    <a:pt x="6" y="20"/>
                  </a:lnTo>
                  <a:lnTo>
                    <a:pt x="0" y="12"/>
                  </a:lnTo>
                  <a:lnTo>
                    <a:pt x="8" y="4"/>
                  </a:lnTo>
                  <a:lnTo>
                    <a:pt x="27" y="0"/>
                  </a:lnTo>
                  <a:close/>
                </a:path>
              </a:pathLst>
            </a:custGeom>
            <a:solidFill>
              <a:srgbClr val="FFBD00"/>
            </a:solidFill>
            <a:ln w="1588">
              <a:solidFill>
                <a:srgbClr val="028502"/>
              </a:solidFill>
              <a:prstDash val="solid"/>
              <a:round/>
              <a:headEnd/>
              <a:tailEnd/>
            </a:ln>
          </p:spPr>
          <p:txBody>
            <a:bodyPr/>
            <a:lstStyle/>
            <a:p>
              <a:endParaRPr lang="en-MY"/>
            </a:p>
          </p:txBody>
        </p:sp>
        <p:sp>
          <p:nvSpPr>
            <p:cNvPr id="48272" name="Freeform 144"/>
            <p:cNvSpPr>
              <a:spLocks/>
            </p:cNvSpPr>
            <p:nvPr/>
          </p:nvSpPr>
          <p:spPr bwMode="auto">
            <a:xfrm>
              <a:off x="3699" y="3270"/>
              <a:ext cx="31" cy="8"/>
            </a:xfrm>
            <a:custGeom>
              <a:avLst/>
              <a:gdLst>
                <a:gd name="T0" fmla="*/ 30 w 61"/>
                <a:gd name="T1" fmla="*/ 0 h 15"/>
                <a:gd name="T2" fmla="*/ 53 w 61"/>
                <a:gd name="T3" fmla="*/ 1 h 15"/>
                <a:gd name="T4" fmla="*/ 61 w 61"/>
                <a:gd name="T5" fmla="*/ 7 h 15"/>
                <a:gd name="T6" fmla="*/ 53 w 61"/>
                <a:gd name="T7" fmla="*/ 13 h 15"/>
                <a:gd name="T8" fmla="*/ 30 w 61"/>
                <a:gd name="T9" fmla="*/ 15 h 15"/>
                <a:gd name="T10" fmla="*/ 10 w 61"/>
                <a:gd name="T11" fmla="*/ 13 h 15"/>
                <a:gd name="T12" fmla="*/ 0 w 61"/>
                <a:gd name="T13" fmla="*/ 7 h 15"/>
                <a:gd name="T14" fmla="*/ 10 w 61"/>
                <a:gd name="T15" fmla="*/ 1 h 15"/>
                <a:gd name="T16" fmla="*/ 30 w 61"/>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5">
                  <a:moveTo>
                    <a:pt x="30" y="0"/>
                  </a:moveTo>
                  <a:lnTo>
                    <a:pt x="53" y="1"/>
                  </a:lnTo>
                  <a:lnTo>
                    <a:pt x="61" y="7"/>
                  </a:lnTo>
                  <a:lnTo>
                    <a:pt x="53" y="13"/>
                  </a:lnTo>
                  <a:lnTo>
                    <a:pt x="30" y="15"/>
                  </a:lnTo>
                  <a:lnTo>
                    <a:pt x="10" y="13"/>
                  </a:lnTo>
                  <a:lnTo>
                    <a:pt x="0" y="7"/>
                  </a:lnTo>
                  <a:lnTo>
                    <a:pt x="10" y="1"/>
                  </a:lnTo>
                  <a:lnTo>
                    <a:pt x="30" y="0"/>
                  </a:lnTo>
                  <a:close/>
                </a:path>
              </a:pathLst>
            </a:custGeom>
            <a:solidFill>
              <a:srgbClr val="FFBD00"/>
            </a:solidFill>
            <a:ln w="1588">
              <a:solidFill>
                <a:srgbClr val="028502"/>
              </a:solidFill>
              <a:prstDash val="solid"/>
              <a:round/>
              <a:headEnd/>
              <a:tailEnd/>
            </a:ln>
          </p:spPr>
          <p:txBody>
            <a:bodyPr/>
            <a:lstStyle/>
            <a:p>
              <a:endParaRPr lang="en-MY"/>
            </a:p>
          </p:txBody>
        </p:sp>
        <p:sp>
          <p:nvSpPr>
            <p:cNvPr id="48273" name="Freeform 145"/>
            <p:cNvSpPr>
              <a:spLocks/>
            </p:cNvSpPr>
            <p:nvPr/>
          </p:nvSpPr>
          <p:spPr bwMode="auto">
            <a:xfrm>
              <a:off x="3677" y="3282"/>
              <a:ext cx="15" cy="6"/>
            </a:xfrm>
            <a:custGeom>
              <a:avLst/>
              <a:gdLst>
                <a:gd name="T0" fmla="*/ 16 w 31"/>
                <a:gd name="T1" fmla="*/ 0 h 14"/>
                <a:gd name="T2" fmla="*/ 31 w 31"/>
                <a:gd name="T3" fmla="*/ 2 h 14"/>
                <a:gd name="T4" fmla="*/ 31 w 31"/>
                <a:gd name="T5" fmla="*/ 10 h 14"/>
                <a:gd name="T6" fmla="*/ 16 w 31"/>
                <a:gd name="T7" fmla="*/ 14 h 14"/>
                <a:gd name="T8" fmla="*/ 0 w 31"/>
                <a:gd name="T9" fmla="*/ 10 h 14"/>
                <a:gd name="T10" fmla="*/ 0 w 31"/>
                <a:gd name="T11" fmla="*/ 2 h 14"/>
                <a:gd name="T12" fmla="*/ 16 w 31"/>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31" h="14">
                  <a:moveTo>
                    <a:pt x="16" y="0"/>
                  </a:moveTo>
                  <a:lnTo>
                    <a:pt x="31" y="2"/>
                  </a:lnTo>
                  <a:lnTo>
                    <a:pt x="31" y="10"/>
                  </a:lnTo>
                  <a:lnTo>
                    <a:pt x="16" y="14"/>
                  </a:lnTo>
                  <a:lnTo>
                    <a:pt x="0" y="10"/>
                  </a:lnTo>
                  <a:lnTo>
                    <a:pt x="0" y="2"/>
                  </a:lnTo>
                  <a:lnTo>
                    <a:pt x="16" y="0"/>
                  </a:lnTo>
                  <a:close/>
                </a:path>
              </a:pathLst>
            </a:custGeom>
            <a:solidFill>
              <a:srgbClr val="FFBD00"/>
            </a:solidFill>
            <a:ln w="1588">
              <a:solidFill>
                <a:srgbClr val="028502"/>
              </a:solidFill>
              <a:prstDash val="solid"/>
              <a:round/>
              <a:headEnd/>
              <a:tailEnd/>
            </a:ln>
          </p:spPr>
          <p:txBody>
            <a:bodyPr/>
            <a:lstStyle/>
            <a:p>
              <a:endParaRPr lang="en-MY"/>
            </a:p>
          </p:txBody>
        </p:sp>
        <p:sp>
          <p:nvSpPr>
            <p:cNvPr id="48274" name="Freeform 146"/>
            <p:cNvSpPr>
              <a:spLocks/>
            </p:cNvSpPr>
            <p:nvPr/>
          </p:nvSpPr>
          <p:spPr bwMode="auto">
            <a:xfrm>
              <a:off x="3681" y="3300"/>
              <a:ext cx="17" cy="5"/>
            </a:xfrm>
            <a:custGeom>
              <a:avLst/>
              <a:gdLst>
                <a:gd name="T0" fmla="*/ 15 w 32"/>
                <a:gd name="T1" fmla="*/ 0 h 11"/>
                <a:gd name="T2" fmla="*/ 32 w 32"/>
                <a:gd name="T3" fmla="*/ 0 h 11"/>
                <a:gd name="T4" fmla="*/ 32 w 32"/>
                <a:gd name="T5" fmla="*/ 9 h 11"/>
                <a:gd name="T6" fmla="*/ 15 w 32"/>
                <a:gd name="T7" fmla="*/ 11 h 11"/>
                <a:gd name="T8" fmla="*/ 0 w 32"/>
                <a:gd name="T9" fmla="*/ 9 h 11"/>
                <a:gd name="T10" fmla="*/ 0 w 32"/>
                <a:gd name="T11" fmla="*/ 0 h 11"/>
                <a:gd name="T12" fmla="*/ 15 w 32"/>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32" h="11">
                  <a:moveTo>
                    <a:pt x="15" y="0"/>
                  </a:moveTo>
                  <a:lnTo>
                    <a:pt x="32" y="0"/>
                  </a:lnTo>
                  <a:lnTo>
                    <a:pt x="32" y="9"/>
                  </a:lnTo>
                  <a:lnTo>
                    <a:pt x="15" y="11"/>
                  </a:lnTo>
                  <a:lnTo>
                    <a:pt x="0" y="9"/>
                  </a:lnTo>
                  <a:lnTo>
                    <a:pt x="0" y="0"/>
                  </a:lnTo>
                  <a:lnTo>
                    <a:pt x="15" y="0"/>
                  </a:lnTo>
                  <a:close/>
                </a:path>
              </a:pathLst>
            </a:custGeom>
            <a:solidFill>
              <a:srgbClr val="FFBD00"/>
            </a:solidFill>
            <a:ln w="1588">
              <a:solidFill>
                <a:srgbClr val="028502"/>
              </a:solidFill>
              <a:prstDash val="solid"/>
              <a:round/>
              <a:headEnd/>
              <a:tailEnd/>
            </a:ln>
          </p:spPr>
          <p:txBody>
            <a:bodyPr/>
            <a:lstStyle/>
            <a:p>
              <a:endParaRPr lang="en-MY"/>
            </a:p>
          </p:txBody>
        </p:sp>
        <p:sp>
          <p:nvSpPr>
            <p:cNvPr id="48275" name="Freeform 147"/>
            <p:cNvSpPr>
              <a:spLocks/>
            </p:cNvSpPr>
            <p:nvPr/>
          </p:nvSpPr>
          <p:spPr bwMode="auto">
            <a:xfrm>
              <a:off x="3711" y="3298"/>
              <a:ext cx="12" cy="9"/>
            </a:xfrm>
            <a:custGeom>
              <a:avLst/>
              <a:gdLst>
                <a:gd name="T0" fmla="*/ 11 w 25"/>
                <a:gd name="T1" fmla="*/ 0 h 19"/>
                <a:gd name="T2" fmla="*/ 25 w 25"/>
                <a:gd name="T3" fmla="*/ 2 h 19"/>
                <a:gd name="T4" fmla="*/ 25 w 25"/>
                <a:gd name="T5" fmla="*/ 17 h 19"/>
                <a:gd name="T6" fmla="*/ 11 w 25"/>
                <a:gd name="T7" fmla="*/ 19 h 19"/>
                <a:gd name="T8" fmla="*/ 0 w 25"/>
                <a:gd name="T9" fmla="*/ 17 h 19"/>
                <a:gd name="T10" fmla="*/ 0 w 25"/>
                <a:gd name="T11" fmla="*/ 2 h 19"/>
                <a:gd name="T12" fmla="*/ 11 w 25"/>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25" h="19">
                  <a:moveTo>
                    <a:pt x="11" y="0"/>
                  </a:moveTo>
                  <a:lnTo>
                    <a:pt x="25" y="2"/>
                  </a:lnTo>
                  <a:lnTo>
                    <a:pt x="25" y="17"/>
                  </a:lnTo>
                  <a:lnTo>
                    <a:pt x="11" y="19"/>
                  </a:lnTo>
                  <a:lnTo>
                    <a:pt x="0" y="17"/>
                  </a:lnTo>
                  <a:lnTo>
                    <a:pt x="0" y="2"/>
                  </a:lnTo>
                  <a:lnTo>
                    <a:pt x="11" y="0"/>
                  </a:lnTo>
                  <a:close/>
                </a:path>
              </a:pathLst>
            </a:custGeom>
            <a:solidFill>
              <a:srgbClr val="FFBD00"/>
            </a:solidFill>
            <a:ln w="1588">
              <a:solidFill>
                <a:srgbClr val="028502"/>
              </a:solidFill>
              <a:prstDash val="solid"/>
              <a:round/>
              <a:headEnd/>
              <a:tailEnd/>
            </a:ln>
          </p:spPr>
          <p:txBody>
            <a:bodyPr/>
            <a:lstStyle/>
            <a:p>
              <a:endParaRPr lang="en-MY"/>
            </a:p>
          </p:txBody>
        </p:sp>
        <p:sp>
          <p:nvSpPr>
            <p:cNvPr id="48276" name="Freeform 148"/>
            <p:cNvSpPr>
              <a:spLocks/>
            </p:cNvSpPr>
            <p:nvPr/>
          </p:nvSpPr>
          <p:spPr bwMode="auto">
            <a:xfrm>
              <a:off x="3719" y="3314"/>
              <a:ext cx="34" cy="10"/>
            </a:xfrm>
            <a:custGeom>
              <a:avLst/>
              <a:gdLst>
                <a:gd name="T0" fmla="*/ 34 w 68"/>
                <a:gd name="T1" fmla="*/ 0 h 19"/>
                <a:gd name="T2" fmla="*/ 59 w 68"/>
                <a:gd name="T3" fmla="*/ 2 h 19"/>
                <a:gd name="T4" fmla="*/ 68 w 68"/>
                <a:gd name="T5" fmla="*/ 10 h 19"/>
                <a:gd name="T6" fmla="*/ 59 w 68"/>
                <a:gd name="T7" fmla="*/ 15 h 19"/>
                <a:gd name="T8" fmla="*/ 34 w 68"/>
                <a:gd name="T9" fmla="*/ 19 h 19"/>
                <a:gd name="T10" fmla="*/ 10 w 68"/>
                <a:gd name="T11" fmla="*/ 15 h 19"/>
                <a:gd name="T12" fmla="*/ 0 w 68"/>
                <a:gd name="T13" fmla="*/ 10 h 19"/>
                <a:gd name="T14" fmla="*/ 10 w 68"/>
                <a:gd name="T15" fmla="*/ 2 h 19"/>
                <a:gd name="T16" fmla="*/ 34 w 6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19">
                  <a:moveTo>
                    <a:pt x="34" y="0"/>
                  </a:moveTo>
                  <a:lnTo>
                    <a:pt x="59" y="2"/>
                  </a:lnTo>
                  <a:lnTo>
                    <a:pt x="68" y="10"/>
                  </a:lnTo>
                  <a:lnTo>
                    <a:pt x="59" y="15"/>
                  </a:lnTo>
                  <a:lnTo>
                    <a:pt x="34" y="19"/>
                  </a:lnTo>
                  <a:lnTo>
                    <a:pt x="10" y="15"/>
                  </a:lnTo>
                  <a:lnTo>
                    <a:pt x="0" y="10"/>
                  </a:lnTo>
                  <a:lnTo>
                    <a:pt x="10" y="2"/>
                  </a:lnTo>
                  <a:lnTo>
                    <a:pt x="34" y="0"/>
                  </a:lnTo>
                  <a:close/>
                </a:path>
              </a:pathLst>
            </a:custGeom>
            <a:solidFill>
              <a:srgbClr val="FFBD00"/>
            </a:solidFill>
            <a:ln w="1588">
              <a:solidFill>
                <a:srgbClr val="028502"/>
              </a:solidFill>
              <a:prstDash val="solid"/>
              <a:round/>
              <a:headEnd/>
              <a:tailEnd/>
            </a:ln>
          </p:spPr>
          <p:txBody>
            <a:bodyPr/>
            <a:lstStyle/>
            <a:p>
              <a:endParaRPr lang="en-MY"/>
            </a:p>
          </p:txBody>
        </p:sp>
        <p:sp>
          <p:nvSpPr>
            <p:cNvPr id="48277" name="Freeform 149"/>
            <p:cNvSpPr>
              <a:spLocks/>
            </p:cNvSpPr>
            <p:nvPr/>
          </p:nvSpPr>
          <p:spPr bwMode="auto">
            <a:xfrm>
              <a:off x="3754" y="3315"/>
              <a:ext cx="22" cy="12"/>
            </a:xfrm>
            <a:custGeom>
              <a:avLst/>
              <a:gdLst>
                <a:gd name="T0" fmla="*/ 23 w 46"/>
                <a:gd name="T1" fmla="*/ 0 h 25"/>
                <a:gd name="T2" fmla="*/ 40 w 46"/>
                <a:gd name="T3" fmla="*/ 4 h 25"/>
                <a:gd name="T4" fmla="*/ 46 w 46"/>
                <a:gd name="T5" fmla="*/ 13 h 25"/>
                <a:gd name="T6" fmla="*/ 40 w 46"/>
                <a:gd name="T7" fmla="*/ 21 h 25"/>
                <a:gd name="T8" fmla="*/ 23 w 46"/>
                <a:gd name="T9" fmla="*/ 25 h 25"/>
                <a:gd name="T10" fmla="*/ 8 w 46"/>
                <a:gd name="T11" fmla="*/ 21 h 25"/>
                <a:gd name="T12" fmla="*/ 0 w 46"/>
                <a:gd name="T13" fmla="*/ 13 h 25"/>
                <a:gd name="T14" fmla="*/ 8 w 46"/>
                <a:gd name="T15" fmla="*/ 4 h 25"/>
                <a:gd name="T16" fmla="*/ 23 w 46"/>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25">
                  <a:moveTo>
                    <a:pt x="23" y="0"/>
                  </a:moveTo>
                  <a:lnTo>
                    <a:pt x="40" y="4"/>
                  </a:lnTo>
                  <a:lnTo>
                    <a:pt x="46" y="13"/>
                  </a:lnTo>
                  <a:lnTo>
                    <a:pt x="40" y="21"/>
                  </a:lnTo>
                  <a:lnTo>
                    <a:pt x="23" y="25"/>
                  </a:lnTo>
                  <a:lnTo>
                    <a:pt x="8" y="21"/>
                  </a:lnTo>
                  <a:lnTo>
                    <a:pt x="0" y="13"/>
                  </a:lnTo>
                  <a:lnTo>
                    <a:pt x="8" y="4"/>
                  </a:lnTo>
                  <a:lnTo>
                    <a:pt x="23" y="0"/>
                  </a:lnTo>
                  <a:close/>
                </a:path>
              </a:pathLst>
            </a:custGeom>
            <a:solidFill>
              <a:srgbClr val="FFBD00"/>
            </a:solidFill>
            <a:ln w="1588">
              <a:solidFill>
                <a:srgbClr val="028502"/>
              </a:solidFill>
              <a:prstDash val="solid"/>
              <a:round/>
              <a:headEnd/>
              <a:tailEnd/>
            </a:ln>
          </p:spPr>
          <p:txBody>
            <a:bodyPr/>
            <a:lstStyle/>
            <a:p>
              <a:endParaRPr lang="en-MY"/>
            </a:p>
          </p:txBody>
        </p:sp>
      </p:grpSp>
      <p:grpSp>
        <p:nvGrpSpPr>
          <p:cNvPr id="48278" name="Group 150"/>
          <p:cNvGrpSpPr>
            <a:grpSpLocks/>
          </p:cNvGrpSpPr>
          <p:nvPr/>
        </p:nvGrpSpPr>
        <p:grpSpPr bwMode="auto">
          <a:xfrm>
            <a:off x="3276600" y="4572000"/>
            <a:ext cx="1905000" cy="1600200"/>
            <a:chOff x="2064" y="2880"/>
            <a:chExt cx="1200" cy="1008"/>
          </a:xfrm>
        </p:grpSpPr>
        <p:grpSp>
          <p:nvGrpSpPr>
            <p:cNvPr id="48279" name="Group 151"/>
            <p:cNvGrpSpPr>
              <a:grpSpLocks/>
            </p:cNvGrpSpPr>
            <p:nvPr/>
          </p:nvGrpSpPr>
          <p:grpSpPr bwMode="auto">
            <a:xfrm flipH="1">
              <a:off x="2448" y="2880"/>
              <a:ext cx="377" cy="624"/>
              <a:chOff x="144" y="1200"/>
              <a:chExt cx="1361" cy="2256"/>
            </a:xfrm>
          </p:grpSpPr>
          <p:pic>
            <p:nvPicPr>
              <p:cNvPr id="48280" name="Picture 152" descr="BARR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 y="1200"/>
                <a:ext cx="1361" cy="2256"/>
              </a:xfrm>
              <a:prstGeom prst="rect">
                <a:avLst/>
              </a:prstGeom>
              <a:noFill/>
              <a:extLst>
                <a:ext uri="{909E8E84-426E-40DD-AFC4-6F175D3DCCD1}">
                  <a14:hiddenFill xmlns:a14="http://schemas.microsoft.com/office/drawing/2010/main">
                    <a:solidFill>
                      <a:srgbClr val="FFFFFF"/>
                    </a:solidFill>
                  </a14:hiddenFill>
                </a:ext>
              </a:extLst>
            </p:spPr>
          </p:pic>
          <p:pic>
            <p:nvPicPr>
              <p:cNvPr id="48281" name="Picture 153" descr="HAZSGN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 y="2119"/>
                <a:ext cx="570" cy="56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8282" name="Group 154"/>
            <p:cNvGrpSpPr>
              <a:grpSpLocks/>
            </p:cNvGrpSpPr>
            <p:nvPr/>
          </p:nvGrpSpPr>
          <p:grpSpPr bwMode="auto">
            <a:xfrm flipH="1">
              <a:off x="2887" y="3120"/>
              <a:ext cx="377" cy="624"/>
              <a:chOff x="1392" y="1824"/>
              <a:chExt cx="1361" cy="2256"/>
            </a:xfrm>
          </p:grpSpPr>
          <p:pic>
            <p:nvPicPr>
              <p:cNvPr id="48283" name="Picture 155" descr="BARR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2" y="1824"/>
                <a:ext cx="1361" cy="2256"/>
              </a:xfrm>
              <a:prstGeom prst="rect">
                <a:avLst/>
              </a:prstGeom>
              <a:noFill/>
              <a:extLst>
                <a:ext uri="{909E8E84-426E-40DD-AFC4-6F175D3DCCD1}">
                  <a14:hiddenFill xmlns:a14="http://schemas.microsoft.com/office/drawing/2010/main">
                    <a:solidFill>
                      <a:srgbClr val="FFFFFF"/>
                    </a:solidFill>
                  </a14:hiddenFill>
                </a:ext>
              </a:extLst>
            </p:spPr>
          </p:pic>
          <p:pic>
            <p:nvPicPr>
              <p:cNvPr id="48284" name="Picture 156" descr="GC30187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8" y="2741"/>
                <a:ext cx="672" cy="57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8285" name="Group 157"/>
            <p:cNvGrpSpPr>
              <a:grpSpLocks/>
            </p:cNvGrpSpPr>
            <p:nvPr/>
          </p:nvGrpSpPr>
          <p:grpSpPr bwMode="auto">
            <a:xfrm flipH="1">
              <a:off x="2064" y="3024"/>
              <a:ext cx="377" cy="624"/>
              <a:chOff x="144" y="1200"/>
              <a:chExt cx="1361" cy="2256"/>
            </a:xfrm>
          </p:grpSpPr>
          <p:pic>
            <p:nvPicPr>
              <p:cNvPr id="48286" name="Picture 158" descr="BARR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 y="1200"/>
                <a:ext cx="1361" cy="2256"/>
              </a:xfrm>
              <a:prstGeom prst="rect">
                <a:avLst/>
              </a:prstGeom>
              <a:noFill/>
              <a:extLst>
                <a:ext uri="{909E8E84-426E-40DD-AFC4-6F175D3DCCD1}">
                  <a14:hiddenFill xmlns:a14="http://schemas.microsoft.com/office/drawing/2010/main">
                    <a:solidFill>
                      <a:srgbClr val="FFFFFF"/>
                    </a:solidFill>
                  </a14:hiddenFill>
                </a:ext>
              </a:extLst>
            </p:spPr>
          </p:pic>
          <p:pic>
            <p:nvPicPr>
              <p:cNvPr id="48287" name="Picture 159" descr="HAZSGN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 y="2119"/>
                <a:ext cx="570" cy="56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8288" name="Group 160"/>
            <p:cNvGrpSpPr>
              <a:grpSpLocks/>
            </p:cNvGrpSpPr>
            <p:nvPr/>
          </p:nvGrpSpPr>
          <p:grpSpPr bwMode="auto">
            <a:xfrm flipH="1">
              <a:off x="2503" y="3264"/>
              <a:ext cx="377" cy="624"/>
              <a:chOff x="1392" y="1824"/>
              <a:chExt cx="1361" cy="2256"/>
            </a:xfrm>
          </p:grpSpPr>
          <p:pic>
            <p:nvPicPr>
              <p:cNvPr id="48289" name="Picture 161" descr="BARR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2" y="1824"/>
                <a:ext cx="1361" cy="2256"/>
              </a:xfrm>
              <a:prstGeom prst="rect">
                <a:avLst/>
              </a:prstGeom>
              <a:noFill/>
              <a:extLst>
                <a:ext uri="{909E8E84-426E-40DD-AFC4-6F175D3DCCD1}">
                  <a14:hiddenFill xmlns:a14="http://schemas.microsoft.com/office/drawing/2010/main">
                    <a:solidFill>
                      <a:srgbClr val="FFFFFF"/>
                    </a:solidFill>
                  </a14:hiddenFill>
                </a:ext>
              </a:extLst>
            </p:spPr>
          </p:pic>
          <p:pic>
            <p:nvPicPr>
              <p:cNvPr id="48290" name="Picture 162" descr="GC30187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8" y="2741"/>
                <a:ext cx="672" cy="578"/>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48291" name="Group 163"/>
          <p:cNvGrpSpPr>
            <a:grpSpLocks/>
          </p:cNvGrpSpPr>
          <p:nvPr/>
        </p:nvGrpSpPr>
        <p:grpSpPr bwMode="auto">
          <a:xfrm>
            <a:off x="2895600" y="3657600"/>
            <a:ext cx="1728788" cy="1206500"/>
            <a:chOff x="960" y="1068"/>
            <a:chExt cx="2134" cy="1489"/>
          </a:xfrm>
        </p:grpSpPr>
        <p:sp>
          <p:nvSpPr>
            <p:cNvPr id="48292" name="Freeform 164"/>
            <p:cNvSpPr>
              <a:spLocks/>
            </p:cNvSpPr>
            <p:nvPr/>
          </p:nvSpPr>
          <p:spPr bwMode="auto">
            <a:xfrm>
              <a:off x="960" y="1068"/>
              <a:ext cx="2134" cy="1489"/>
            </a:xfrm>
            <a:custGeom>
              <a:avLst/>
              <a:gdLst>
                <a:gd name="T0" fmla="*/ 1529 w 2134"/>
                <a:gd name="T1" fmla="*/ 24 h 1489"/>
                <a:gd name="T2" fmla="*/ 1847 w 2134"/>
                <a:gd name="T3" fmla="*/ 0 h 1489"/>
                <a:gd name="T4" fmla="*/ 1973 w 2134"/>
                <a:gd name="T5" fmla="*/ 30 h 1489"/>
                <a:gd name="T6" fmla="*/ 2063 w 2134"/>
                <a:gd name="T7" fmla="*/ 96 h 1489"/>
                <a:gd name="T8" fmla="*/ 2122 w 2134"/>
                <a:gd name="T9" fmla="*/ 180 h 1489"/>
                <a:gd name="T10" fmla="*/ 2134 w 2134"/>
                <a:gd name="T11" fmla="*/ 312 h 1489"/>
                <a:gd name="T12" fmla="*/ 2099 w 2134"/>
                <a:gd name="T13" fmla="*/ 360 h 1489"/>
                <a:gd name="T14" fmla="*/ 2009 w 2134"/>
                <a:gd name="T15" fmla="*/ 414 h 1489"/>
                <a:gd name="T16" fmla="*/ 1991 w 2134"/>
                <a:gd name="T17" fmla="*/ 504 h 1489"/>
                <a:gd name="T18" fmla="*/ 1937 w 2134"/>
                <a:gd name="T19" fmla="*/ 570 h 1489"/>
                <a:gd name="T20" fmla="*/ 1775 w 2134"/>
                <a:gd name="T21" fmla="*/ 654 h 1489"/>
                <a:gd name="T22" fmla="*/ 1535 w 2134"/>
                <a:gd name="T23" fmla="*/ 720 h 1489"/>
                <a:gd name="T24" fmla="*/ 1499 w 2134"/>
                <a:gd name="T25" fmla="*/ 756 h 1489"/>
                <a:gd name="T26" fmla="*/ 1517 w 2134"/>
                <a:gd name="T27" fmla="*/ 804 h 1489"/>
                <a:gd name="T28" fmla="*/ 1463 w 2134"/>
                <a:gd name="T29" fmla="*/ 858 h 1489"/>
                <a:gd name="T30" fmla="*/ 1247 w 2134"/>
                <a:gd name="T31" fmla="*/ 942 h 1489"/>
                <a:gd name="T32" fmla="*/ 1103 w 2134"/>
                <a:gd name="T33" fmla="*/ 954 h 1489"/>
                <a:gd name="T34" fmla="*/ 1049 w 2134"/>
                <a:gd name="T35" fmla="*/ 984 h 1489"/>
                <a:gd name="T36" fmla="*/ 1073 w 2134"/>
                <a:gd name="T37" fmla="*/ 1014 h 1489"/>
                <a:gd name="T38" fmla="*/ 1085 w 2134"/>
                <a:gd name="T39" fmla="*/ 1074 h 1489"/>
                <a:gd name="T40" fmla="*/ 1013 w 2134"/>
                <a:gd name="T41" fmla="*/ 1134 h 1489"/>
                <a:gd name="T42" fmla="*/ 887 w 2134"/>
                <a:gd name="T43" fmla="*/ 1182 h 1489"/>
                <a:gd name="T44" fmla="*/ 809 w 2134"/>
                <a:gd name="T45" fmla="*/ 1248 h 1489"/>
                <a:gd name="T46" fmla="*/ 749 w 2134"/>
                <a:gd name="T47" fmla="*/ 1368 h 1489"/>
                <a:gd name="T48" fmla="*/ 725 w 2134"/>
                <a:gd name="T49" fmla="*/ 1471 h 1489"/>
                <a:gd name="T50" fmla="*/ 690 w 2134"/>
                <a:gd name="T51" fmla="*/ 1483 h 1489"/>
                <a:gd name="T52" fmla="*/ 672 w 2134"/>
                <a:gd name="T53" fmla="*/ 1453 h 1489"/>
                <a:gd name="T54" fmla="*/ 678 w 2134"/>
                <a:gd name="T55" fmla="*/ 1405 h 1489"/>
                <a:gd name="T56" fmla="*/ 648 w 2134"/>
                <a:gd name="T57" fmla="*/ 1308 h 1489"/>
                <a:gd name="T58" fmla="*/ 576 w 2134"/>
                <a:gd name="T59" fmla="*/ 1242 h 1489"/>
                <a:gd name="T60" fmla="*/ 486 w 2134"/>
                <a:gd name="T61" fmla="*/ 1194 h 1489"/>
                <a:gd name="T62" fmla="*/ 390 w 2134"/>
                <a:gd name="T63" fmla="*/ 1140 h 1489"/>
                <a:gd name="T64" fmla="*/ 348 w 2134"/>
                <a:gd name="T65" fmla="*/ 1092 h 1489"/>
                <a:gd name="T66" fmla="*/ 330 w 2134"/>
                <a:gd name="T67" fmla="*/ 990 h 1489"/>
                <a:gd name="T68" fmla="*/ 282 w 2134"/>
                <a:gd name="T69" fmla="*/ 948 h 1489"/>
                <a:gd name="T70" fmla="*/ 174 w 2134"/>
                <a:gd name="T71" fmla="*/ 888 h 1489"/>
                <a:gd name="T72" fmla="*/ 48 w 2134"/>
                <a:gd name="T73" fmla="*/ 756 h 1489"/>
                <a:gd name="T74" fmla="*/ 6 w 2134"/>
                <a:gd name="T75" fmla="*/ 642 h 1489"/>
                <a:gd name="T76" fmla="*/ 6 w 2134"/>
                <a:gd name="T77" fmla="*/ 522 h 1489"/>
                <a:gd name="T78" fmla="*/ 66 w 2134"/>
                <a:gd name="T79" fmla="*/ 384 h 1489"/>
                <a:gd name="T80" fmla="*/ 156 w 2134"/>
                <a:gd name="T81" fmla="*/ 276 h 1489"/>
                <a:gd name="T82" fmla="*/ 294 w 2134"/>
                <a:gd name="T83" fmla="*/ 198 h 1489"/>
                <a:gd name="T84" fmla="*/ 414 w 2134"/>
                <a:gd name="T85" fmla="*/ 150 h 1489"/>
                <a:gd name="T86" fmla="*/ 546 w 2134"/>
                <a:gd name="T87" fmla="*/ 144 h 1489"/>
                <a:gd name="T88" fmla="*/ 690 w 2134"/>
                <a:gd name="T89" fmla="*/ 168 h 1489"/>
                <a:gd name="T90" fmla="*/ 791 w 2134"/>
                <a:gd name="T91" fmla="*/ 162 h 1489"/>
                <a:gd name="T92" fmla="*/ 851 w 2134"/>
                <a:gd name="T93" fmla="*/ 96 h 1489"/>
                <a:gd name="T94" fmla="*/ 923 w 2134"/>
                <a:gd name="T95" fmla="*/ 36 h 1489"/>
                <a:gd name="T96" fmla="*/ 1133 w 2134"/>
                <a:gd name="T97" fmla="*/ 0 h 1489"/>
                <a:gd name="T98" fmla="*/ 1307 w 2134"/>
                <a:gd name="T99" fmla="*/ 18 h 1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34" h="1489">
                  <a:moveTo>
                    <a:pt x="1403" y="30"/>
                  </a:moveTo>
                  <a:lnTo>
                    <a:pt x="1469" y="30"/>
                  </a:lnTo>
                  <a:lnTo>
                    <a:pt x="1529" y="24"/>
                  </a:lnTo>
                  <a:lnTo>
                    <a:pt x="1655" y="6"/>
                  </a:lnTo>
                  <a:lnTo>
                    <a:pt x="1781" y="0"/>
                  </a:lnTo>
                  <a:lnTo>
                    <a:pt x="1847" y="0"/>
                  </a:lnTo>
                  <a:lnTo>
                    <a:pt x="1907" y="12"/>
                  </a:lnTo>
                  <a:lnTo>
                    <a:pt x="1943" y="18"/>
                  </a:lnTo>
                  <a:lnTo>
                    <a:pt x="1973" y="30"/>
                  </a:lnTo>
                  <a:lnTo>
                    <a:pt x="2009" y="48"/>
                  </a:lnTo>
                  <a:lnTo>
                    <a:pt x="2033" y="72"/>
                  </a:lnTo>
                  <a:lnTo>
                    <a:pt x="2063" y="96"/>
                  </a:lnTo>
                  <a:lnTo>
                    <a:pt x="2087" y="120"/>
                  </a:lnTo>
                  <a:lnTo>
                    <a:pt x="2104" y="150"/>
                  </a:lnTo>
                  <a:lnTo>
                    <a:pt x="2122" y="180"/>
                  </a:lnTo>
                  <a:lnTo>
                    <a:pt x="2134" y="252"/>
                  </a:lnTo>
                  <a:lnTo>
                    <a:pt x="2134" y="294"/>
                  </a:lnTo>
                  <a:lnTo>
                    <a:pt x="2134" y="312"/>
                  </a:lnTo>
                  <a:lnTo>
                    <a:pt x="2128" y="330"/>
                  </a:lnTo>
                  <a:lnTo>
                    <a:pt x="2110" y="348"/>
                  </a:lnTo>
                  <a:lnTo>
                    <a:pt x="2099" y="360"/>
                  </a:lnTo>
                  <a:lnTo>
                    <a:pt x="2063" y="384"/>
                  </a:lnTo>
                  <a:lnTo>
                    <a:pt x="2027" y="402"/>
                  </a:lnTo>
                  <a:lnTo>
                    <a:pt x="2009" y="414"/>
                  </a:lnTo>
                  <a:lnTo>
                    <a:pt x="1991" y="432"/>
                  </a:lnTo>
                  <a:lnTo>
                    <a:pt x="1997" y="480"/>
                  </a:lnTo>
                  <a:lnTo>
                    <a:pt x="1991" y="504"/>
                  </a:lnTo>
                  <a:lnTo>
                    <a:pt x="1985" y="522"/>
                  </a:lnTo>
                  <a:lnTo>
                    <a:pt x="1961" y="546"/>
                  </a:lnTo>
                  <a:lnTo>
                    <a:pt x="1937" y="570"/>
                  </a:lnTo>
                  <a:lnTo>
                    <a:pt x="1883" y="606"/>
                  </a:lnTo>
                  <a:lnTo>
                    <a:pt x="1829" y="630"/>
                  </a:lnTo>
                  <a:lnTo>
                    <a:pt x="1775" y="654"/>
                  </a:lnTo>
                  <a:lnTo>
                    <a:pt x="1715" y="678"/>
                  </a:lnTo>
                  <a:lnTo>
                    <a:pt x="1655" y="690"/>
                  </a:lnTo>
                  <a:lnTo>
                    <a:pt x="1535" y="720"/>
                  </a:lnTo>
                  <a:lnTo>
                    <a:pt x="1511" y="726"/>
                  </a:lnTo>
                  <a:lnTo>
                    <a:pt x="1493" y="738"/>
                  </a:lnTo>
                  <a:lnTo>
                    <a:pt x="1499" y="756"/>
                  </a:lnTo>
                  <a:lnTo>
                    <a:pt x="1511" y="774"/>
                  </a:lnTo>
                  <a:lnTo>
                    <a:pt x="1517" y="798"/>
                  </a:lnTo>
                  <a:lnTo>
                    <a:pt x="1517" y="804"/>
                  </a:lnTo>
                  <a:lnTo>
                    <a:pt x="1511" y="816"/>
                  </a:lnTo>
                  <a:lnTo>
                    <a:pt x="1487" y="840"/>
                  </a:lnTo>
                  <a:lnTo>
                    <a:pt x="1463" y="858"/>
                  </a:lnTo>
                  <a:lnTo>
                    <a:pt x="1397" y="888"/>
                  </a:lnTo>
                  <a:lnTo>
                    <a:pt x="1271" y="930"/>
                  </a:lnTo>
                  <a:lnTo>
                    <a:pt x="1247" y="942"/>
                  </a:lnTo>
                  <a:lnTo>
                    <a:pt x="1217" y="948"/>
                  </a:lnTo>
                  <a:lnTo>
                    <a:pt x="1163" y="948"/>
                  </a:lnTo>
                  <a:lnTo>
                    <a:pt x="1103" y="954"/>
                  </a:lnTo>
                  <a:lnTo>
                    <a:pt x="1079" y="966"/>
                  </a:lnTo>
                  <a:lnTo>
                    <a:pt x="1055" y="978"/>
                  </a:lnTo>
                  <a:lnTo>
                    <a:pt x="1049" y="984"/>
                  </a:lnTo>
                  <a:lnTo>
                    <a:pt x="1055" y="984"/>
                  </a:lnTo>
                  <a:lnTo>
                    <a:pt x="1061" y="996"/>
                  </a:lnTo>
                  <a:lnTo>
                    <a:pt x="1073" y="1014"/>
                  </a:lnTo>
                  <a:lnTo>
                    <a:pt x="1079" y="1032"/>
                  </a:lnTo>
                  <a:lnTo>
                    <a:pt x="1085" y="1050"/>
                  </a:lnTo>
                  <a:lnTo>
                    <a:pt x="1085" y="1074"/>
                  </a:lnTo>
                  <a:lnTo>
                    <a:pt x="1067" y="1098"/>
                  </a:lnTo>
                  <a:lnTo>
                    <a:pt x="1043" y="1122"/>
                  </a:lnTo>
                  <a:lnTo>
                    <a:pt x="1013" y="1134"/>
                  </a:lnTo>
                  <a:lnTo>
                    <a:pt x="983" y="1146"/>
                  </a:lnTo>
                  <a:lnTo>
                    <a:pt x="923" y="1170"/>
                  </a:lnTo>
                  <a:lnTo>
                    <a:pt x="887" y="1182"/>
                  </a:lnTo>
                  <a:lnTo>
                    <a:pt x="863" y="1194"/>
                  </a:lnTo>
                  <a:lnTo>
                    <a:pt x="833" y="1218"/>
                  </a:lnTo>
                  <a:lnTo>
                    <a:pt x="809" y="1248"/>
                  </a:lnTo>
                  <a:lnTo>
                    <a:pt x="791" y="1278"/>
                  </a:lnTo>
                  <a:lnTo>
                    <a:pt x="773" y="1308"/>
                  </a:lnTo>
                  <a:lnTo>
                    <a:pt x="749" y="1368"/>
                  </a:lnTo>
                  <a:lnTo>
                    <a:pt x="725" y="1435"/>
                  </a:lnTo>
                  <a:lnTo>
                    <a:pt x="731" y="1459"/>
                  </a:lnTo>
                  <a:lnTo>
                    <a:pt x="725" y="1471"/>
                  </a:lnTo>
                  <a:lnTo>
                    <a:pt x="719" y="1483"/>
                  </a:lnTo>
                  <a:lnTo>
                    <a:pt x="707" y="1489"/>
                  </a:lnTo>
                  <a:lnTo>
                    <a:pt x="690" y="1483"/>
                  </a:lnTo>
                  <a:lnTo>
                    <a:pt x="684" y="1477"/>
                  </a:lnTo>
                  <a:lnTo>
                    <a:pt x="672" y="1471"/>
                  </a:lnTo>
                  <a:lnTo>
                    <a:pt x="672" y="1453"/>
                  </a:lnTo>
                  <a:lnTo>
                    <a:pt x="678" y="1429"/>
                  </a:lnTo>
                  <a:lnTo>
                    <a:pt x="684" y="1417"/>
                  </a:lnTo>
                  <a:lnTo>
                    <a:pt x="678" y="1405"/>
                  </a:lnTo>
                  <a:lnTo>
                    <a:pt x="678" y="1368"/>
                  </a:lnTo>
                  <a:lnTo>
                    <a:pt x="666" y="1338"/>
                  </a:lnTo>
                  <a:lnTo>
                    <a:pt x="648" y="1308"/>
                  </a:lnTo>
                  <a:lnTo>
                    <a:pt x="624" y="1284"/>
                  </a:lnTo>
                  <a:lnTo>
                    <a:pt x="600" y="1266"/>
                  </a:lnTo>
                  <a:lnTo>
                    <a:pt x="576" y="1242"/>
                  </a:lnTo>
                  <a:lnTo>
                    <a:pt x="546" y="1230"/>
                  </a:lnTo>
                  <a:lnTo>
                    <a:pt x="516" y="1218"/>
                  </a:lnTo>
                  <a:lnTo>
                    <a:pt x="486" y="1194"/>
                  </a:lnTo>
                  <a:lnTo>
                    <a:pt x="450" y="1176"/>
                  </a:lnTo>
                  <a:lnTo>
                    <a:pt x="420" y="1158"/>
                  </a:lnTo>
                  <a:lnTo>
                    <a:pt x="390" y="1140"/>
                  </a:lnTo>
                  <a:lnTo>
                    <a:pt x="372" y="1122"/>
                  </a:lnTo>
                  <a:lnTo>
                    <a:pt x="360" y="1110"/>
                  </a:lnTo>
                  <a:lnTo>
                    <a:pt x="348" y="1092"/>
                  </a:lnTo>
                  <a:lnTo>
                    <a:pt x="342" y="1074"/>
                  </a:lnTo>
                  <a:lnTo>
                    <a:pt x="330" y="1032"/>
                  </a:lnTo>
                  <a:lnTo>
                    <a:pt x="330" y="990"/>
                  </a:lnTo>
                  <a:lnTo>
                    <a:pt x="324" y="978"/>
                  </a:lnTo>
                  <a:lnTo>
                    <a:pt x="306" y="966"/>
                  </a:lnTo>
                  <a:lnTo>
                    <a:pt x="282" y="948"/>
                  </a:lnTo>
                  <a:lnTo>
                    <a:pt x="252" y="936"/>
                  </a:lnTo>
                  <a:lnTo>
                    <a:pt x="222" y="918"/>
                  </a:lnTo>
                  <a:lnTo>
                    <a:pt x="174" y="888"/>
                  </a:lnTo>
                  <a:lnTo>
                    <a:pt x="126" y="846"/>
                  </a:lnTo>
                  <a:lnTo>
                    <a:pt x="84" y="798"/>
                  </a:lnTo>
                  <a:lnTo>
                    <a:pt x="48" y="756"/>
                  </a:lnTo>
                  <a:lnTo>
                    <a:pt x="30" y="720"/>
                  </a:lnTo>
                  <a:lnTo>
                    <a:pt x="18" y="684"/>
                  </a:lnTo>
                  <a:lnTo>
                    <a:pt x="6" y="642"/>
                  </a:lnTo>
                  <a:lnTo>
                    <a:pt x="0" y="600"/>
                  </a:lnTo>
                  <a:lnTo>
                    <a:pt x="0" y="558"/>
                  </a:lnTo>
                  <a:lnTo>
                    <a:pt x="6" y="522"/>
                  </a:lnTo>
                  <a:lnTo>
                    <a:pt x="18" y="480"/>
                  </a:lnTo>
                  <a:lnTo>
                    <a:pt x="36" y="444"/>
                  </a:lnTo>
                  <a:lnTo>
                    <a:pt x="66" y="384"/>
                  </a:lnTo>
                  <a:lnTo>
                    <a:pt x="108" y="330"/>
                  </a:lnTo>
                  <a:lnTo>
                    <a:pt x="132" y="300"/>
                  </a:lnTo>
                  <a:lnTo>
                    <a:pt x="156" y="276"/>
                  </a:lnTo>
                  <a:lnTo>
                    <a:pt x="186" y="258"/>
                  </a:lnTo>
                  <a:lnTo>
                    <a:pt x="216" y="240"/>
                  </a:lnTo>
                  <a:lnTo>
                    <a:pt x="294" y="198"/>
                  </a:lnTo>
                  <a:lnTo>
                    <a:pt x="330" y="180"/>
                  </a:lnTo>
                  <a:lnTo>
                    <a:pt x="372" y="162"/>
                  </a:lnTo>
                  <a:lnTo>
                    <a:pt x="414" y="150"/>
                  </a:lnTo>
                  <a:lnTo>
                    <a:pt x="456" y="138"/>
                  </a:lnTo>
                  <a:lnTo>
                    <a:pt x="498" y="138"/>
                  </a:lnTo>
                  <a:lnTo>
                    <a:pt x="546" y="144"/>
                  </a:lnTo>
                  <a:lnTo>
                    <a:pt x="594" y="156"/>
                  </a:lnTo>
                  <a:lnTo>
                    <a:pt x="642" y="162"/>
                  </a:lnTo>
                  <a:lnTo>
                    <a:pt x="690" y="168"/>
                  </a:lnTo>
                  <a:lnTo>
                    <a:pt x="731" y="180"/>
                  </a:lnTo>
                  <a:lnTo>
                    <a:pt x="767" y="174"/>
                  </a:lnTo>
                  <a:lnTo>
                    <a:pt x="791" y="162"/>
                  </a:lnTo>
                  <a:lnTo>
                    <a:pt x="815" y="144"/>
                  </a:lnTo>
                  <a:lnTo>
                    <a:pt x="833" y="120"/>
                  </a:lnTo>
                  <a:lnTo>
                    <a:pt x="851" y="96"/>
                  </a:lnTo>
                  <a:lnTo>
                    <a:pt x="869" y="72"/>
                  </a:lnTo>
                  <a:lnTo>
                    <a:pt x="893" y="48"/>
                  </a:lnTo>
                  <a:lnTo>
                    <a:pt x="923" y="36"/>
                  </a:lnTo>
                  <a:lnTo>
                    <a:pt x="989" y="18"/>
                  </a:lnTo>
                  <a:lnTo>
                    <a:pt x="1061" y="6"/>
                  </a:lnTo>
                  <a:lnTo>
                    <a:pt x="1133" y="0"/>
                  </a:lnTo>
                  <a:lnTo>
                    <a:pt x="1205" y="0"/>
                  </a:lnTo>
                  <a:lnTo>
                    <a:pt x="1259" y="6"/>
                  </a:lnTo>
                  <a:lnTo>
                    <a:pt x="1307" y="18"/>
                  </a:lnTo>
                  <a:lnTo>
                    <a:pt x="1355" y="24"/>
                  </a:lnTo>
                  <a:lnTo>
                    <a:pt x="1403" y="30"/>
                  </a:lnTo>
                  <a:close/>
                </a:path>
              </a:pathLst>
            </a:custGeom>
            <a:solidFill>
              <a:srgbClr val="009900">
                <a:alpha val="49001"/>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MY"/>
            </a:p>
          </p:txBody>
        </p:sp>
        <p:sp>
          <p:nvSpPr>
            <p:cNvPr id="48293" name="Freeform 165"/>
            <p:cNvSpPr>
              <a:spLocks/>
            </p:cNvSpPr>
            <p:nvPr/>
          </p:nvSpPr>
          <p:spPr bwMode="auto">
            <a:xfrm>
              <a:off x="1008" y="1104"/>
              <a:ext cx="2045" cy="1308"/>
            </a:xfrm>
            <a:custGeom>
              <a:avLst/>
              <a:gdLst>
                <a:gd name="T0" fmla="*/ 1571 w 2045"/>
                <a:gd name="T1" fmla="*/ 18 h 1308"/>
                <a:gd name="T2" fmla="*/ 1805 w 2045"/>
                <a:gd name="T3" fmla="*/ 12 h 1308"/>
                <a:gd name="T4" fmla="*/ 1937 w 2045"/>
                <a:gd name="T5" fmla="*/ 48 h 1308"/>
                <a:gd name="T6" fmla="*/ 1997 w 2045"/>
                <a:gd name="T7" fmla="*/ 96 h 1308"/>
                <a:gd name="T8" fmla="*/ 2033 w 2045"/>
                <a:gd name="T9" fmla="*/ 186 h 1308"/>
                <a:gd name="T10" fmla="*/ 2039 w 2045"/>
                <a:gd name="T11" fmla="*/ 264 h 1308"/>
                <a:gd name="T12" fmla="*/ 2003 w 2045"/>
                <a:gd name="T13" fmla="*/ 312 h 1308"/>
                <a:gd name="T14" fmla="*/ 1925 w 2045"/>
                <a:gd name="T15" fmla="*/ 360 h 1308"/>
                <a:gd name="T16" fmla="*/ 1895 w 2045"/>
                <a:gd name="T17" fmla="*/ 408 h 1308"/>
                <a:gd name="T18" fmla="*/ 1901 w 2045"/>
                <a:gd name="T19" fmla="*/ 456 h 1308"/>
                <a:gd name="T20" fmla="*/ 1853 w 2045"/>
                <a:gd name="T21" fmla="*/ 510 h 1308"/>
                <a:gd name="T22" fmla="*/ 1703 w 2045"/>
                <a:gd name="T23" fmla="*/ 588 h 1308"/>
                <a:gd name="T24" fmla="*/ 1475 w 2045"/>
                <a:gd name="T25" fmla="*/ 642 h 1308"/>
                <a:gd name="T26" fmla="*/ 1397 w 2045"/>
                <a:gd name="T27" fmla="*/ 696 h 1308"/>
                <a:gd name="T28" fmla="*/ 1415 w 2045"/>
                <a:gd name="T29" fmla="*/ 744 h 1308"/>
                <a:gd name="T30" fmla="*/ 1409 w 2045"/>
                <a:gd name="T31" fmla="*/ 780 h 1308"/>
                <a:gd name="T32" fmla="*/ 1223 w 2045"/>
                <a:gd name="T33" fmla="*/ 852 h 1308"/>
                <a:gd name="T34" fmla="*/ 1043 w 2045"/>
                <a:gd name="T35" fmla="*/ 882 h 1308"/>
                <a:gd name="T36" fmla="*/ 971 w 2045"/>
                <a:gd name="T37" fmla="*/ 918 h 1308"/>
                <a:gd name="T38" fmla="*/ 959 w 2045"/>
                <a:gd name="T39" fmla="*/ 972 h 1308"/>
                <a:gd name="T40" fmla="*/ 995 w 2045"/>
                <a:gd name="T41" fmla="*/ 1026 h 1308"/>
                <a:gd name="T42" fmla="*/ 941 w 2045"/>
                <a:gd name="T43" fmla="*/ 1068 h 1308"/>
                <a:gd name="T44" fmla="*/ 809 w 2045"/>
                <a:gd name="T45" fmla="*/ 1116 h 1308"/>
                <a:gd name="T46" fmla="*/ 731 w 2045"/>
                <a:gd name="T47" fmla="*/ 1182 h 1308"/>
                <a:gd name="T48" fmla="*/ 689 w 2045"/>
                <a:gd name="T49" fmla="*/ 1248 h 1308"/>
                <a:gd name="T50" fmla="*/ 648 w 2045"/>
                <a:gd name="T51" fmla="*/ 1284 h 1308"/>
                <a:gd name="T52" fmla="*/ 600 w 2045"/>
                <a:gd name="T53" fmla="*/ 1218 h 1308"/>
                <a:gd name="T54" fmla="*/ 498 w 2045"/>
                <a:gd name="T55" fmla="*/ 1158 h 1308"/>
                <a:gd name="T56" fmla="*/ 378 w 2045"/>
                <a:gd name="T57" fmla="*/ 1080 h 1308"/>
                <a:gd name="T58" fmla="*/ 330 w 2045"/>
                <a:gd name="T59" fmla="*/ 990 h 1308"/>
                <a:gd name="T60" fmla="*/ 294 w 2045"/>
                <a:gd name="T61" fmla="*/ 900 h 1308"/>
                <a:gd name="T62" fmla="*/ 186 w 2045"/>
                <a:gd name="T63" fmla="*/ 846 h 1308"/>
                <a:gd name="T64" fmla="*/ 102 w 2045"/>
                <a:gd name="T65" fmla="*/ 774 h 1308"/>
                <a:gd name="T66" fmla="*/ 24 w 2045"/>
                <a:gd name="T67" fmla="*/ 666 h 1308"/>
                <a:gd name="T68" fmla="*/ 0 w 2045"/>
                <a:gd name="T69" fmla="*/ 534 h 1308"/>
                <a:gd name="T70" fmla="*/ 66 w 2045"/>
                <a:gd name="T71" fmla="*/ 354 h 1308"/>
                <a:gd name="T72" fmla="*/ 144 w 2045"/>
                <a:gd name="T73" fmla="*/ 270 h 1308"/>
                <a:gd name="T74" fmla="*/ 300 w 2045"/>
                <a:gd name="T75" fmla="*/ 180 h 1308"/>
                <a:gd name="T76" fmla="*/ 438 w 2045"/>
                <a:gd name="T77" fmla="*/ 138 h 1308"/>
                <a:gd name="T78" fmla="*/ 618 w 2045"/>
                <a:gd name="T79" fmla="*/ 168 h 1308"/>
                <a:gd name="T80" fmla="*/ 773 w 2045"/>
                <a:gd name="T81" fmla="*/ 168 h 1308"/>
                <a:gd name="T82" fmla="*/ 815 w 2045"/>
                <a:gd name="T83" fmla="*/ 132 h 1308"/>
                <a:gd name="T84" fmla="*/ 869 w 2045"/>
                <a:gd name="T85" fmla="*/ 54 h 1308"/>
                <a:gd name="T86" fmla="*/ 995 w 2045"/>
                <a:gd name="T87" fmla="*/ 12 h 1308"/>
                <a:gd name="T88" fmla="*/ 1145 w 2045"/>
                <a:gd name="T89" fmla="*/ 0 h 1308"/>
                <a:gd name="T90" fmla="*/ 1325 w 2045"/>
                <a:gd name="T91" fmla="*/ 36 h 1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45" h="1308">
                  <a:moveTo>
                    <a:pt x="1361" y="36"/>
                  </a:moveTo>
                  <a:lnTo>
                    <a:pt x="1499" y="24"/>
                  </a:lnTo>
                  <a:lnTo>
                    <a:pt x="1571" y="18"/>
                  </a:lnTo>
                  <a:lnTo>
                    <a:pt x="1637" y="12"/>
                  </a:lnTo>
                  <a:lnTo>
                    <a:pt x="1751" y="6"/>
                  </a:lnTo>
                  <a:lnTo>
                    <a:pt x="1805" y="12"/>
                  </a:lnTo>
                  <a:lnTo>
                    <a:pt x="1859" y="18"/>
                  </a:lnTo>
                  <a:lnTo>
                    <a:pt x="1913" y="36"/>
                  </a:lnTo>
                  <a:lnTo>
                    <a:pt x="1937" y="48"/>
                  </a:lnTo>
                  <a:lnTo>
                    <a:pt x="1961" y="60"/>
                  </a:lnTo>
                  <a:lnTo>
                    <a:pt x="1979" y="78"/>
                  </a:lnTo>
                  <a:lnTo>
                    <a:pt x="1997" y="96"/>
                  </a:lnTo>
                  <a:lnTo>
                    <a:pt x="2015" y="120"/>
                  </a:lnTo>
                  <a:lnTo>
                    <a:pt x="2027" y="150"/>
                  </a:lnTo>
                  <a:lnTo>
                    <a:pt x="2033" y="186"/>
                  </a:lnTo>
                  <a:lnTo>
                    <a:pt x="2045" y="228"/>
                  </a:lnTo>
                  <a:lnTo>
                    <a:pt x="2045" y="246"/>
                  </a:lnTo>
                  <a:lnTo>
                    <a:pt x="2039" y="264"/>
                  </a:lnTo>
                  <a:lnTo>
                    <a:pt x="2033" y="282"/>
                  </a:lnTo>
                  <a:lnTo>
                    <a:pt x="2015" y="300"/>
                  </a:lnTo>
                  <a:lnTo>
                    <a:pt x="2003" y="312"/>
                  </a:lnTo>
                  <a:lnTo>
                    <a:pt x="1985" y="318"/>
                  </a:lnTo>
                  <a:lnTo>
                    <a:pt x="1955" y="336"/>
                  </a:lnTo>
                  <a:lnTo>
                    <a:pt x="1925" y="360"/>
                  </a:lnTo>
                  <a:lnTo>
                    <a:pt x="1907" y="372"/>
                  </a:lnTo>
                  <a:lnTo>
                    <a:pt x="1901" y="384"/>
                  </a:lnTo>
                  <a:lnTo>
                    <a:pt x="1895" y="408"/>
                  </a:lnTo>
                  <a:lnTo>
                    <a:pt x="1901" y="426"/>
                  </a:lnTo>
                  <a:lnTo>
                    <a:pt x="1907" y="444"/>
                  </a:lnTo>
                  <a:lnTo>
                    <a:pt x="1901" y="456"/>
                  </a:lnTo>
                  <a:lnTo>
                    <a:pt x="1901" y="468"/>
                  </a:lnTo>
                  <a:lnTo>
                    <a:pt x="1877" y="486"/>
                  </a:lnTo>
                  <a:lnTo>
                    <a:pt x="1853" y="510"/>
                  </a:lnTo>
                  <a:lnTo>
                    <a:pt x="1805" y="540"/>
                  </a:lnTo>
                  <a:lnTo>
                    <a:pt x="1757" y="564"/>
                  </a:lnTo>
                  <a:lnTo>
                    <a:pt x="1703" y="588"/>
                  </a:lnTo>
                  <a:lnTo>
                    <a:pt x="1649" y="606"/>
                  </a:lnTo>
                  <a:lnTo>
                    <a:pt x="1589" y="618"/>
                  </a:lnTo>
                  <a:lnTo>
                    <a:pt x="1475" y="642"/>
                  </a:lnTo>
                  <a:lnTo>
                    <a:pt x="1433" y="666"/>
                  </a:lnTo>
                  <a:lnTo>
                    <a:pt x="1415" y="678"/>
                  </a:lnTo>
                  <a:lnTo>
                    <a:pt x="1397" y="696"/>
                  </a:lnTo>
                  <a:lnTo>
                    <a:pt x="1391" y="714"/>
                  </a:lnTo>
                  <a:lnTo>
                    <a:pt x="1403" y="732"/>
                  </a:lnTo>
                  <a:lnTo>
                    <a:pt x="1415" y="744"/>
                  </a:lnTo>
                  <a:lnTo>
                    <a:pt x="1421" y="762"/>
                  </a:lnTo>
                  <a:lnTo>
                    <a:pt x="1415" y="774"/>
                  </a:lnTo>
                  <a:lnTo>
                    <a:pt x="1409" y="780"/>
                  </a:lnTo>
                  <a:lnTo>
                    <a:pt x="1385" y="792"/>
                  </a:lnTo>
                  <a:lnTo>
                    <a:pt x="1301" y="828"/>
                  </a:lnTo>
                  <a:lnTo>
                    <a:pt x="1223" y="852"/>
                  </a:lnTo>
                  <a:lnTo>
                    <a:pt x="1133" y="876"/>
                  </a:lnTo>
                  <a:lnTo>
                    <a:pt x="1091" y="882"/>
                  </a:lnTo>
                  <a:lnTo>
                    <a:pt x="1043" y="882"/>
                  </a:lnTo>
                  <a:lnTo>
                    <a:pt x="1019" y="888"/>
                  </a:lnTo>
                  <a:lnTo>
                    <a:pt x="989" y="900"/>
                  </a:lnTo>
                  <a:lnTo>
                    <a:pt x="971" y="918"/>
                  </a:lnTo>
                  <a:lnTo>
                    <a:pt x="953" y="942"/>
                  </a:lnTo>
                  <a:lnTo>
                    <a:pt x="953" y="960"/>
                  </a:lnTo>
                  <a:lnTo>
                    <a:pt x="959" y="972"/>
                  </a:lnTo>
                  <a:lnTo>
                    <a:pt x="983" y="996"/>
                  </a:lnTo>
                  <a:lnTo>
                    <a:pt x="989" y="1014"/>
                  </a:lnTo>
                  <a:lnTo>
                    <a:pt x="995" y="1026"/>
                  </a:lnTo>
                  <a:lnTo>
                    <a:pt x="989" y="1038"/>
                  </a:lnTo>
                  <a:lnTo>
                    <a:pt x="971" y="1056"/>
                  </a:lnTo>
                  <a:lnTo>
                    <a:pt x="941" y="1068"/>
                  </a:lnTo>
                  <a:lnTo>
                    <a:pt x="911" y="1080"/>
                  </a:lnTo>
                  <a:lnTo>
                    <a:pt x="845" y="1104"/>
                  </a:lnTo>
                  <a:lnTo>
                    <a:pt x="809" y="1116"/>
                  </a:lnTo>
                  <a:lnTo>
                    <a:pt x="779" y="1134"/>
                  </a:lnTo>
                  <a:lnTo>
                    <a:pt x="755" y="1152"/>
                  </a:lnTo>
                  <a:lnTo>
                    <a:pt x="731" y="1182"/>
                  </a:lnTo>
                  <a:lnTo>
                    <a:pt x="719" y="1200"/>
                  </a:lnTo>
                  <a:lnTo>
                    <a:pt x="707" y="1212"/>
                  </a:lnTo>
                  <a:lnTo>
                    <a:pt x="689" y="1248"/>
                  </a:lnTo>
                  <a:lnTo>
                    <a:pt x="677" y="1278"/>
                  </a:lnTo>
                  <a:lnTo>
                    <a:pt x="659" y="1308"/>
                  </a:lnTo>
                  <a:lnTo>
                    <a:pt x="648" y="1284"/>
                  </a:lnTo>
                  <a:lnTo>
                    <a:pt x="636" y="1260"/>
                  </a:lnTo>
                  <a:lnTo>
                    <a:pt x="618" y="1236"/>
                  </a:lnTo>
                  <a:lnTo>
                    <a:pt x="600" y="1218"/>
                  </a:lnTo>
                  <a:lnTo>
                    <a:pt x="576" y="1200"/>
                  </a:lnTo>
                  <a:lnTo>
                    <a:pt x="552" y="1182"/>
                  </a:lnTo>
                  <a:lnTo>
                    <a:pt x="498" y="1158"/>
                  </a:lnTo>
                  <a:lnTo>
                    <a:pt x="438" y="1122"/>
                  </a:lnTo>
                  <a:lnTo>
                    <a:pt x="408" y="1104"/>
                  </a:lnTo>
                  <a:lnTo>
                    <a:pt x="378" y="1080"/>
                  </a:lnTo>
                  <a:lnTo>
                    <a:pt x="354" y="1056"/>
                  </a:lnTo>
                  <a:lnTo>
                    <a:pt x="336" y="1026"/>
                  </a:lnTo>
                  <a:lnTo>
                    <a:pt x="330" y="990"/>
                  </a:lnTo>
                  <a:lnTo>
                    <a:pt x="330" y="954"/>
                  </a:lnTo>
                  <a:lnTo>
                    <a:pt x="312" y="924"/>
                  </a:lnTo>
                  <a:lnTo>
                    <a:pt x="294" y="900"/>
                  </a:lnTo>
                  <a:lnTo>
                    <a:pt x="270" y="888"/>
                  </a:lnTo>
                  <a:lnTo>
                    <a:pt x="240" y="870"/>
                  </a:lnTo>
                  <a:lnTo>
                    <a:pt x="186" y="846"/>
                  </a:lnTo>
                  <a:lnTo>
                    <a:pt x="156" y="828"/>
                  </a:lnTo>
                  <a:lnTo>
                    <a:pt x="138" y="804"/>
                  </a:lnTo>
                  <a:lnTo>
                    <a:pt x="102" y="774"/>
                  </a:lnTo>
                  <a:lnTo>
                    <a:pt x="72" y="744"/>
                  </a:lnTo>
                  <a:lnTo>
                    <a:pt x="42" y="702"/>
                  </a:lnTo>
                  <a:lnTo>
                    <a:pt x="24" y="666"/>
                  </a:lnTo>
                  <a:lnTo>
                    <a:pt x="12" y="624"/>
                  </a:lnTo>
                  <a:lnTo>
                    <a:pt x="0" y="582"/>
                  </a:lnTo>
                  <a:lnTo>
                    <a:pt x="0" y="534"/>
                  </a:lnTo>
                  <a:lnTo>
                    <a:pt x="6" y="486"/>
                  </a:lnTo>
                  <a:lnTo>
                    <a:pt x="30" y="420"/>
                  </a:lnTo>
                  <a:lnTo>
                    <a:pt x="66" y="354"/>
                  </a:lnTo>
                  <a:lnTo>
                    <a:pt x="90" y="324"/>
                  </a:lnTo>
                  <a:lnTo>
                    <a:pt x="114" y="294"/>
                  </a:lnTo>
                  <a:lnTo>
                    <a:pt x="144" y="270"/>
                  </a:lnTo>
                  <a:lnTo>
                    <a:pt x="174" y="252"/>
                  </a:lnTo>
                  <a:lnTo>
                    <a:pt x="258" y="204"/>
                  </a:lnTo>
                  <a:lnTo>
                    <a:pt x="300" y="180"/>
                  </a:lnTo>
                  <a:lnTo>
                    <a:pt x="348" y="162"/>
                  </a:lnTo>
                  <a:lnTo>
                    <a:pt x="390" y="144"/>
                  </a:lnTo>
                  <a:lnTo>
                    <a:pt x="438" y="138"/>
                  </a:lnTo>
                  <a:lnTo>
                    <a:pt x="492" y="144"/>
                  </a:lnTo>
                  <a:lnTo>
                    <a:pt x="540" y="156"/>
                  </a:lnTo>
                  <a:lnTo>
                    <a:pt x="618" y="168"/>
                  </a:lnTo>
                  <a:lnTo>
                    <a:pt x="695" y="180"/>
                  </a:lnTo>
                  <a:lnTo>
                    <a:pt x="737" y="180"/>
                  </a:lnTo>
                  <a:lnTo>
                    <a:pt x="773" y="168"/>
                  </a:lnTo>
                  <a:lnTo>
                    <a:pt x="785" y="156"/>
                  </a:lnTo>
                  <a:lnTo>
                    <a:pt x="803" y="144"/>
                  </a:lnTo>
                  <a:lnTo>
                    <a:pt x="815" y="132"/>
                  </a:lnTo>
                  <a:lnTo>
                    <a:pt x="827" y="114"/>
                  </a:lnTo>
                  <a:lnTo>
                    <a:pt x="845" y="78"/>
                  </a:lnTo>
                  <a:lnTo>
                    <a:pt x="869" y="54"/>
                  </a:lnTo>
                  <a:lnTo>
                    <a:pt x="899" y="36"/>
                  </a:lnTo>
                  <a:lnTo>
                    <a:pt x="929" y="24"/>
                  </a:lnTo>
                  <a:lnTo>
                    <a:pt x="995" y="12"/>
                  </a:lnTo>
                  <a:lnTo>
                    <a:pt x="1067" y="6"/>
                  </a:lnTo>
                  <a:lnTo>
                    <a:pt x="1109" y="0"/>
                  </a:lnTo>
                  <a:lnTo>
                    <a:pt x="1145" y="0"/>
                  </a:lnTo>
                  <a:lnTo>
                    <a:pt x="1217" y="12"/>
                  </a:lnTo>
                  <a:lnTo>
                    <a:pt x="1289" y="30"/>
                  </a:lnTo>
                  <a:lnTo>
                    <a:pt x="1325" y="36"/>
                  </a:lnTo>
                  <a:lnTo>
                    <a:pt x="1361" y="36"/>
                  </a:lnTo>
                  <a:close/>
                </a:path>
              </a:pathLst>
            </a:custGeom>
            <a:solidFill>
              <a:srgbClr val="33CC33">
                <a:alpha val="49001"/>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MY"/>
            </a:p>
          </p:txBody>
        </p:sp>
        <p:sp>
          <p:nvSpPr>
            <p:cNvPr id="48294" name="Freeform 166"/>
            <p:cNvSpPr>
              <a:spLocks/>
            </p:cNvSpPr>
            <p:nvPr/>
          </p:nvSpPr>
          <p:spPr bwMode="auto">
            <a:xfrm>
              <a:off x="1128" y="1272"/>
              <a:ext cx="1654" cy="1154"/>
            </a:xfrm>
            <a:custGeom>
              <a:avLst/>
              <a:gdLst>
                <a:gd name="T0" fmla="*/ 1529 w 2134"/>
                <a:gd name="T1" fmla="*/ 24 h 1489"/>
                <a:gd name="T2" fmla="*/ 1847 w 2134"/>
                <a:gd name="T3" fmla="*/ 0 h 1489"/>
                <a:gd name="T4" fmla="*/ 1973 w 2134"/>
                <a:gd name="T5" fmla="*/ 30 h 1489"/>
                <a:gd name="T6" fmla="*/ 2063 w 2134"/>
                <a:gd name="T7" fmla="*/ 96 h 1489"/>
                <a:gd name="T8" fmla="*/ 2122 w 2134"/>
                <a:gd name="T9" fmla="*/ 180 h 1489"/>
                <a:gd name="T10" fmla="*/ 2134 w 2134"/>
                <a:gd name="T11" fmla="*/ 312 h 1489"/>
                <a:gd name="T12" fmla="*/ 2099 w 2134"/>
                <a:gd name="T13" fmla="*/ 360 h 1489"/>
                <a:gd name="T14" fmla="*/ 2009 w 2134"/>
                <a:gd name="T15" fmla="*/ 414 h 1489"/>
                <a:gd name="T16" fmla="*/ 1991 w 2134"/>
                <a:gd name="T17" fmla="*/ 504 h 1489"/>
                <a:gd name="T18" fmla="*/ 1937 w 2134"/>
                <a:gd name="T19" fmla="*/ 570 h 1489"/>
                <a:gd name="T20" fmla="*/ 1775 w 2134"/>
                <a:gd name="T21" fmla="*/ 654 h 1489"/>
                <a:gd name="T22" fmla="*/ 1535 w 2134"/>
                <a:gd name="T23" fmla="*/ 720 h 1489"/>
                <a:gd name="T24" fmla="*/ 1499 w 2134"/>
                <a:gd name="T25" fmla="*/ 756 h 1489"/>
                <a:gd name="T26" fmla="*/ 1517 w 2134"/>
                <a:gd name="T27" fmla="*/ 804 h 1489"/>
                <a:gd name="T28" fmla="*/ 1463 w 2134"/>
                <a:gd name="T29" fmla="*/ 858 h 1489"/>
                <a:gd name="T30" fmla="*/ 1247 w 2134"/>
                <a:gd name="T31" fmla="*/ 942 h 1489"/>
                <a:gd name="T32" fmla="*/ 1103 w 2134"/>
                <a:gd name="T33" fmla="*/ 954 h 1489"/>
                <a:gd name="T34" fmla="*/ 1049 w 2134"/>
                <a:gd name="T35" fmla="*/ 984 h 1489"/>
                <a:gd name="T36" fmla="*/ 1073 w 2134"/>
                <a:gd name="T37" fmla="*/ 1014 h 1489"/>
                <a:gd name="T38" fmla="*/ 1085 w 2134"/>
                <a:gd name="T39" fmla="*/ 1074 h 1489"/>
                <a:gd name="T40" fmla="*/ 1013 w 2134"/>
                <a:gd name="T41" fmla="*/ 1134 h 1489"/>
                <a:gd name="T42" fmla="*/ 887 w 2134"/>
                <a:gd name="T43" fmla="*/ 1182 h 1489"/>
                <a:gd name="T44" fmla="*/ 809 w 2134"/>
                <a:gd name="T45" fmla="*/ 1248 h 1489"/>
                <a:gd name="T46" fmla="*/ 749 w 2134"/>
                <a:gd name="T47" fmla="*/ 1368 h 1489"/>
                <a:gd name="T48" fmla="*/ 725 w 2134"/>
                <a:gd name="T49" fmla="*/ 1471 h 1489"/>
                <a:gd name="T50" fmla="*/ 690 w 2134"/>
                <a:gd name="T51" fmla="*/ 1483 h 1489"/>
                <a:gd name="T52" fmla="*/ 672 w 2134"/>
                <a:gd name="T53" fmla="*/ 1453 h 1489"/>
                <a:gd name="T54" fmla="*/ 678 w 2134"/>
                <a:gd name="T55" fmla="*/ 1405 h 1489"/>
                <a:gd name="T56" fmla="*/ 648 w 2134"/>
                <a:gd name="T57" fmla="*/ 1308 h 1489"/>
                <a:gd name="T58" fmla="*/ 576 w 2134"/>
                <a:gd name="T59" fmla="*/ 1242 h 1489"/>
                <a:gd name="T60" fmla="*/ 486 w 2134"/>
                <a:gd name="T61" fmla="*/ 1194 h 1489"/>
                <a:gd name="T62" fmla="*/ 390 w 2134"/>
                <a:gd name="T63" fmla="*/ 1140 h 1489"/>
                <a:gd name="T64" fmla="*/ 348 w 2134"/>
                <a:gd name="T65" fmla="*/ 1092 h 1489"/>
                <a:gd name="T66" fmla="*/ 330 w 2134"/>
                <a:gd name="T67" fmla="*/ 990 h 1489"/>
                <a:gd name="T68" fmla="*/ 282 w 2134"/>
                <a:gd name="T69" fmla="*/ 948 h 1489"/>
                <a:gd name="T70" fmla="*/ 174 w 2134"/>
                <a:gd name="T71" fmla="*/ 888 h 1489"/>
                <a:gd name="T72" fmla="*/ 48 w 2134"/>
                <a:gd name="T73" fmla="*/ 756 h 1489"/>
                <a:gd name="T74" fmla="*/ 6 w 2134"/>
                <a:gd name="T75" fmla="*/ 642 h 1489"/>
                <a:gd name="T76" fmla="*/ 6 w 2134"/>
                <a:gd name="T77" fmla="*/ 522 h 1489"/>
                <a:gd name="T78" fmla="*/ 66 w 2134"/>
                <a:gd name="T79" fmla="*/ 384 h 1489"/>
                <a:gd name="T80" fmla="*/ 156 w 2134"/>
                <a:gd name="T81" fmla="*/ 276 h 1489"/>
                <a:gd name="T82" fmla="*/ 294 w 2134"/>
                <a:gd name="T83" fmla="*/ 198 h 1489"/>
                <a:gd name="T84" fmla="*/ 414 w 2134"/>
                <a:gd name="T85" fmla="*/ 150 h 1489"/>
                <a:gd name="T86" fmla="*/ 546 w 2134"/>
                <a:gd name="T87" fmla="*/ 144 h 1489"/>
                <a:gd name="T88" fmla="*/ 690 w 2134"/>
                <a:gd name="T89" fmla="*/ 168 h 1489"/>
                <a:gd name="T90" fmla="*/ 791 w 2134"/>
                <a:gd name="T91" fmla="*/ 162 h 1489"/>
                <a:gd name="T92" fmla="*/ 851 w 2134"/>
                <a:gd name="T93" fmla="*/ 96 h 1489"/>
                <a:gd name="T94" fmla="*/ 923 w 2134"/>
                <a:gd name="T95" fmla="*/ 36 h 1489"/>
                <a:gd name="T96" fmla="*/ 1133 w 2134"/>
                <a:gd name="T97" fmla="*/ 0 h 1489"/>
                <a:gd name="T98" fmla="*/ 1307 w 2134"/>
                <a:gd name="T99" fmla="*/ 18 h 1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34" h="1489">
                  <a:moveTo>
                    <a:pt x="1403" y="30"/>
                  </a:moveTo>
                  <a:lnTo>
                    <a:pt x="1469" y="30"/>
                  </a:lnTo>
                  <a:lnTo>
                    <a:pt x="1529" y="24"/>
                  </a:lnTo>
                  <a:lnTo>
                    <a:pt x="1655" y="6"/>
                  </a:lnTo>
                  <a:lnTo>
                    <a:pt x="1781" y="0"/>
                  </a:lnTo>
                  <a:lnTo>
                    <a:pt x="1847" y="0"/>
                  </a:lnTo>
                  <a:lnTo>
                    <a:pt x="1907" y="12"/>
                  </a:lnTo>
                  <a:lnTo>
                    <a:pt x="1943" y="18"/>
                  </a:lnTo>
                  <a:lnTo>
                    <a:pt x="1973" y="30"/>
                  </a:lnTo>
                  <a:lnTo>
                    <a:pt x="2009" y="48"/>
                  </a:lnTo>
                  <a:lnTo>
                    <a:pt x="2033" y="72"/>
                  </a:lnTo>
                  <a:lnTo>
                    <a:pt x="2063" y="96"/>
                  </a:lnTo>
                  <a:lnTo>
                    <a:pt x="2087" y="120"/>
                  </a:lnTo>
                  <a:lnTo>
                    <a:pt x="2104" y="150"/>
                  </a:lnTo>
                  <a:lnTo>
                    <a:pt x="2122" y="180"/>
                  </a:lnTo>
                  <a:lnTo>
                    <a:pt x="2134" y="252"/>
                  </a:lnTo>
                  <a:lnTo>
                    <a:pt x="2134" y="294"/>
                  </a:lnTo>
                  <a:lnTo>
                    <a:pt x="2134" y="312"/>
                  </a:lnTo>
                  <a:lnTo>
                    <a:pt x="2128" y="330"/>
                  </a:lnTo>
                  <a:lnTo>
                    <a:pt x="2110" y="348"/>
                  </a:lnTo>
                  <a:lnTo>
                    <a:pt x="2099" y="360"/>
                  </a:lnTo>
                  <a:lnTo>
                    <a:pt x="2063" y="384"/>
                  </a:lnTo>
                  <a:lnTo>
                    <a:pt x="2027" y="402"/>
                  </a:lnTo>
                  <a:lnTo>
                    <a:pt x="2009" y="414"/>
                  </a:lnTo>
                  <a:lnTo>
                    <a:pt x="1991" y="432"/>
                  </a:lnTo>
                  <a:lnTo>
                    <a:pt x="1997" y="480"/>
                  </a:lnTo>
                  <a:lnTo>
                    <a:pt x="1991" y="504"/>
                  </a:lnTo>
                  <a:lnTo>
                    <a:pt x="1985" y="522"/>
                  </a:lnTo>
                  <a:lnTo>
                    <a:pt x="1961" y="546"/>
                  </a:lnTo>
                  <a:lnTo>
                    <a:pt x="1937" y="570"/>
                  </a:lnTo>
                  <a:lnTo>
                    <a:pt x="1883" y="606"/>
                  </a:lnTo>
                  <a:lnTo>
                    <a:pt x="1829" y="630"/>
                  </a:lnTo>
                  <a:lnTo>
                    <a:pt x="1775" y="654"/>
                  </a:lnTo>
                  <a:lnTo>
                    <a:pt x="1715" y="678"/>
                  </a:lnTo>
                  <a:lnTo>
                    <a:pt x="1655" y="690"/>
                  </a:lnTo>
                  <a:lnTo>
                    <a:pt x="1535" y="720"/>
                  </a:lnTo>
                  <a:lnTo>
                    <a:pt x="1511" y="726"/>
                  </a:lnTo>
                  <a:lnTo>
                    <a:pt x="1493" y="738"/>
                  </a:lnTo>
                  <a:lnTo>
                    <a:pt x="1499" y="756"/>
                  </a:lnTo>
                  <a:lnTo>
                    <a:pt x="1511" y="774"/>
                  </a:lnTo>
                  <a:lnTo>
                    <a:pt x="1517" y="798"/>
                  </a:lnTo>
                  <a:lnTo>
                    <a:pt x="1517" y="804"/>
                  </a:lnTo>
                  <a:lnTo>
                    <a:pt x="1511" y="816"/>
                  </a:lnTo>
                  <a:lnTo>
                    <a:pt x="1487" y="840"/>
                  </a:lnTo>
                  <a:lnTo>
                    <a:pt x="1463" y="858"/>
                  </a:lnTo>
                  <a:lnTo>
                    <a:pt x="1397" y="888"/>
                  </a:lnTo>
                  <a:lnTo>
                    <a:pt x="1271" y="930"/>
                  </a:lnTo>
                  <a:lnTo>
                    <a:pt x="1247" y="942"/>
                  </a:lnTo>
                  <a:lnTo>
                    <a:pt x="1217" y="948"/>
                  </a:lnTo>
                  <a:lnTo>
                    <a:pt x="1163" y="948"/>
                  </a:lnTo>
                  <a:lnTo>
                    <a:pt x="1103" y="954"/>
                  </a:lnTo>
                  <a:lnTo>
                    <a:pt x="1079" y="966"/>
                  </a:lnTo>
                  <a:lnTo>
                    <a:pt x="1055" y="978"/>
                  </a:lnTo>
                  <a:lnTo>
                    <a:pt x="1049" y="984"/>
                  </a:lnTo>
                  <a:lnTo>
                    <a:pt x="1055" y="984"/>
                  </a:lnTo>
                  <a:lnTo>
                    <a:pt x="1061" y="996"/>
                  </a:lnTo>
                  <a:lnTo>
                    <a:pt x="1073" y="1014"/>
                  </a:lnTo>
                  <a:lnTo>
                    <a:pt x="1079" y="1032"/>
                  </a:lnTo>
                  <a:lnTo>
                    <a:pt x="1085" y="1050"/>
                  </a:lnTo>
                  <a:lnTo>
                    <a:pt x="1085" y="1074"/>
                  </a:lnTo>
                  <a:lnTo>
                    <a:pt x="1067" y="1098"/>
                  </a:lnTo>
                  <a:lnTo>
                    <a:pt x="1043" y="1122"/>
                  </a:lnTo>
                  <a:lnTo>
                    <a:pt x="1013" y="1134"/>
                  </a:lnTo>
                  <a:lnTo>
                    <a:pt x="983" y="1146"/>
                  </a:lnTo>
                  <a:lnTo>
                    <a:pt x="923" y="1170"/>
                  </a:lnTo>
                  <a:lnTo>
                    <a:pt x="887" y="1182"/>
                  </a:lnTo>
                  <a:lnTo>
                    <a:pt x="863" y="1194"/>
                  </a:lnTo>
                  <a:lnTo>
                    <a:pt x="833" y="1218"/>
                  </a:lnTo>
                  <a:lnTo>
                    <a:pt x="809" y="1248"/>
                  </a:lnTo>
                  <a:lnTo>
                    <a:pt x="791" y="1278"/>
                  </a:lnTo>
                  <a:lnTo>
                    <a:pt x="773" y="1308"/>
                  </a:lnTo>
                  <a:lnTo>
                    <a:pt x="749" y="1368"/>
                  </a:lnTo>
                  <a:lnTo>
                    <a:pt x="725" y="1435"/>
                  </a:lnTo>
                  <a:lnTo>
                    <a:pt x="731" y="1459"/>
                  </a:lnTo>
                  <a:lnTo>
                    <a:pt x="725" y="1471"/>
                  </a:lnTo>
                  <a:lnTo>
                    <a:pt x="719" y="1483"/>
                  </a:lnTo>
                  <a:lnTo>
                    <a:pt x="707" y="1489"/>
                  </a:lnTo>
                  <a:lnTo>
                    <a:pt x="690" y="1483"/>
                  </a:lnTo>
                  <a:lnTo>
                    <a:pt x="684" y="1477"/>
                  </a:lnTo>
                  <a:lnTo>
                    <a:pt x="672" y="1471"/>
                  </a:lnTo>
                  <a:lnTo>
                    <a:pt x="672" y="1453"/>
                  </a:lnTo>
                  <a:lnTo>
                    <a:pt x="678" y="1429"/>
                  </a:lnTo>
                  <a:lnTo>
                    <a:pt x="684" y="1417"/>
                  </a:lnTo>
                  <a:lnTo>
                    <a:pt x="678" y="1405"/>
                  </a:lnTo>
                  <a:lnTo>
                    <a:pt x="678" y="1368"/>
                  </a:lnTo>
                  <a:lnTo>
                    <a:pt x="666" y="1338"/>
                  </a:lnTo>
                  <a:lnTo>
                    <a:pt x="648" y="1308"/>
                  </a:lnTo>
                  <a:lnTo>
                    <a:pt x="624" y="1284"/>
                  </a:lnTo>
                  <a:lnTo>
                    <a:pt x="600" y="1266"/>
                  </a:lnTo>
                  <a:lnTo>
                    <a:pt x="576" y="1242"/>
                  </a:lnTo>
                  <a:lnTo>
                    <a:pt x="546" y="1230"/>
                  </a:lnTo>
                  <a:lnTo>
                    <a:pt x="516" y="1218"/>
                  </a:lnTo>
                  <a:lnTo>
                    <a:pt x="486" y="1194"/>
                  </a:lnTo>
                  <a:lnTo>
                    <a:pt x="450" y="1176"/>
                  </a:lnTo>
                  <a:lnTo>
                    <a:pt x="420" y="1158"/>
                  </a:lnTo>
                  <a:lnTo>
                    <a:pt x="390" y="1140"/>
                  </a:lnTo>
                  <a:lnTo>
                    <a:pt x="372" y="1122"/>
                  </a:lnTo>
                  <a:lnTo>
                    <a:pt x="360" y="1110"/>
                  </a:lnTo>
                  <a:lnTo>
                    <a:pt x="348" y="1092"/>
                  </a:lnTo>
                  <a:lnTo>
                    <a:pt x="342" y="1074"/>
                  </a:lnTo>
                  <a:lnTo>
                    <a:pt x="330" y="1032"/>
                  </a:lnTo>
                  <a:lnTo>
                    <a:pt x="330" y="990"/>
                  </a:lnTo>
                  <a:lnTo>
                    <a:pt x="324" y="978"/>
                  </a:lnTo>
                  <a:lnTo>
                    <a:pt x="306" y="966"/>
                  </a:lnTo>
                  <a:lnTo>
                    <a:pt x="282" y="948"/>
                  </a:lnTo>
                  <a:lnTo>
                    <a:pt x="252" y="936"/>
                  </a:lnTo>
                  <a:lnTo>
                    <a:pt x="222" y="918"/>
                  </a:lnTo>
                  <a:lnTo>
                    <a:pt x="174" y="888"/>
                  </a:lnTo>
                  <a:lnTo>
                    <a:pt x="126" y="846"/>
                  </a:lnTo>
                  <a:lnTo>
                    <a:pt x="84" y="798"/>
                  </a:lnTo>
                  <a:lnTo>
                    <a:pt x="48" y="756"/>
                  </a:lnTo>
                  <a:lnTo>
                    <a:pt x="30" y="720"/>
                  </a:lnTo>
                  <a:lnTo>
                    <a:pt x="18" y="684"/>
                  </a:lnTo>
                  <a:lnTo>
                    <a:pt x="6" y="642"/>
                  </a:lnTo>
                  <a:lnTo>
                    <a:pt x="0" y="600"/>
                  </a:lnTo>
                  <a:lnTo>
                    <a:pt x="0" y="558"/>
                  </a:lnTo>
                  <a:lnTo>
                    <a:pt x="6" y="522"/>
                  </a:lnTo>
                  <a:lnTo>
                    <a:pt x="18" y="480"/>
                  </a:lnTo>
                  <a:lnTo>
                    <a:pt x="36" y="444"/>
                  </a:lnTo>
                  <a:lnTo>
                    <a:pt x="66" y="384"/>
                  </a:lnTo>
                  <a:lnTo>
                    <a:pt x="108" y="330"/>
                  </a:lnTo>
                  <a:lnTo>
                    <a:pt x="132" y="300"/>
                  </a:lnTo>
                  <a:lnTo>
                    <a:pt x="156" y="276"/>
                  </a:lnTo>
                  <a:lnTo>
                    <a:pt x="186" y="258"/>
                  </a:lnTo>
                  <a:lnTo>
                    <a:pt x="216" y="240"/>
                  </a:lnTo>
                  <a:lnTo>
                    <a:pt x="294" y="198"/>
                  </a:lnTo>
                  <a:lnTo>
                    <a:pt x="330" y="180"/>
                  </a:lnTo>
                  <a:lnTo>
                    <a:pt x="372" y="162"/>
                  </a:lnTo>
                  <a:lnTo>
                    <a:pt x="414" y="150"/>
                  </a:lnTo>
                  <a:lnTo>
                    <a:pt x="456" y="138"/>
                  </a:lnTo>
                  <a:lnTo>
                    <a:pt x="498" y="138"/>
                  </a:lnTo>
                  <a:lnTo>
                    <a:pt x="546" y="144"/>
                  </a:lnTo>
                  <a:lnTo>
                    <a:pt x="594" y="156"/>
                  </a:lnTo>
                  <a:lnTo>
                    <a:pt x="642" y="162"/>
                  </a:lnTo>
                  <a:lnTo>
                    <a:pt x="690" y="168"/>
                  </a:lnTo>
                  <a:lnTo>
                    <a:pt x="731" y="180"/>
                  </a:lnTo>
                  <a:lnTo>
                    <a:pt x="767" y="174"/>
                  </a:lnTo>
                  <a:lnTo>
                    <a:pt x="791" y="162"/>
                  </a:lnTo>
                  <a:lnTo>
                    <a:pt x="815" y="144"/>
                  </a:lnTo>
                  <a:lnTo>
                    <a:pt x="833" y="120"/>
                  </a:lnTo>
                  <a:lnTo>
                    <a:pt x="851" y="96"/>
                  </a:lnTo>
                  <a:lnTo>
                    <a:pt x="869" y="72"/>
                  </a:lnTo>
                  <a:lnTo>
                    <a:pt x="893" y="48"/>
                  </a:lnTo>
                  <a:lnTo>
                    <a:pt x="923" y="36"/>
                  </a:lnTo>
                  <a:lnTo>
                    <a:pt x="989" y="18"/>
                  </a:lnTo>
                  <a:lnTo>
                    <a:pt x="1061" y="6"/>
                  </a:lnTo>
                  <a:lnTo>
                    <a:pt x="1133" y="0"/>
                  </a:lnTo>
                  <a:lnTo>
                    <a:pt x="1205" y="0"/>
                  </a:lnTo>
                  <a:lnTo>
                    <a:pt x="1259" y="6"/>
                  </a:lnTo>
                  <a:lnTo>
                    <a:pt x="1307" y="18"/>
                  </a:lnTo>
                  <a:lnTo>
                    <a:pt x="1355" y="24"/>
                  </a:lnTo>
                  <a:lnTo>
                    <a:pt x="1403" y="30"/>
                  </a:lnTo>
                  <a:close/>
                </a:path>
              </a:pathLst>
            </a:custGeom>
            <a:solidFill>
              <a:srgbClr val="9A9600">
                <a:alpha val="49001"/>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MY"/>
            </a:p>
          </p:txBody>
        </p:sp>
        <p:sp>
          <p:nvSpPr>
            <p:cNvPr id="48295" name="Freeform 167"/>
            <p:cNvSpPr>
              <a:spLocks/>
            </p:cNvSpPr>
            <p:nvPr/>
          </p:nvSpPr>
          <p:spPr bwMode="auto">
            <a:xfrm>
              <a:off x="1248" y="1392"/>
              <a:ext cx="1318" cy="920"/>
            </a:xfrm>
            <a:custGeom>
              <a:avLst/>
              <a:gdLst>
                <a:gd name="T0" fmla="*/ 1529 w 2134"/>
                <a:gd name="T1" fmla="*/ 24 h 1489"/>
                <a:gd name="T2" fmla="*/ 1847 w 2134"/>
                <a:gd name="T3" fmla="*/ 0 h 1489"/>
                <a:gd name="T4" fmla="*/ 1973 w 2134"/>
                <a:gd name="T5" fmla="*/ 30 h 1489"/>
                <a:gd name="T6" fmla="*/ 2063 w 2134"/>
                <a:gd name="T7" fmla="*/ 96 h 1489"/>
                <a:gd name="T8" fmla="*/ 2122 w 2134"/>
                <a:gd name="T9" fmla="*/ 180 h 1489"/>
                <a:gd name="T10" fmla="*/ 2134 w 2134"/>
                <a:gd name="T11" fmla="*/ 312 h 1489"/>
                <a:gd name="T12" fmla="*/ 2099 w 2134"/>
                <a:gd name="T13" fmla="*/ 360 h 1489"/>
                <a:gd name="T14" fmla="*/ 2009 w 2134"/>
                <a:gd name="T15" fmla="*/ 414 h 1489"/>
                <a:gd name="T16" fmla="*/ 1991 w 2134"/>
                <a:gd name="T17" fmla="*/ 504 h 1489"/>
                <a:gd name="T18" fmla="*/ 1937 w 2134"/>
                <a:gd name="T19" fmla="*/ 570 h 1489"/>
                <a:gd name="T20" fmla="*/ 1775 w 2134"/>
                <a:gd name="T21" fmla="*/ 654 h 1489"/>
                <a:gd name="T22" fmla="*/ 1535 w 2134"/>
                <a:gd name="T23" fmla="*/ 720 h 1489"/>
                <a:gd name="T24" fmla="*/ 1499 w 2134"/>
                <a:gd name="T25" fmla="*/ 756 h 1489"/>
                <a:gd name="T26" fmla="*/ 1517 w 2134"/>
                <a:gd name="T27" fmla="*/ 804 h 1489"/>
                <a:gd name="T28" fmla="*/ 1463 w 2134"/>
                <a:gd name="T29" fmla="*/ 858 h 1489"/>
                <a:gd name="T30" fmla="*/ 1247 w 2134"/>
                <a:gd name="T31" fmla="*/ 942 h 1489"/>
                <a:gd name="T32" fmla="*/ 1103 w 2134"/>
                <a:gd name="T33" fmla="*/ 954 h 1489"/>
                <a:gd name="T34" fmla="*/ 1049 w 2134"/>
                <a:gd name="T35" fmla="*/ 984 h 1489"/>
                <a:gd name="T36" fmla="*/ 1073 w 2134"/>
                <a:gd name="T37" fmla="*/ 1014 h 1489"/>
                <a:gd name="T38" fmla="*/ 1085 w 2134"/>
                <a:gd name="T39" fmla="*/ 1074 h 1489"/>
                <a:gd name="T40" fmla="*/ 1013 w 2134"/>
                <a:gd name="T41" fmla="*/ 1134 h 1489"/>
                <a:gd name="T42" fmla="*/ 887 w 2134"/>
                <a:gd name="T43" fmla="*/ 1182 h 1489"/>
                <a:gd name="T44" fmla="*/ 809 w 2134"/>
                <a:gd name="T45" fmla="*/ 1248 h 1489"/>
                <a:gd name="T46" fmla="*/ 749 w 2134"/>
                <a:gd name="T47" fmla="*/ 1368 h 1489"/>
                <a:gd name="T48" fmla="*/ 725 w 2134"/>
                <a:gd name="T49" fmla="*/ 1471 h 1489"/>
                <a:gd name="T50" fmla="*/ 690 w 2134"/>
                <a:gd name="T51" fmla="*/ 1483 h 1489"/>
                <a:gd name="T52" fmla="*/ 672 w 2134"/>
                <a:gd name="T53" fmla="*/ 1453 h 1489"/>
                <a:gd name="T54" fmla="*/ 678 w 2134"/>
                <a:gd name="T55" fmla="*/ 1405 h 1489"/>
                <a:gd name="T56" fmla="*/ 648 w 2134"/>
                <a:gd name="T57" fmla="*/ 1308 h 1489"/>
                <a:gd name="T58" fmla="*/ 576 w 2134"/>
                <a:gd name="T59" fmla="*/ 1242 h 1489"/>
                <a:gd name="T60" fmla="*/ 486 w 2134"/>
                <a:gd name="T61" fmla="*/ 1194 h 1489"/>
                <a:gd name="T62" fmla="*/ 390 w 2134"/>
                <a:gd name="T63" fmla="*/ 1140 h 1489"/>
                <a:gd name="T64" fmla="*/ 348 w 2134"/>
                <a:gd name="T65" fmla="*/ 1092 h 1489"/>
                <a:gd name="T66" fmla="*/ 330 w 2134"/>
                <a:gd name="T67" fmla="*/ 990 h 1489"/>
                <a:gd name="T68" fmla="*/ 282 w 2134"/>
                <a:gd name="T69" fmla="*/ 948 h 1489"/>
                <a:gd name="T70" fmla="*/ 174 w 2134"/>
                <a:gd name="T71" fmla="*/ 888 h 1489"/>
                <a:gd name="T72" fmla="*/ 48 w 2134"/>
                <a:gd name="T73" fmla="*/ 756 h 1489"/>
                <a:gd name="T74" fmla="*/ 6 w 2134"/>
                <a:gd name="T75" fmla="*/ 642 h 1489"/>
                <a:gd name="T76" fmla="*/ 6 w 2134"/>
                <a:gd name="T77" fmla="*/ 522 h 1489"/>
                <a:gd name="T78" fmla="*/ 66 w 2134"/>
                <a:gd name="T79" fmla="*/ 384 h 1489"/>
                <a:gd name="T80" fmla="*/ 156 w 2134"/>
                <a:gd name="T81" fmla="*/ 276 h 1489"/>
                <a:gd name="T82" fmla="*/ 294 w 2134"/>
                <a:gd name="T83" fmla="*/ 198 h 1489"/>
                <a:gd name="T84" fmla="*/ 414 w 2134"/>
                <a:gd name="T85" fmla="*/ 150 h 1489"/>
                <a:gd name="T86" fmla="*/ 546 w 2134"/>
                <a:gd name="T87" fmla="*/ 144 h 1489"/>
                <a:gd name="T88" fmla="*/ 690 w 2134"/>
                <a:gd name="T89" fmla="*/ 168 h 1489"/>
                <a:gd name="T90" fmla="*/ 791 w 2134"/>
                <a:gd name="T91" fmla="*/ 162 h 1489"/>
                <a:gd name="T92" fmla="*/ 851 w 2134"/>
                <a:gd name="T93" fmla="*/ 96 h 1489"/>
                <a:gd name="T94" fmla="*/ 923 w 2134"/>
                <a:gd name="T95" fmla="*/ 36 h 1489"/>
                <a:gd name="T96" fmla="*/ 1133 w 2134"/>
                <a:gd name="T97" fmla="*/ 0 h 1489"/>
                <a:gd name="T98" fmla="*/ 1307 w 2134"/>
                <a:gd name="T99" fmla="*/ 18 h 1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34" h="1489">
                  <a:moveTo>
                    <a:pt x="1403" y="30"/>
                  </a:moveTo>
                  <a:lnTo>
                    <a:pt x="1469" y="30"/>
                  </a:lnTo>
                  <a:lnTo>
                    <a:pt x="1529" y="24"/>
                  </a:lnTo>
                  <a:lnTo>
                    <a:pt x="1655" y="6"/>
                  </a:lnTo>
                  <a:lnTo>
                    <a:pt x="1781" y="0"/>
                  </a:lnTo>
                  <a:lnTo>
                    <a:pt x="1847" y="0"/>
                  </a:lnTo>
                  <a:lnTo>
                    <a:pt x="1907" y="12"/>
                  </a:lnTo>
                  <a:lnTo>
                    <a:pt x="1943" y="18"/>
                  </a:lnTo>
                  <a:lnTo>
                    <a:pt x="1973" y="30"/>
                  </a:lnTo>
                  <a:lnTo>
                    <a:pt x="2009" y="48"/>
                  </a:lnTo>
                  <a:lnTo>
                    <a:pt x="2033" y="72"/>
                  </a:lnTo>
                  <a:lnTo>
                    <a:pt x="2063" y="96"/>
                  </a:lnTo>
                  <a:lnTo>
                    <a:pt x="2087" y="120"/>
                  </a:lnTo>
                  <a:lnTo>
                    <a:pt x="2104" y="150"/>
                  </a:lnTo>
                  <a:lnTo>
                    <a:pt x="2122" y="180"/>
                  </a:lnTo>
                  <a:lnTo>
                    <a:pt x="2134" y="252"/>
                  </a:lnTo>
                  <a:lnTo>
                    <a:pt x="2134" y="294"/>
                  </a:lnTo>
                  <a:lnTo>
                    <a:pt x="2134" y="312"/>
                  </a:lnTo>
                  <a:lnTo>
                    <a:pt x="2128" y="330"/>
                  </a:lnTo>
                  <a:lnTo>
                    <a:pt x="2110" y="348"/>
                  </a:lnTo>
                  <a:lnTo>
                    <a:pt x="2099" y="360"/>
                  </a:lnTo>
                  <a:lnTo>
                    <a:pt x="2063" y="384"/>
                  </a:lnTo>
                  <a:lnTo>
                    <a:pt x="2027" y="402"/>
                  </a:lnTo>
                  <a:lnTo>
                    <a:pt x="2009" y="414"/>
                  </a:lnTo>
                  <a:lnTo>
                    <a:pt x="1991" y="432"/>
                  </a:lnTo>
                  <a:lnTo>
                    <a:pt x="1997" y="480"/>
                  </a:lnTo>
                  <a:lnTo>
                    <a:pt x="1991" y="504"/>
                  </a:lnTo>
                  <a:lnTo>
                    <a:pt x="1985" y="522"/>
                  </a:lnTo>
                  <a:lnTo>
                    <a:pt x="1961" y="546"/>
                  </a:lnTo>
                  <a:lnTo>
                    <a:pt x="1937" y="570"/>
                  </a:lnTo>
                  <a:lnTo>
                    <a:pt x="1883" y="606"/>
                  </a:lnTo>
                  <a:lnTo>
                    <a:pt x="1829" y="630"/>
                  </a:lnTo>
                  <a:lnTo>
                    <a:pt x="1775" y="654"/>
                  </a:lnTo>
                  <a:lnTo>
                    <a:pt x="1715" y="678"/>
                  </a:lnTo>
                  <a:lnTo>
                    <a:pt x="1655" y="690"/>
                  </a:lnTo>
                  <a:lnTo>
                    <a:pt x="1535" y="720"/>
                  </a:lnTo>
                  <a:lnTo>
                    <a:pt x="1511" y="726"/>
                  </a:lnTo>
                  <a:lnTo>
                    <a:pt x="1493" y="738"/>
                  </a:lnTo>
                  <a:lnTo>
                    <a:pt x="1499" y="756"/>
                  </a:lnTo>
                  <a:lnTo>
                    <a:pt x="1511" y="774"/>
                  </a:lnTo>
                  <a:lnTo>
                    <a:pt x="1517" y="798"/>
                  </a:lnTo>
                  <a:lnTo>
                    <a:pt x="1517" y="804"/>
                  </a:lnTo>
                  <a:lnTo>
                    <a:pt x="1511" y="816"/>
                  </a:lnTo>
                  <a:lnTo>
                    <a:pt x="1487" y="840"/>
                  </a:lnTo>
                  <a:lnTo>
                    <a:pt x="1463" y="858"/>
                  </a:lnTo>
                  <a:lnTo>
                    <a:pt x="1397" y="888"/>
                  </a:lnTo>
                  <a:lnTo>
                    <a:pt x="1271" y="930"/>
                  </a:lnTo>
                  <a:lnTo>
                    <a:pt x="1247" y="942"/>
                  </a:lnTo>
                  <a:lnTo>
                    <a:pt x="1217" y="948"/>
                  </a:lnTo>
                  <a:lnTo>
                    <a:pt x="1163" y="948"/>
                  </a:lnTo>
                  <a:lnTo>
                    <a:pt x="1103" y="954"/>
                  </a:lnTo>
                  <a:lnTo>
                    <a:pt x="1079" y="966"/>
                  </a:lnTo>
                  <a:lnTo>
                    <a:pt x="1055" y="978"/>
                  </a:lnTo>
                  <a:lnTo>
                    <a:pt x="1049" y="984"/>
                  </a:lnTo>
                  <a:lnTo>
                    <a:pt x="1055" y="984"/>
                  </a:lnTo>
                  <a:lnTo>
                    <a:pt x="1061" y="996"/>
                  </a:lnTo>
                  <a:lnTo>
                    <a:pt x="1073" y="1014"/>
                  </a:lnTo>
                  <a:lnTo>
                    <a:pt x="1079" y="1032"/>
                  </a:lnTo>
                  <a:lnTo>
                    <a:pt x="1085" y="1050"/>
                  </a:lnTo>
                  <a:lnTo>
                    <a:pt x="1085" y="1074"/>
                  </a:lnTo>
                  <a:lnTo>
                    <a:pt x="1067" y="1098"/>
                  </a:lnTo>
                  <a:lnTo>
                    <a:pt x="1043" y="1122"/>
                  </a:lnTo>
                  <a:lnTo>
                    <a:pt x="1013" y="1134"/>
                  </a:lnTo>
                  <a:lnTo>
                    <a:pt x="983" y="1146"/>
                  </a:lnTo>
                  <a:lnTo>
                    <a:pt x="923" y="1170"/>
                  </a:lnTo>
                  <a:lnTo>
                    <a:pt x="887" y="1182"/>
                  </a:lnTo>
                  <a:lnTo>
                    <a:pt x="863" y="1194"/>
                  </a:lnTo>
                  <a:lnTo>
                    <a:pt x="833" y="1218"/>
                  </a:lnTo>
                  <a:lnTo>
                    <a:pt x="809" y="1248"/>
                  </a:lnTo>
                  <a:lnTo>
                    <a:pt x="791" y="1278"/>
                  </a:lnTo>
                  <a:lnTo>
                    <a:pt x="773" y="1308"/>
                  </a:lnTo>
                  <a:lnTo>
                    <a:pt x="749" y="1368"/>
                  </a:lnTo>
                  <a:lnTo>
                    <a:pt x="725" y="1435"/>
                  </a:lnTo>
                  <a:lnTo>
                    <a:pt x="731" y="1459"/>
                  </a:lnTo>
                  <a:lnTo>
                    <a:pt x="725" y="1471"/>
                  </a:lnTo>
                  <a:lnTo>
                    <a:pt x="719" y="1483"/>
                  </a:lnTo>
                  <a:lnTo>
                    <a:pt x="707" y="1489"/>
                  </a:lnTo>
                  <a:lnTo>
                    <a:pt x="690" y="1483"/>
                  </a:lnTo>
                  <a:lnTo>
                    <a:pt x="684" y="1477"/>
                  </a:lnTo>
                  <a:lnTo>
                    <a:pt x="672" y="1471"/>
                  </a:lnTo>
                  <a:lnTo>
                    <a:pt x="672" y="1453"/>
                  </a:lnTo>
                  <a:lnTo>
                    <a:pt x="678" y="1429"/>
                  </a:lnTo>
                  <a:lnTo>
                    <a:pt x="684" y="1417"/>
                  </a:lnTo>
                  <a:lnTo>
                    <a:pt x="678" y="1405"/>
                  </a:lnTo>
                  <a:lnTo>
                    <a:pt x="678" y="1368"/>
                  </a:lnTo>
                  <a:lnTo>
                    <a:pt x="666" y="1338"/>
                  </a:lnTo>
                  <a:lnTo>
                    <a:pt x="648" y="1308"/>
                  </a:lnTo>
                  <a:lnTo>
                    <a:pt x="624" y="1284"/>
                  </a:lnTo>
                  <a:lnTo>
                    <a:pt x="600" y="1266"/>
                  </a:lnTo>
                  <a:lnTo>
                    <a:pt x="576" y="1242"/>
                  </a:lnTo>
                  <a:lnTo>
                    <a:pt x="546" y="1230"/>
                  </a:lnTo>
                  <a:lnTo>
                    <a:pt x="516" y="1218"/>
                  </a:lnTo>
                  <a:lnTo>
                    <a:pt x="486" y="1194"/>
                  </a:lnTo>
                  <a:lnTo>
                    <a:pt x="450" y="1176"/>
                  </a:lnTo>
                  <a:lnTo>
                    <a:pt x="420" y="1158"/>
                  </a:lnTo>
                  <a:lnTo>
                    <a:pt x="390" y="1140"/>
                  </a:lnTo>
                  <a:lnTo>
                    <a:pt x="372" y="1122"/>
                  </a:lnTo>
                  <a:lnTo>
                    <a:pt x="360" y="1110"/>
                  </a:lnTo>
                  <a:lnTo>
                    <a:pt x="348" y="1092"/>
                  </a:lnTo>
                  <a:lnTo>
                    <a:pt x="342" y="1074"/>
                  </a:lnTo>
                  <a:lnTo>
                    <a:pt x="330" y="1032"/>
                  </a:lnTo>
                  <a:lnTo>
                    <a:pt x="330" y="990"/>
                  </a:lnTo>
                  <a:lnTo>
                    <a:pt x="324" y="978"/>
                  </a:lnTo>
                  <a:lnTo>
                    <a:pt x="306" y="966"/>
                  </a:lnTo>
                  <a:lnTo>
                    <a:pt x="282" y="948"/>
                  </a:lnTo>
                  <a:lnTo>
                    <a:pt x="252" y="936"/>
                  </a:lnTo>
                  <a:lnTo>
                    <a:pt x="222" y="918"/>
                  </a:lnTo>
                  <a:lnTo>
                    <a:pt x="174" y="888"/>
                  </a:lnTo>
                  <a:lnTo>
                    <a:pt x="126" y="846"/>
                  </a:lnTo>
                  <a:lnTo>
                    <a:pt x="84" y="798"/>
                  </a:lnTo>
                  <a:lnTo>
                    <a:pt x="48" y="756"/>
                  </a:lnTo>
                  <a:lnTo>
                    <a:pt x="30" y="720"/>
                  </a:lnTo>
                  <a:lnTo>
                    <a:pt x="18" y="684"/>
                  </a:lnTo>
                  <a:lnTo>
                    <a:pt x="6" y="642"/>
                  </a:lnTo>
                  <a:lnTo>
                    <a:pt x="0" y="600"/>
                  </a:lnTo>
                  <a:lnTo>
                    <a:pt x="0" y="558"/>
                  </a:lnTo>
                  <a:lnTo>
                    <a:pt x="6" y="522"/>
                  </a:lnTo>
                  <a:lnTo>
                    <a:pt x="18" y="480"/>
                  </a:lnTo>
                  <a:lnTo>
                    <a:pt x="36" y="444"/>
                  </a:lnTo>
                  <a:lnTo>
                    <a:pt x="66" y="384"/>
                  </a:lnTo>
                  <a:lnTo>
                    <a:pt x="108" y="330"/>
                  </a:lnTo>
                  <a:lnTo>
                    <a:pt x="132" y="300"/>
                  </a:lnTo>
                  <a:lnTo>
                    <a:pt x="156" y="276"/>
                  </a:lnTo>
                  <a:lnTo>
                    <a:pt x="186" y="258"/>
                  </a:lnTo>
                  <a:lnTo>
                    <a:pt x="216" y="240"/>
                  </a:lnTo>
                  <a:lnTo>
                    <a:pt x="294" y="198"/>
                  </a:lnTo>
                  <a:lnTo>
                    <a:pt x="330" y="180"/>
                  </a:lnTo>
                  <a:lnTo>
                    <a:pt x="372" y="162"/>
                  </a:lnTo>
                  <a:lnTo>
                    <a:pt x="414" y="150"/>
                  </a:lnTo>
                  <a:lnTo>
                    <a:pt x="456" y="138"/>
                  </a:lnTo>
                  <a:lnTo>
                    <a:pt x="498" y="138"/>
                  </a:lnTo>
                  <a:lnTo>
                    <a:pt x="546" y="144"/>
                  </a:lnTo>
                  <a:lnTo>
                    <a:pt x="594" y="156"/>
                  </a:lnTo>
                  <a:lnTo>
                    <a:pt x="642" y="162"/>
                  </a:lnTo>
                  <a:lnTo>
                    <a:pt x="690" y="168"/>
                  </a:lnTo>
                  <a:lnTo>
                    <a:pt x="731" y="180"/>
                  </a:lnTo>
                  <a:lnTo>
                    <a:pt x="767" y="174"/>
                  </a:lnTo>
                  <a:lnTo>
                    <a:pt x="791" y="162"/>
                  </a:lnTo>
                  <a:lnTo>
                    <a:pt x="815" y="144"/>
                  </a:lnTo>
                  <a:lnTo>
                    <a:pt x="833" y="120"/>
                  </a:lnTo>
                  <a:lnTo>
                    <a:pt x="851" y="96"/>
                  </a:lnTo>
                  <a:lnTo>
                    <a:pt x="869" y="72"/>
                  </a:lnTo>
                  <a:lnTo>
                    <a:pt x="893" y="48"/>
                  </a:lnTo>
                  <a:lnTo>
                    <a:pt x="923" y="36"/>
                  </a:lnTo>
                  <a:lnTo>
                    <a:pt x="989" y="18"/>
                  </a:lnTo>
                  <a:lnTo>
                    <a:pt x="1061" y="6"/>
                  </a:lnTo>
                  <a:lnTo>
                    <a:pt x="1133" y="0"/>
                  </a:lnTo>
                  <a:lnTo>
                    <a:pt x="1205" y="0"/>
                  </a:lnTo>
                  <a:lnTo>
                    <a:pt x="1259" y="6"/>
                  </a:lnTo>
                  <a:lnTo>
                    <a:pt x="1307" y="18"/>
                  </a:lnTo>
                  <a:lnTo>
                    <a:pt x="1355" y="24"/>
                  </a:lnTo>
                  <a:lnTo>
                    <a:pt x="1403" y="30"/>
                  </a:lnTo>
                  <a:close/>
                </a:path>
              </a:pathLst>
            </a:custGeom>
            <a:solidFill>
              <a:srgbClr val="BCB800">
                <a:alpha val="49001"/>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MY"/>
            </a:p>
          </p:txBody>
        </p:sp>
      </p:grpSp>
      <p:grpSp>
        <p:nvGrpSpPr>
          <p:cNvPr id="48296" name="Group 168"/>
          <p:cNvGrpSpPr>
            <a:grpSpLocks/>
          </p:cNvGrpSpPr>
          <p:nvPr/>
        </p:nvGrpSpPr>
        <p:grpSpPr bwMode="auto">
          <a:xfrm>
            <a:off x="3429000" y="3429000"/>
            <a:ext cx="1728788" cy="1206500"/>
            <a:chOff x="960" y="1068"/>
            <a:chExt cx="2134" cy="1489"/>
          </a:xfrm>
        </p:grpSpPr>
        <p:sp>
          <p:nvSpPr>
            <p:cNvPr id="48297" name="Freeform 169"/>
            <p:cNvSpPr>
              <a:spLocks/>
            </p:cNvSpPr>
            <p:nvPr/>
          </p:nvSpPr>
          <p:spPr bwMode="auto">
            <a:xfrm>
              <a:off x="960" y="1068"/>
              <a:ext cx="2134" cy="1489"/>
            </a:xfrm>
            <a:custGeom>
              <a:avLst/>
              <a:gdLst>
                <a:gd name="T0" fmla="*/ 1529 w 2134"/>
                <a:gd name="T1" fmla="*/ 24 h 1489"/>
                <a:gd name="T2" fmla="*/ 1847 w 2134"/>
                <a:gd name="T3" fmla="*/ 0 h 1489"/>
                <a:gd name="T4" fmla="*/ 1973 w 2134"/>
                <a:gd name="T5" fmla="*/ 30 h 1489"/>
                <a:gd name="T6" fmla="*/ 2063 w 2134"/>
                <a:gd name="T7" fmla="*/ 96 h 1489"/>
                <a:gd name="T8" fmla="*/ 2122 w 2134"/>
                <a:gd name="T9" fmla="*/ 180 h 1489"/>
                <a:gd name="T10" fmla="*/ 2134 w 2134"/>
                <a:gd name="T11" fmla="*/ 312 h 1489"/>
                <a:gd name="T12" fmla="*/ 2099 w 2134"/>
                <a:gd name="T13" fmla="*/ 360 h 1489"/>
                <a:gd name="T14" fmla="*/ 2009 w 2134"/>
                <a:gd name="T15" fmla="*/ 414 h 1489"/>
                <a:gd name="T16" fmla="*/ 1991 w 2134"/>
                <a:gd name="T17" fmla="*/ 504 h 1489"/>
                <a:gd name="T18" fmla="*/ 1937 w 2134"/>
                <a:gd name="T19" fmla="*/ 570 h 1489"/>
                <a:gd name="T20" fmla="*/ 1775 w 2134"/>
                <a:gd name="T21" fmla="*/ 654 h 1489"/>
                <a:gd name="T22" fmla="*/ 1535 w 2134"/>
                <a:gd name="T23" fmla="*/ 720 h 1489"/>
                <a:gd name="T24" fmla="*/ 1499 w 2134"/>
                <a:gd name="T25" fmla="*/ 756 h 1489"/>
                <a:gd name="T26" fmla="*/ 1517 w 2134"/>
                <a:gd name="T27" fmla="*/ 804 h 1489"/>
                <a:gd name="T28" fmla="*/ 1463 w 2134"/>
                <a:gd name="T29" fmla="*/ 858 h 1489"/>
                <a:gd name="T30" fmla="*/ 1247 w 2134"/>
                <a:gd name="T31" fmla="*/ 942 h 1489"/>
                <a:gd name="T32" fmla="*/ 1103 w 2134"/>
                <a:gd name="T33" fmla="*/ 954 h 1489"/>
                <a:gd name="T34" fmla="*/ 1049 w 2134"/>
                <a:gd name="T35" fmla="*/ 984 h 1489"/>
                <a:gd name="T36" fmla="*/ 1073 w 2134"/>
                <a:gd name="T37" fmla="*/ 1014 h 1489"/>
                <a:gd name="T38" fmla="*/ 1085 w 2134"/>
                <a:gd name="T39" fmla="*/ 1074 h 1489"/>
                <a:gd name="T40" fmla="*/ 1013 w 2134"/>
                <a:gd name="T41" fmla="*/ 1134 h 1489"/>
                <a:gd name="T42" fmla="*/ 887 w 2134"/>
                <a:gd name="T43" fmla="*/ 1182 h 1489"/>
                <a:gd name="T44" fmla="*/ 809 w 2134"/>
                <a:gd name="T45" fmla="*/ 1248 h 1489"/>
                <a:gd name="T46" fmla="*/ 749 w 2134"/>
                <a:gd name="T47" fmla="*/ 1368 h 1489"/>
                <a:gd name="T48" fmla="*/ 725 w 2134"/>
                <a:gd name="T49" fmla="*/ 1471 h 1489"/>
                <a:gd name="T50" fmla="*/ 690 w 2134"/>
                <a:gd name="T51" fmla="*/ 1483 h 1489"/>
                <a:gd name="T52" fmla="*/ 672 w 2134"/>
                <a:gd name="T53" fmla="*/ 1453 h 1489"/>
                <a:gd name="T54" fmla="*/ 678 w 2134"/>
                <a:gd name="T55" fmla="*/ 1405 h 1489"/>
                <a:gd name="T56" fmla="*/ 648 w 2134"/>
                <a:gd name="T57" fmla="*/ 1308 h 1489"/>
                <a:gd name="T58" fmla="*/ 576 w 2134"/>
                <a:gd name="T59" fmla="*/ 1242 h 1489"/>
                <a:gd name="T60" fmla="*/ 486 w 2134"/>
                <a:gd name="T61" fmla="*/ 1194 h 1489"/>
                <a:gd name="T62" fmla="*/ 390 w 2134"/>
                <a:gd name="T63" fmla="*/ 1140 h 1489"/>
                <a:gd name="T64" fmla="*/ 348 w 2134"/>
                <a:gd name="T65" fmla="*/ 1092 h 1489"/>
                <a:gd name="T66" fmla="*/ 330 w 2134"/>
                <a:gd name="T67" fmla="*/ 990 h 1489"/>
                <a:gd name="T68" fmla="*/ 282 w 2134"/>
                <a:gd name="T69" fmla="*/ 948 h 1489"/>
                <a:gd name="T70" fmla="*/ 174 w 2134"/>
                <a:gd name="T71" fmla="*/ 888 h 1489"/>
                <a:gd name="T72" fmla="*/ 48 w 2134"/>
                <a:gd name="T73" fmla="*/ 756 h 1489"/>
                <a:gd name="T74" fmla="*/ 6 w 2134"/>
                <a:gd name="T75" fmla="*/ 642 h 1489"/>
                <a:gd name="T76" fmla="*/ 6 w 2134"/>
                <a:gd name="T77" fmla="*/ 522 h 1489"/>
                <a:gd name="T78" fmla="*/ 66 w 2134"/>
                <a:gd name="T79" fmla="*/ 384 h 1489"/>
                <a:gd name="T80" fmla="*/ 156 w 2134"/>
                <a:gd name="T81" fmla="*/ 276 h 1489"/>
                <a:gd name="T82" fmla="*/ 294 w 2134"/>
                <a:gd name="T83" fmla="*/ 198 h 1489"/>
                <a:gd name="T84" fmla="*/ 414 w 2134"/>
                <a:gd name="T85" fmla="*/ 150 h 1489"/>
                <a:gd name="T86" fmla="*/ 546 w 2134"/>
                <a:gd name="T87" fmla="*/ 144 h 1489"/>
                <a:gd name="T88" fmla="*/ 690 w 2134"/>
                <a:gd name="T89" fmla="*/ 168 h 1489"/>
                <a:gd name="T90" fmla="*/ 791 w 2134"/>
                <a:gd name="T91" fmla="*/ 162 h 1489"/>
                <a:gd name="T92" fmla="*/ 851 w 2134"/>
                <a:gd name="T93" fmla="*/ 96 h 1489"/>
                <a:gd name="T94" fmla="*/ 923 w 2134"/>
                <a:gd name="T95" fmla="*/ 36 h 1489"/>
                <a:gd name="T96" fmla="*/ 1133 w 2134"/>
                <a:gd name="T97" fmla="*/ 0 h 1489"/>
                <a:gd name="T98" fmla="*/ 1307 w 2134"/>
                <a:gd name="T99" fmla="*/ 18 h 1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34" h="1489">
                  <a:moveTo>
                    <a:pt x="1403" y="30"/>
                  </a:moveTo>
                  <a:lnTo>
                    <a:pt x="1469" y="30"/>
                  </a:lnTo>
                  <a:lnTo>
                    <a:pt x="1529" y="24"/>
                  </a:lnTo>
                  <a:lnTo>
                    <a:pt x="1655" y="6"/>
                  </a:lnTo>
                  <a:lnTo>
                    <a:pt x="1781" y="0"/>
                  </a:lnTo>
                  <a:lnTo>
                    <a:pt x="1847" y="0"/>
                  </a:lnTo>
                  <a:lnTo>
                    <a:pt x="1907" y="12"/>
                  </a:lnTo>
                  <a:lnTo>
                    <a:pt x="1943" y="18"/>
                  </a:lnTo>
                  <a:lnTo>
                    <a:pt x="1973" y="30"/>
                  </a:lnTo>
                  <a:lnTo>
                    <a:pt x="2009" y="48"/>
                  </a:lnTo>
                  <a:lnTo>
                    <a:pt x="2033" y="72"/>
                  </a:lnTo>
                  <a:lnTo>
                    <a:pt x="2063" y="96"/>
                  </a:lnTo>
                  <a:lnTo>
                    <a:pt x="2087" y="120"/>
                  </a:lnTo>
                  <a:lnTo>
                    <a:pt x="2104" y="150"/>
                  </a:lnTo>
                  <a:lnTo>
                    <a:pt x="2122" y="180"/>
                  </a:lnTo>
                  <a:lnTo>
                    <a:pt x="2134" y="252"/>
                  </a:lnTo>
                  <a:lnTo>
                    <a:pt x="2134" y="294"/>
                  </a:lnTo>
                  <a:lnTo>
                    <a:pt x="2134" y="312"/>
                  </a:lnTo>
                  <a:lnTo>
                    <a:pt x="2128" y="330"/>
                  </a:lnTo>
                  <a:lnTo>
                    <a:pt x="2110" y="348"/>
                  </a:lnTo>
                  <a:lnTo>
                    <a:pt x="2099" y="360"/>
                  </a:lnTo>
                  <a:lnTo>
                    <a:pt x="2063" y="384"/>
                  </a:lnTo>
                  <a:lnTo>
                    <a:pt x="2027" y="402"/>
                  </a:lnTo>
                  <a:lnTo>
                    <a:pt x="2009" y="414"/>
                  </a:lnTo>
                  <a:lnTo>
                    <a:pt x="1991" y="432"/>
                  </a:lnTo>
                  <a:lnTo>
                    <a:pt x="1997" y="480"/>
                  </a:lnTo>
                  <a:lnTo>
                    <a:pt x="1991" y="504"/>
                  </a:lnTo>
                  <a:lnTo>
                    <a:pt x="1985" y="522"/>
                  </a:lnTo>
                  <a:lnTo>
                    <a:pt x="1961" y="546"/>
                  </a:lnTo>
                  <a:lnTo>
                    <a:pt x="1937" y="570"/>
                  </a:lnTo>
                  <a:lnTo>
                    <a:pt x="1883" y="606"/>
                  </a:lnTo>
                  <a:lnTo>
                    <a:pt x="1829" y="630"/>
                  </a:lnTo>
                  <a:lnTo>
                    <a:pt x="1775" y="654"/>
                  </a:lnTo>
                  <a:lnTo>
                    <a:pt x="1715" y="678"/>
                  </a:lnTo>
                  <a:lnTo>
                    <a:pt x="1655" y="690"/>
                  </a:lnTo>
                  <a:lnTo>
                    <a:pt x="1535" y="720"/>
                  </a:lnTo>
                  <a:lnTo>
                    <a:pt x="1511" y="726"/>
                  </a:lnTo>
                  <a:lnTo>
                    <a:pt x="1493" y="738"/>
                  </a:lnTo>
                  <a:lnTo>
                    <a:pt x="1499" y="756"/>
                  </a:lnTo>
                  <a:lnTo>
                    <a:pt x="1511" y="774"/>
                  </a:lnTo>
                  <a:lnTo>
                    <a:pt x="1517" y="798"/>
                  </a:lnTo>
                  <a:lnTo>
                    <a:pt x="1517" y="804"/>
                  </a:lnTo>
                  <a:lnTo>
                    <a:pt x="1511" y="816"/>
                  </a:lnTo>
                  <a:lnTo>
                    <a:pt x="1487" y="840"/>
                  </a:lnTo>
                  <a:lnTo>
                    <a:pt x="1463" y="858"/>
                  </a:lnTo>
                  <a:lnTo>
                    <a:pt x="1397" y="888"/>
                  </a:lnTo>
                  <a:lnTo>
                    <a:pt x="1271" y="930"/>
                  </a:lnTo>
                  <a:lnTo>
                    <a:pt x="1247" y="942"/>
                  </a:lnTo>
                  <a:lnTo>
                    <a:pt x="1217" y="948"/>
                  </a:lnTo>
                  <a:lnTo>
                    <a:pt x="1163" y="948"/>
                  </a:lnTo>
                  <a:lnTo>
                    <a:pt x="1103" y="954"/>
                  </a:lnTo>
                  <a:lnTo>
                    <a:pt x="1079" y="966"/>
                  </a:lnTo>
                  <a:lnTo>
                    <a:pt x="1055" y="978"/>
                  </a:lnTo>
                  <a:lnTo>
                    <a:pt x="1049" y="984"/>
                  </a:lnTo>
                  <a:lnTo>
                    <a:pt x="1055" y="984"/>
                  </a:lnTo>
                  <a:lnTo>
                    <a:pt x="1061" y="996"/>
                  </a:lnTo>
                  <a:lnTo>
                    <a:pt x="1073" y="1014"/>
                  </a:lnTo>
                  <a:lnTo>
                    <a:pt x="1079" y="1032"/>
                  </a:lnTo>
                  <a:lnTo>
                    <a:pt x="1085" y="1050"/>
                  </a:lnTo>
                  <a:lnTo>
                    <a:pt x="1085" y="1074"/>
                  </a:lnTo>
                  <a:lnTo>
                    <a:pt x="1067" y="1098"/>
                  </a:lnTo>
                  <a:lnTo>
                    <a:pt x="1043" y="1122"/>
                  </a:lnTo>
                  <a:lnTo>
                    <a:pt x="1013" y="1134"/>
                  </a:lnTo>
                  <a:lnTo>
                    <a:pt x="983" y="1146"/>
                  </a:lnTo>
                  <a:lnTo>
                    <a:pt x="923" y="1170"/>
                  </a:lnTo>
                  <a:lnTo>
                    <a:pt x="887" y="1182"/>
                  </a:lnTo>
                  <a:lnTo>
                    <a:pt x="863" y="1194"/>
                  </a:lnTo>
                  <a:lnTo>
                    <a:pt x="833" y="1218"/>
                  </a:lnTo>
                  <a:lnTo>
                    <a:pt x="809" y="1248"/>
                  </a:lnTo>
                  <a:lnTo>
                    <a:pt x="791" y="1278"/>
                  </a:lnTo>
                  <a:lnTo>
                    <a:pt x="773" y="1308"/>
                  </a:lnTo>
                  <a:lnTo>
                    <a:pt x="749" y="1368"/>
                  </a:lnTo>
                  <a:lnTo>
                    <a:pt x="725" y="1435"/>
                  </a:lnTo>
                  <a:lnTo>
                    <a:pt x="731" y="1459"/>
                  </a:lnTo>
                  <a:lnTo>
                    <a:pt x="725" y="1471"/>
                  </a:lnTo>
                  <a:lnTo>
                    <a:pt x="719" y="1483"/>
                  </a:lnTo>
                  <a:lnTo>
                    <a:pt x="707" y="1489"/>
                  </a:lnTo>
                  <a:lnTo>
                    <a:pt x="690" y="1483"/>
                  </a:lnTo>
                  <a:lnTo>
                    <a:pt x="684" y="1477"/>
                  </a:lnTo>
                  <a:lnTo>
                    <a:pt x="672" y="1471"/>
                  </a:lnTo>
                  <a:lnTo>
                    <a:pt x="672" y="1453"/>
                  </a:lnTo>
                  <a:lnTo>
                    <a:pt x="678" y="1429"/>
                  </a:lnTo>
                  <a:lnTo>
                    <a:pt x="684" y="1417"/>
                  </a:lnTo>
                  <a:lnTo>
                    <a:pt x="678" y="1405"/>
                  </a:lnTo>
                  <a:lnTo>
                    <a:pt x="678" y="1368"/>
                  </a:lnTo>
                  <a:lnTo>
                    <a:pt x="666" y="1338"/>
                  </a:lnTo>
                  <a:lnTo>
                    <a:pt x="648" y="1308"/>
                  </a:lnTo>
                  <a:lnTo>
                    <a:pt x="624" y="1284"/>
                  </a:lnTo>
                  <a:lnTo>
                    <a:pt x="600" y="1266"/>
                  </a:lnTo>
                  <a:lnTo>
                    <a:pt x="576" y="1242"/>
                  </a:lnTo>
                  <a:lnTo>
                    <a:pt x="546" y="1230"/>
                  </a:lnTo>
                  <a:lnTo>
                    <a:pt x="516" y="1218"/>
                  </a:lnTo>
                  <a:lnTo>
                    <a:pt x="486" y="1194"/>
                  </a:lnTo>
                  <a:lnTo>
                    <a:pt x="450" y="1176"/>
                  </a:lnTo>
                  <a:lnTo>
                    <a:pt x="420" y="1158"/>
                  </a:lnTo>
                  <a:lnTo>
                    <a:pt x="390" y="1140"/>
                  </a:lnTo>
                  <a:lnTo>
                    <a:pt x="372" y="1122"/>
                  </a:lnTo>
                  <a:lnTo>
                    <a:pt x="360" y="1110"/>
                  </a:lnTo>
                  <a:lnTo>
                    <a:pt x="348" y="1092"/>
                  </a:lnTo>
                  <a:lnTo>
                    <a:pt x="342" y="1074"/>
                  </a:lnTo>
                  <a:lnTo>
                    <a:pt x="330" y="1032"/>
                  </a:lnTo>
                  <a:lnTo>
                    <a:pt x="330" y="990"/>
                  </a:lnTo>
                  <a:lnTo>
                    <a:pt x="324" y="978"/>
                  </a:lnTo>
                  <a:lnTo>
                    <a:pt x="306" y="966"/>
                  </a:lnTo>
                  <a:lnTo>
                    <a:pt x="282" y="948"/>
                  </a:lnTo>
                  <a:lnTo>
                    <a:pt x="252" y="936"/>
                  </a:lnTo>
                  <a:lnTo>
                    <a:pt x="222" y="918"/>
                  </a:lnTo>
                  <a:lnTo>
                    <a:pt x="174" y="888"/>
                  </a:lnTo>
                  <a:lnTo>
                    <a:pt x="126" y="846"/>
                  </a:lnTo>
                  <a:lnTo>
                    <a:pt x="84" y="798"/>
                  </a:lnTo>
                  <a:lnTo>
                    <a:pt x="48" y="756"/>
                  </a:lnTo>
                  <a:lnTo>
                    <a:pt x="30" y="720"/>
                  </a:lnTo>
                  <a:lnTo>
                    <a:pt x="18" y="684"/>
                  </a:lnTo>
                  <a:lnTo>
                    <a:pt x="6" y="642"/>
                  </a:lnTo>
                  <a:lnTo>
                    <a:pt x="0" y="600"/>
                  </a:lnTo>
                  <a:lnTo>
                    <a:pt x="0" y="558"/>
                  </a:lnTo>
                  <a:lnTo>
                    <a:pt x="6" y="522"/>
                  </a:lnTo>
                  <a:lnTo>
                    <a:pt x="18" y="480"/>
                  </a:lnTo>
                  <a:lnTo>
                    <a:pt x="36" y="444"/>
                  </a:lnTo>
                  <a:lnTo>
                    <a:pt x="66" y="384"/>
                  </a:lnTo>
                  <a:lnTo>
                    <a:pt x="108" y="330"/>
                  </a:lnTo>
                  <a:lnTo>
                    <a:pt x="132" y="300"/>
                  </a:lnTo>
                  <a:lnTo>
                    <a:pt x="156" y="276"/>
                  </a:lnTo>
                  <a:lnTo>
                    <a:pt x="186" y="258"/>
                  </a:lnTo>
                  <a:lnTo>
                    <a:pt x="216" y="240"/>
                  </a:lnTo>
                  <a:lnTo>
                    <a:pt x="294" y="198"/>
                  </a:lnTo>
                  <a:lnTo>
                    <a:pt x="330" y="180"/>
                  </a:lnTo>
                  <a:lnTo>
                    <a:pt x="372" y="162"/>
                  </a:lnTo>
                  <a:lnTo>
                    <a:pt x="414" y="150"/>
                  </a:lnTo>
                  <a:lnTo>
                    <a:pt x="456" y="138"/>
                  </a:lnTo>
                  <a:lnTo>
                    <a:pt x="498" y="138"/>
                  </a:lnTo>
                  <a:lnTo>
                    <a:pt x="546" y="144"/>
                  </a:lnTo>
                  <a:lnTo>
                    <a:pt x="594" y="156"/>
                  </a:lnTo>
                  <a:lnTo>
                    <a:pt x="642" y="162"/>
                  </a:lnTo>
                  <a:lnTo>
                    <a:pt x="690" y="168"/>
                  </a:lnTo>
                  <a:lnTo>
                    <a:pt x="731" y="180"/>
                  </a:lnTo>
                  <a:lnTo>
                    <a:pt x="767" y="174"/>
                  </a:lnTo>
                  <a:lnTo>
                    <a:pt x="791" y="162"/>
                  </a:lnTo>
                  <a:lnTo>
                    <a:pt x="815" y="144"/>
                  </a:lnTo>
                  <a:lnTo>
                    <a:pt x="833" y="120"/>
                  </a:lnTo>
                  <a:lnTo>
                    <a:pt x="851" y="96"/>
                  </a:lnTo>
                  <a:lnTo>
                    <a:pt x="869" y="72"/>
                  </a:lnTo>
                  <a:lnTo>
                    <a:pt x="893" y="48"/>
                  </a:lnTo>
                  <a:lnTo>
                    <a:pt x="923" y="36"/>
                  </a:lnTo>
                  <a:lnTo>
                    <a:pt x="989" y="18"/>
                  </a:lnTo>
                  <a:lnTo>
                    <a:pt x="1061" y="6"/>
                  </a:lnTo>
                  <a:lnTo>
                    <a:pt x="1133" y="0"/>
                  </a:lnTo>
                  <a:lnTo>
                    <a:pt x="1205" y="0"/>
                  </a:lnTo>
                  <a:lnTo>
                    <a:pt x="1259" y="6"/>
                  </a:lnTo>
                  <a:lnTo>
                    <a:pt x="1307" y="18"/>
                  </a:lnTo>
                  <a:lnTo>
                    <a:pt x="1355" y="24"/>
                  </a:lnTo>
                  <a:lnTo>
                    <a:pt x="1403" y="30"/>
                  </a:lnTo>
                  <a:close/>
                </a:path>
              </a:pathLst>
            </a:custGeom>
            <a:solidFill>
              <a:srgbClr val="009900">
                <a:alpha val="49001"/>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MY"/>
            </a:p>
          </p:txBody>
        </p:sp>
        <p:sp>
          <p:nvSpPr>
            <p:cNvPr id="48298" name="Freeform 170"/>
            <p:cNvSpPr>
              <a:spLocks/>
            </p:cNvSpPr>
            <p:nvPr/>
          </p:nvSpPr>
          <p:spPr bwMode="auto">
            <a:xfrm>
              <a:off x="1008" y="1104"/>
              <a:ext cx="2045" cy="1308"/>
            </a:xfrm>
            <a:custGeom>
              <a:avLst/>
              <a:gdLst>
                <a:gd name="T0" fmla="*/ 1571 w 2045"/>
                <a:gd name="T1" fmla="*/ 18 h 1308"/>
                <a:gd name="T2" fmla="*/ 1805 w 2045"/>
                <a:gd name="T3" fmla="*/ 12 h 1308"/>
                <a:gd name="T4" fmla="*/ 1937 w 2045"/>
                <a:gd name="T5" fmla="*/ 48 h 1308"/>
                <a:gd name="T6" fmla="*/ 1997 w 2045"/>
                <a:gd name="T7" fmla="*/ 96 h 1308"/>
                <a:gd name="T8" fmla="*/ 2033 w 2045"/>
                <a:gd name="T9" fmla="*/ 186 h 1308"/>
                <a:gd name="T10" fmla="*/ 2039 w 2045"/>
                <a:gd name="T11" fmla="*/ 264 h 1308"/>
                <a:gd name="T12" fmla="*/ 2003 w 2045"/>
                <a:gd name="T13" fmla="*/ 312 h 1308"/>
                <a:gd name="T14" fmla="*/ 1925 w 2045"/>
                <a:gd name="T15" fmla="*/ 360 h 1308"/>
                <a:gd name="T16" fmla="*/ 1895 w 2045"/>
                <a:gd name="T17" fmla="*/ 408 h 1308"/>
                <a:gd name="T18" fmla="*/ 1901 w 2045"/>
                <a:gd name="T19" fmla="*/ 456 h 1308"/>
                <a:gd name="T20" fmla="*/ 1853 w 2045"/>
                <a:gd name="T21" fmla="*/ 510 h 1308"/>
                <a:gd name="T22" fmla="*/ 1703 w 2045"/>
                <a:gd name="T23" fmla="*/ 588 h 1308"/>
                <a:gd name="T24" fmla="*/ 1475 w 2045"/>
                <a:gd name="T25" fmla="*/ 642 h 1308"/>
                <a:gd name="T26" fmla="*/ 1397 w 2045"/>
                <a:gd name="T27" fmla="*/ 696 h 1308"/>
                <a:gd name="T28" fmla="*/ 1415 w 2045"/>
                <a:gd name="T29" fmla="*/ 744 h 1308"/>
                <a:gd name="T30" fmla="*/ 1409 w 2045"/>
                <a:gd name="T31" fmla="*/ 780 h 1308"/>
                <a:gd name="T32" fmla="*/ 1223 w 2045"/>
                <a:gd name="T33" fmla="*/ 852 h 1308"/>
                <a:gd name="T34" fmla="*/ 1043 w 2045"/>
                <a:gd name="T35" fmla="*/ 882 h 1308"/>
                <a:gd name="T36" fmla="*/ 971 w 2045"/>
                <a:gd name="T37" fmla="*/ 918 h 1308"/>
                <a:gd name="T38" fmla="*/ 959 w 2045"/>
                <a:gd name="T39" fmla="*/ 972 h 1308"/>
                <a:gd name="T40" fmla="*/ 995 w 2045"/>
                <a:gd name="T41" fmla="*/ 1026 h 1308"/>
                <a:gd name="T42" fmla="*/ 941 w 2045"/>
                <a:gd name="T43" fmla="*/ 1068 h 1308"/>
                <a:gd name="T44" fmla="*/ 809 w 2045"/>
                <a:gd name="T45" fmla="*/ 1116 h 1308"/>
                <a:gd name="T46" fmla="*/ 731 w 2045"/>
                <a:gd name="T47" fmla="*/ 1182 h 1308"/>
                <a:gd name="T48" fmla="*/ 689 w 2045"/>
                <a:gd name="T49" fmla="*/ 1248 h 1308"/>
                <a:gd name="T50" fmla="*/ 648 w 2045"/>
                <a:gd name="T51" fmla="*/ 1284 h 1308"/>
                <a:gd name="T52" fmla="*/ 600 w 2045"/>
                <a:gd name="T53" fmla="*/ 1218 h 1308"/>
                <a:gd name="T54" fmla="*/ 498 w 2045"/>
                <a:gd name="T55" fmla="*/ 1158 h 1308"/>
                <a:gd name="T56" fmla="*/ 378 w 2045"/>
                <a:gd name="T57" fmla="*/ 1080 h 1308"/>
                <a:gd name="T58" fmla="*/ 330 w 2045"/>
                <a:gd name="T59" fmla="*/ 990 h 1308"/>
                <a:gd name="T60" fmla="*/ 294 w 2045"/>
                <a:gd name="T61" fmla="*/ 900 h 1308"/>
                <a:gd name="T62" fmla="*/ 186 w 2045"/>
                <a:gd name="T63" fmla="*/ 846 h 1308"/>
                <a:gd name="T64" fmla="*/ 102 w 2045"/>
                <a:gd name="T65" fmla="*/ 774 h 1308"/>
                <a:gd name="T66" fmla="*/ 24 w 2045"/>
                <a:gd name="T67" fmla="*/ 666 h 1308"/>
                <a:gd name="T68" fmla="*/ 0 w 2045"/>
                <a:gd name="T69" fmla="*/ 534 h 1308"/>
                <a:gd name="T70" fmla="*/ 66 w 2045"/>
                <a:gd name="T71" fmla="*/ 354 h 1308"/>
                <a:gd name="T72" fmla="*/ 144 w 2045"/>
                <a:gd name="T73" fmla="*/ 270 h 1308"/>
                <a:gd name="T74" fmla="*/ 300 w 2045"/>
                <a:gd name="T75" fmla="*/ 180 h 1308"/>
                <a:gd name="T76" fmla="*/ 438 w 2045"/>
                <a:gd name="T77" fmla="*/ 138 h 1308"/>
                <a:gd name="T78" fmla="*/ 618 w 2045"/>
                <a:gd name="T79" fmla="*/ 168 h 1308"/>
                <a:gd name="T80" fmla="*/ 773 w 2045"/>
                <a:gd name="T81" fmla="*/ 168 h 1308"/>
                <a:gd name="T82" fmla="*/ 815 w 2045"/>
                <a:gd name="T83" fmla="*/ 132 h 1308"/>
                <a:gd name="T84" fmla="*/ 869 w 2045"/>
                <a:gd name="T85" fmla="*/ 54 h 1308"/>
                <a:gd name="T86" fmla="*/ 995 w 2045"/>
                <a:gd name="T87" fmla="*/ 12 h 1308"/>
                <a:gd name="T88" fmla="*/ 1145 w 2045"/>
                <a:gd name="T89" fmla="*/ 0 h 1308"/>
                <a:gd name="T90" fmla="*/ 1325 w 2045"/>
                <a:gd name="T91" fmla="*/ 36 h 1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45" h="1308">
                  <a:moveTo>
                    <a:pt x="1361" y="36"/>
                  </a:moveTo>
                  <a:lnTo>
                    <a:pt x="1499" y="24"/>
                  </a:lnTo>
                  <a:lnTo>
                    <a:pt x="1571" y="18"/>
                  </a:lnTo>
                  <a:lnTo>
                    <a:pt x="1637" y="12"/>
                  </a:lnTo>
                  <a:lnTo>
                    <a:pt x="1751" y="6"/>
                  </a:lnTo>
                  <a:lnTo>
                    <a:pt x="1805" y="12"/>
                  </a:lnTo>
                  <a:lnTo>
                    <a:pt x="1859" y="18"/>
                  </a:lnTo>
                  <a:lnTo>
                    <a:pt x="1913" y="36"/>
                  </a:lnTo>
                  <a:lnTo>
                    <a:pt x="1937" y="48"/>
                  </a:lnTo>
                  <a:lnTo>
                    <a:pt x="1961" y="60"/>
                  </a:lnTo>
                  <a:lnTo>
                    <a:pt x="1979" y="78"/>
                  </a:lnTo>
                  <a:lnTo>
                    <a:pt x="1997" y="96"/>
                  </a:lnTo>
                  <a:lnTo>
                    <a:pt x="2015" y="120"/>
                  </a:lnTo>
                  <a:lnTo>
                    <a:pt x="2027" y="150"/>
                  </a:lnTo>
                  <a:lnTo>
                    <a:pt x="2033" y="186"/>
                  </a:lnTo>
                  <a:lnTo>
                    <a:pt x="2045" y="228"/>
                  </a:lnTo>
                  <a:lnTo>
                    <a:pt x="2045" y="246"/>
                  </a:lnTo>
                  <a:lnTo>
                    <a:pt x="2039" y="264"/>
                  </a:lnTo>
                  <a:lnTo>
                    <a:pt x="2033" y="282"/>
                  </a:lnTo>
                  <a:lnTo>
                    <a:pt x="2015" y="300"/>
                  </a:lnTo>
                  <a:lnTo>
                    <a:pt x="2003" y="312"/>
                  </a:lnTo>
                  <a:lnTo>
                    <a:pt x="1985" y="318"/>
                  </a:lnTo>
                  <a:lnTo>
                    <a:pt x="1955" y="336"/>
                  </a:lnTo>
                  <a:lnTo>
                    <a:pt x="1925" y="360"/>
                  </a:lnTo>
                  <a:lnTo>
                    <a:pt x="1907" y="372"/>
                  </a:lnTo>
                  <a:lnTo>
                    <a:pt x="1901" y="384"/>
                  </a:lnTo>
                  <a:lnTo>
                    <a:pt x="1895" y="408"/>
                  </a:lnTo>
                  <a:lnTo>
                    <a:pt x="1901" y="426"/>
                  </a:lnTo>
                  <a:lnTo>
                    <a:pt x="1907" y="444"/>
                  </a:lnTo>
                  <a:lnTo>
                    <a:pt x="1901" y="456"/>
                  </a:lnTo>
                  <a:lnTo>
                    <a:pt x="1901" y="468"/>
                  </a:lnTo>
                  <a:lnTo>
                    <a:pt x="1877" y="486"/>
                  </a:lnTo>
                  <a:lnTo>
                    <a:pt x="1853" y="510"/>
                  </a:lnTo>
                  <a:lnTo>
                    <a:pt x="1805" y="540"/>
                  </a:lnTo>
                  <a:lnTo>
                    <a:pt x="1757" y="564"/>
                  </a:lnTo>
                  <a:lnTo>
                    <a:pt x="1703" y="588"/>
                  </a:lnTo>
                  <a:lnTo>
                    <a:pt x="1649" y="606"/>
                  </a:lnTo>
                  <a:lnTo>
                    <a:pt x="1589" y="618"/>
                  </a:lnTo>
                  <a:lnTo>
                    <a:pt x="1475" y="642"/>
                  </a:lnTo>
                  <a:lnTo>
                    <a:pt x="1433" y="666"/>
                  </a:lnTo>
                  <a:lnTo>
                    <a:pt x="1415" y="678"/>
                  </a:lnTo>
                  <a:lnTo>
                    <a:pt x="1397" y="696"/>
                  </a:lnTo>
                  <a:lnTo>
                    <a:pt x="1391" y="714"/>
                  </a:lnTo>
                  <a:lnTo>
                    <a:pt x="1403" y="732"/>
                  </a:lnTo>
                  <a:lnTo>
                    <a:pt x="1415" y="744"/>
                  </a:lnTo>
                  <a:lnTo>
                    <a:pt x="1421" y="762"/>
                  </a:lnTo>
                  <a:lnTo>
                    <a:pt x="1415" y="774"/>
                  </a:lnTo>
                  <a:lnTo>
                    <a:pt x="1409" y="780"/>
                  </a:lnTo>
                  <a:lnTo>
                    <a:pt x="1385" y="792"/>
                  </a:lnTo>
                  <a:lnTo>
                    <a:pt x="1301" y="828"/>
                  </a:lnTo>
                  <a:lnTo>
                    <a:pt x="1223" y="852"/>
                  </a:lnTo>
                  <a:lnTo>
                    <a:pt x="1133" y="876"/>
                  </a:lnTo>
                  <a:lnTo>
                    <a:pt x="1091" y="882"/>
                  </a:lnTo>
                  <a:lnTo>
                    <a:pt x="1043" y="882"/>
                  </a:lnTo>
                  <a:lnTo>
                    <a:pt x="1019" y="888"/>
                  </a:lnTo>
                  <a:lnTo>
                    <a:pt x="989" y="900"/>
                  </a:lnTo>
                  <a:lnTo>
                    <a:pt x="971" y="918"/>
                  </a:lnTo>
                  <a:lnTo>
                    <a:pt x="953" y="942"/>
                  </a:lnTo>
                  <a:lnTo>
                    <a:pt x="953" y="960"/>
                  </a:lnTo>
                  <a:lnTo>
                    <a:pt x="959" y="972"/>
                  </a:lnTo>
                  <a:lnTo>
                    <a:pt x="983" y="996"/>
                  </a:lnTo>
                  <a:lnTo>
                    <a:pt x="989" y="1014"/>
                  </a:lnTo>
                  <a:lnTo>
                    <a:pt x="995" y="1026"/>
                  </a:lnTo>
                  <a:lnTo>
                    <a:pt x="989" y="1038"/>
                  </a:lnTo>
                  <a:lnTo>
                    <a:pt x="971" y="1056"/>
                  </a:lnTo>
                  <a:lnTo>
                    <a:pt x="941" y="1068"/>
                  </a:lnTo>
                  <a:lnTo>
                    <a:pt x="911" y="1080"/>
                  </a:lnTo>
                  <a:lnTo>
                    <a:pt x="845" y="1104"/>
                  </a:lnTo>
                  <a:lnTo>
                    <a:pt x="809" y="1116"/>
                  </a:lnTo>
                  <a:lnTo>
                    <a:pt x="779" y="1134"/>
                  </a:lnTo>
                  <a:lnTo>
                    <a:pt x="755" y="1152"/>
                  </a:lnTo>
                  <a:lnTo>
                    <a:pt x="731" y="1182"/>
                  </a:lnTo>
                  <a:lnTo>
                    <a:pt x="719" y="1200"/>
                  </a:lnTo>
                  <a:lnTo>
                    <a:pt x="707" y="1212"/>
                  </a:lnTo>
                  <a:lnTo>
                    <a:pt x="689" y="1248"/>
                  </a:lnTo>
                  <a:lnTo>
                    <a:pt x="677" y="1278"/>
                  </a:lnTo>
                  <a:lnTo>
                    <a:pt x="659" y="1308"/>
                  </a:lnTo>
                  <a:lnTo>
                    <a:pt x="648" y="1284"/>
                  </a:lnTo>
                  <a:lnTo>
                    <a:pt x="636" y="1260"/>
                  </a:lnTo>
                  <a:lnTo>
                    <a:pt x="618" y="1236"/>
                  </a:lnTo>
                  <a:lnTo>
                    <a:pt x="600" y="1218"/>
                  </a:lnTo>
                  <a:lnTo>
                    <a:pt x="576" y="1200"/>
                  </a:lnTo>
                  <a:lnTo>
                    <a:pt x="552" y="1182"/>
                  </a:lnTo>
                  <a:lnTo>
                    <a:pt x="498" y="1158"/>
                  </a:lnTo>
                  <a:lnTo>
                    <a:pt x="438" y="1122"/>
                  </a:lnTo>
                  <a:lnTo>
                    <a:pt x="408" y="1104"/>
                  </a:lnTo>
                  <a:lnTo>
                    <a:pt x="378" y="1080"/>
                  </a:lnTo>
                  <a:lnTo>
                    <a:pt x="354" y="1056"/>
                  </a:lnTo>
                  <a:lnTo>
                    <a:pt x="336" y="1026"/>
                  </a:lnTo>
                  <a:lnTo>
                    <a:pt x="330" y="990"/>
                  </a:lnTo>
                  <a:lnTo>
                    <a:pt x="330" y="954"/>
                  </a:lnTo>
                  <a:lnTo>
                    <a:pt x="312" y="924"/>
                  </a:lnTo>
                  <a:lnTo>
                    <a:pt x="294" y="900"/>
                  </a:lnTo>
                  <a:lnTo>
                    <a:pt x="270" y="888"/>
                  </a:lnTo>
                  <a:lnTo>
                    <a:pt x="240" y="870"/>
                  </a:lnTo>
                  <a:lnTo>
                    <a:pt x="186" y="846"/>
                  </a:lnTo>
                  <a:lnTo>
                    <a:pt x="156" y="828"/>
                  </a:lnTo>
                  <a:lnTo>
                    <a:pt x="138" y="804"/>
                  </a:lnTo>
                  <a:lnTo>
                    <a:pt x="102" y="774"/>
                  </a:lnTo>
                  <a:lnTo>
                    <a:pt x="72" y="744"/>
                  </a:lnTo>
                  <a:lnTo>
                    <a:pt x="42" y="702"/>
                  </a:lnTo>
                  <a:lnTo>
                    <a:pt x="24" y="666"/>
                  </a:lnTo>
                  <a:lnTo>
                    <a:pt x="12" y="624"/>
                  </a:lnTo>
                  <a:lnTo>
                    <a:pt x="0" y="582"/>
                  </a:lnTo>
                  <a:lnTo>
                    <a:pt x="0" y="534"/>
                  </a:lnTo>
                  <a:lnTo>
                    <a:pt x="6" y="486"/>
                  </a:lnTo>
                  <a:lnTo>
                    <a:pt x="30" y="420"/>
                  </a:lnTo>
                  <a:lnTo>
                    <a:pt x="66" y="354"/>
                  </a:lnTo>
                  <a:lnTo>
                    <a:pt x="90" y="324"/>
                  </a:lnTo>
                  <a:lnTo>
                    <a:pt x="114" y="294"/>
                  </a:lnTo>
                  <a:lnTo>
                    <a:pt x="144" y="270"/>
                  </a:lnTo>
                  <a:lnTo>
                    <a:pt x="174" y="252"/>
                  </a:lnTo>
                  <a:lnTo>
                    <a:pt x="258" y="204"/>
                  </a:lnTo>
                  <a:lnTo>
                    <a:pt x="300" y="180"/>
                  </a:lnTo>
                  <a:lnTo>
                    <a:pt x="348" y="162"/>
                  </a:lnTo>
                  <a:lnTo>
                    <a:pt x="390" y="144"/>
                  </a:lnTo>
                  <a:lnTo>
                    <a:pt x="438" y="138"/>
                  </a:lnTo>
                  <a:lnTo>
                    <a:pt x="492" y="144"/>
                  </a:lnTo>
                  <a:lnTo>
                    <a:pt x="540" y="156"/>
                  </a:lnTo>
                  <a:lnTo>
                    <a:pt x="618" y="168"/>
                  </a:lnTo>
                  <a:lnTo>
                    <a:pt x="695" y="180"/>
                  </a:lnTo>
                  <a:lnTo>
                    <a:pt x="737" y="180"/>
                  </a:lnTo>
                  <a:lnTo>
                    <a:pt x="773" y="168"/>
                  </a:lnTo>
                  <a:lnTo>
                    <a:pt x="785" y="156"/>
                  </a:lnTo>
                  <a:lnTo>
                    <a:pt x="803" y="144"/>
                  </a:lnTo>
                  <a:lnTo>
                    <a:pt x="815" y="132"/>
                  </a:lnTo>
                  <a:lnTo>
                    <a:pt x="827" y="114"/>
                  </a:lnTo>
                  <a:lnTo>
                    <a:pt x="845" y="78"/>
                  </a:lnTo>
                  <a:lnTo>
                    <a:pt x="869" y="54"/>
                  </a:lnTo>
                  <a:lnTo>
                    <a:pt x="899" y="36"/>
                  </a:lnTo>
                  <a:lnTo>
                    <a:pt x="929" y="24"/>
                  </a:lnTo>
                  <a:lnTo>
                    <a:pt x="995" y="12"/>
                  </a:lnTo>
                  <a:lnTo>
                    <a:pt x="1067" y="6"/>
                  </a:lnTo>
                  <a:lnTo>
                    <a:pt x="1109" y="0"/>
                  </a:lnTo>
                  <a:lnTo>
                    <a:pt x="1145" y="0"/>
                  </a:lnTo>
                  <a:lnTo>
                    <a:pt x="1217" y="12"/>
                  </a:lnTo>
                  <a:lnTo>
                    <a:pt x="1289" y="30"/>
                  </a:lnTo>
                  <a:lnTo>
                    <a:pt x="1325" y="36"/>
                  </a:lnTo>
                  <a:lnTo>
                    <a:pt x="1361" y="36"/>
                  </a:lnTo>
                  <a:close/>
                </a:path>
              </a:pathLst>
            </a:custGeom>
            <a:solidFill>
              <a:srgbClr val="33CC33">
                <a:alpha val="49001"/>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MY"/>
            </a:p>
          </p:txBody>
        </p:sp>
        <p:sp>
          <p:nvSpPr>
            <p:cNvPr id="48299" name="Freeform 171"/>
            <p:cNvSpPr>
              <a:spLocks/>
            </p:cNvSpPr>
            <p:nvPr/>
          </p:nvSpPr>
          <p:spPr bwMode="auto">
            <a:xfrm>
              <a:off x="1128" y="1272"/>
              <a:ext cx="1654" cy="1154"/>
            </a:xfrm>
            <a:custGeom>
              <a:avLst/>
              <a:gdLst>
                <a:gd name="T0" fmla="*/ 1529 w 2134"/>
                <a:gd name="T1" fmla="*/ 24 h 1489"/>
                <a:gd name="T2" fmla="*/ 1847 w 2134"/>
                <a:gd name="T3" fmla="*/ 0 h 1489"/>
                <a:gd name="T4" fmla="*/ 1973 w 2134"/>
                <a:gd name="T5" fmla="*/ 30 h 1489"/>
                <a:gd name="T6" fmla="*/ 2063 w 2134"/>
                <a:gd name="T7" fmla="*/ 96 h 1489"/>
                <a:gd name="T8" fmla="*/ 2122 w 2134"/>
                <a:gd name="T9" fmla="*/ 180 h 1489"/>
                <a:gd name="T10" fmla="*/ 2134 w 2134"/>
                <a:gd name="T11" fmla="*/ 312 h 1489"/>
                <a:gd name="T12" fmla="*/ 2099 w 2134"/>
                <a:gd name="T13" fmla="*/ 360 h 1489"/>
                <a:gd name="T14" fmla="*/ 2009 w 2134"/>
                <a:gd name="T15" fmla="*/ 414 h 1489"/>
                <a:gd name="T16" fmla="*/ 1991 w 2134"/>
                <a:gd name="T17" fmla="*/ 504 h 1489"/>
                <a:gd name="T18" fmla="*/ 1937 w 2134"/>
                <a:gd name="T19" fmla="*/ 570 h 1489"/>
                <a:gd name="T20" fmla="*/ 1775 w 2134"/>
                <a:gd name="T21" fmla="*/ 654 h 1489"/>
                <a:gd name="T22" fmla="*/ 1535 w 2134"/>
                <a:gd name="T23" fmla="*/ 720 h 1489"/>
                <a:gd name="T24" fmla="*/ 1499 w 2134"/>
                <a:gd name="T25" fmla="*/ 756 h 1489"/>
                <a:gd name="T26" fmla="*/ 1517 w 2134"/>
                <a:gd name="T27" fmla="*/ 804 h 1489"/>
                <a:gd name="T28" fmla="*/ 1463 w 2134"/>
                <a:gd name="T29" fmla="*/ 858 h 1489"/>
                <a:gd name="T30" fmla="*/ 1247 w 2134"/>
                <a:gd name="T31" fmla="*/ 942 h 1489"/>
                <a:gd name="T32" fmla="*/ 1103 w 2134"/>
                <a:gd name="T33" fmla="*/ 954 h 1489"/>
                <a:gd name="T34" fmla="*/ 1049 w 2134"/>
                <a:gd name="T35" fmla="*/ 984 h 1489"/>
                <a:gd name="T36" fmla="*/ 1073 w 2134"/>
                <a:gd name="T37" fmla="*/ 1014 h 1489"/>
                <a:gd name="T38" fmla="*/ 1085 w 2134"/>
                <a:gd name="T39" fmla="*/ 1074 h 1489"/>
                <a:gd name="T40" fmla="*/ 1013 w 2134"/>
                <a:gd name="T41" fmla="*/ 1134 h 1489"/>
                <a:gd name="T42" fmla="*/ 887 w 2134"/>
                <a:gd name="T43" fmla="*/ 1182 h 1489"/>
                <a:gd name="T44" fmla="*/ 809 w 2134"/>
                <a:gd name="T45" fmla="*/ 1248 h 1489"/>
                <a:gd name="T46" fmla="*/ 749 w 2134"/>
                <a:gd name="T47" fmla="*/ 1368 h 1489"/>
                <a:gd name="T48" fmla="*/ 725 w 2134"/>
                <a:gd name="T49" fmla="*/ 1471 h 1489"/>
                <a:gd name="T50" fmla="*/ 690 w 2134"/>
                <a:gd name="T51" fmla="*/ 1483 h 1489"/>
                <a:gd name="T52" fmla="*/ 672 w 2134"/>
                <a:gd name="T53" fmla="*/ 1453 h 1489"/>
                <a:gd name="T54" fmla="*/ 678 w 2134"/>
                <a:gd name="T55" fmla="*/ 1405 h 1489"/>
                <a:gd name="T56" fmla="*/ 648 w 2134"/>
                <a:gd name="T57" fmla="*/ 1308 h 1489"/>
                <a:gd name="T58" fmla="*/ 576 w 2134"/>
                <a:gd name="T59" fmla="*/ 1242 h 1489"/>
                <a:gd name="T60" fmla="*/ 486 w 2134"/>
                <a:gd name="T61" fmla="*/ 1194 h 1489"/>
                <a:gd name="T62" fmla="*/ 390 w 2134"/>
                <a:gd name="T63" fmla="*/ 1140 h 1489"/>
                <a:gd name="T64" fmla="*/ 348 w 2134"/>
                <a:gd name="T65" fmla="*/ 1092 h 1489"/>
                <a:gd name="T66" fmla="*/ 330 w 2134"/>
                <a:gd name="T67" fmla="*/ 990 h 1489"/>
                <a:gd name="T68" fmla="*/ 282 w 2134"/>
                <a:gd name="T69" fmla="*/ 948 h 1489"/>
                <a:gd name="T70" fmla="*/ 174 w 2134"/>
                <a:gd name="T71" fmla="*/ 888 h 1489"/>
                <a:gd name="T72" fmla="*/ 48 w 2134"/>
                <a:gd name="T73" fmla="*/ 756 h 1489"/>
                <a:gd name="T74" fmla="*/ 6 w 2134"/>
                <a:gd name="T75" fmla="*/ 642 h 1489"/>
                <a:gd name="T76" fmla="*/ 6 w 2134"/>
                <a:gd name="T77" fmla="*/ 522 h 1489"/>
                <a:gd name="T78" fmla="*/ 66 w 2134"/>
                <a:gd name="T79" fmla="*/ 384 h 1489"/>
                <a:gd name="T80" fmla="*/ 156 w 2134"/>
                <a:gd name="T81" fmla="*/ 276 h 1489"/>
                <a:gd name="T82" fmla="*/ 294 w 2134"/>
                <a:gd name="T83" fmla="*/ 198 h 1489"/>
                <a:gd name="T84" fmla="*/ 414 w 2134"/>
                <a:gd name="T85" fmla="*/ 150 h 1489"/>
                <a:gd name="T86" fmla="*/ 546 w 2134"/>
                <a:gd name="T87" fmla="*/ 144 h 1489"/>
                <a:gd name="T88" fmla="*/ 690 w 2134"/>
                <a:gd name="T89" fmla="*/ 168 h 1489"/>
                <a:gd name="T90" fmla="*/ 791 w 2134"/>
                <a:gd name="T91" fmla="*/ 162 h 1489"/>
                <a:gd name="T92" fmla="*/ 851 w 2134"/>
                <a:gd name="T93" fmla="*/ 96 h 1489"/>
                <a:gd name="T94" fmla="*/ 923 w 2134"/>
                <a:gd name="T95" fmla="*/ 36 h 1489"/>
                <a:gd name="T96" fmla="*/ 1133 w 2134"/>
                <a:gd name="T97" fmla="*/ 0 h 1489"/>
                <a:gd name="T98" fmla="*/ 1307 w 2134"/>
                <a:gd name="T99" fmla="*/ 18 h 1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34" h="1489">
                  <a:moveTo>
                    <a:pt x="1403" y="30"/>
                  </a:moveTo>
                  <a:lnTo>
                    <a:pt x="1469" y="30"/>
                  </a:lnTo>
                  <a:lnTo>
                    <a:pt x="1529" y="24"/>
                  </a:lnTo>
                  <a:lnTo>
                    <a:pt x="1655" y="6"/>
                  </a:lnTo>
                  <a:lnTo>
                    <a:pt x="1781" y="0"/>
                  </a:lnTo>
                  <a:lnTo>
                    <a:pt x="1847" y="0"/>
                  </a:lnTo>
                  <a:lnTo>
                    <a:pt x="1907" y="12"/>
                  </a:lnTo>
                  <a:lnTo>
                    <a:pt x="1943" y="18"/>
                  </a:lnTo>
                  <a:lnTo>
                    <a:pt x="1973" y="30"/>
                  </a:lnTo>
                  <a:lnTo>
                    <a:pt x="2009" y="48"/>
                  </a:lnTo>
                  <a:lnTo>
                    <a:pt x="2033" y="72"/>
                  </a:lnTo>
                  <a:lnTo>
                    <a:pt x="2063" y="96"/>
                  </a:lnTo>
                  <a:lnTo>
                    <a:pt x="2087" y="120"/>
                  </a:lnTo>
                  <a:lnTo>
                    <a:pt x="2104" y="150"/>
                  </a:lnTo>
                  <a:lnTo>
                    <a:pt x="2122" y="180"/>
                  </a:lnTo>
                  <a:lnTo>
                    <a:pt x="2134" y="252"/>
                  </a:lnTo>
                  <a:lnTo>
                    <a:pt x="2134" y="294"/>
                  </a:lnTo>
                  <a:lnTo>
                    <a:pt x="2134" y="312"/>
                  </a:lnTo>
                  <a:lnTo>
                    <a:pt x="2128" y="330"/>
                  </a:lnTo>
                  <a:lnTo>
                    <a:pt x="2110" y="348"/>
                  </a:lnTo>
                  <a:lnTo>
                    <a:pt x="2099" y="360"/>
                  </a:lnTo>
                  <a:lnTo>
                    <a:pt x="2063" y="384"/>
                  </a:lnTo>
                  <a:lnTo>
                    <a:pt x="2027" y="402"/>
                  </a:lnTo>
                  <a:lnTo>
                    <a:pt x="2009" y="414"/>
                  </a:lnTo>
                  <a:lnTo>
                    <a:pt x="1991" y="432"/>
                  </a:lnTo>
                  <a:lnTo>
                    <a:pt x="1997" y="480"/>
                  </a:lnTo>
                  <a:lnTo>
                    <a:pt x="1991" y="504"/>
                  </a:lnTo>
                  <a:lnTo>
                    <a:pt x="1985" y="522"/>
                  </a:lnTo>
                  <a:lnTo>
                    <a:pt x="1961" y="546"/>
                  </a:lnTo>
                  <a:lnTo>
                    <a:pt x="1937" y="570"/>
                  </a:lnTo>
                  <a:lnTo>
                    <a:pt x="1883" y="606"/>
                  </a:lnTo>
                  <a:lnTo>
                    <a:pt x="1829" y="630"/>
                  </a:lnTo>
                  <a:lnTo>
                    <a:pt x="1775" y="654"/>
                  </a:lnTo>
                  <a:lnTo>
                    <a:pt x="1715" y="678"/>
                  </a:lnTo>
                  <a:lnTo>
                    <a:pt x="1655" y="690"/>
                  </a:lnTo>
                  <a:lnTo>
                    <a:pt x="1535" y="720"/>
                  </a:lnTo>
                  <a:lnTo>
                    <a:pt x="1511" y="726"/>
                  </a:lnTo>
                  <a:lnTo>
                    <a:pt x="1493" y="738"/>
                  </a:lnTo>
                  <a:lnTo>
                    <a:pt x="1499" y="756"/>
                  </a:lnTo>
                  <a:lnTo>
                    <a:pt x="1511" y="774"/>
                  </a:lnTo>
                  <a:lnTo>
                    <a:pt x="1517" y="798"/>
                  </a:lnTo>
                  <a:lnTo>
                    <a:pt x="1517" y="804"/>
                  </a:lnTo>
                  <a:lnTo>
                    <a:pt x="1511" y="816"/>
                  </a:lnTo>
                  <a:lnTo>
                    <a:pt x="1487" y="840"/>
                  </a:lnTo>
                  <a:lnTo>
                    <a:pt x="1463" y="858"/>
                  </a:lnTo>
                  <a:lnTo>
                    <a:pt x="1397" y="888"/>
                  </a:lnTo>
                  <a:lnTo>
                    <a:pt x="1271" y="930"/>
                  </a:lnTo>
                  <a:lnTo>
                    <a:pt x="1247" y="942"/>
                  </a:lnTo>
                  <a:lnTo>
                    <a:pt x="1217" y="948"/>
                  </a:lnTo>
                  <a:lnTo>
                    <a:pt x="1163" y="948"/>
                  </a:lnTo>
                  <a:lnTo>
                    <a:pt x="1103" y="954"/>
                  </a:lnTo>
                  <a:lnTo>
                    <a:pt x="1079" y="966"/>
                  </a:lnTo>
                  <a:lnTo>
                    <a:pt x="1055" y="978"/>
                  </a:lnTo>
                  <a:lnTo>
                    <a:pt x="1049" y="984"/>
                  </a:lnTo>
                  <a:lnTo>
                    <a:pt x="1055" y="984"/>
                  </a:lnTo>
                  <a:lnTo>
                    <a:pt x="1061" y="996"/>
                  </a:lnTo>
                  <a:lnTo>
                    <a:pt x="1073" y="1014"/>
                  </a:lnTo>
                  <a:lnTo>
                    <a:pt x="1079" y="1032"/>
                  </a:lnTo>
                  <a:lnTo>
                    <a:pt x="1085" y="1050"/>
                  </a:lnTo>
                  <a:lnTo>
                    <a:pt x="1085" y="1074"/>
                  </a:lnTo>
                  <a:lnTo>
                    <a:pt x="1067" y="1098"/>
                  </a:lnTo>
                  <a:lnTo>
                    <a:pt x="1043" y="1122"/>
                  </a:lnTo>
                  <a:lnTo>
                    <a:pt x="1013" y="1134"/>
                  </a:lnTo>
                  <a:lnTo>
                    <a:pt x="983" y="1146"/>
                  </a:lnTo>
                  <a:lnTo>
                    <a:pt x="923" y="1170"/>
                  </a:lnTo>
                  <a:lnTo>
                    <a:pt x="887" y="1182"/>
                  </a:lnTo>
                  <a:lnTo>
                    <a:pt x="863" y="1194"/>
                  </a:lnTo>
                  <a:lnTo>
                    <a:pt x="833" y="1218"/>
                  </a:lnTo>
                  <a:lnTo>
                    <a:pt x="809" y="1248"/>
                  </a:lnTo>
                  <a:lnTo>
                    <a:pt x="791" y="1278"/>
                  </a:lnTo>
                  <a:lnTo>
                    <a:pt x="773" y="1308"/>
                  </a:lnTo>
                  <a:lnTo>
                    <a:pt x="749" y="1368"/>
                  </a:lnTo>
                  <a:lnTo>
                    <a:pt x="725" y="1435"/>
                  </a:lnTo>
                  <a:lnTo>
                    <a:pt x="731" y="1459"/>
                  </a:lnTo>
                  <a:lnTo>
                    <a:pt x="725" y="1471"/>
                  </a:lnTo>
                  <a:lnTo>
                    <a:pt x="719" y="1483"/>
                  </a:lnTo>
                  <a:lnTo>
                    <a:pt x="707" y="1489"/>
                  </a:lnTo>
                  <a:lnTo>
                    <a:pt x="690" y="1483"/>
                  </a:lnTo>
                  <a:lnTo>
                    <a:pt x="684" y="1477"/>
                  </a:lnTo>
                  <a:lnTo>
                    <a:pt x="672" y="1471"/>
                  </a:lnTo>
                  <a:lnTo>
                    <a:pt x="672" y="1453"/>
                  </a:lnTo>
                  <a:lnTo>
                    <a:pt x="678" y="1429"/>
                  </a:lnTo>
                  <a:lnTo>
                    <a:pt x="684" y="1417"/>
                  </a:lnTo>
                  <a:lnTo>
                    <a:pt x="678" y="1405"/>
                  </a:lnTo>
                  <a:lnTo>
                    <a:pt x="678" y="1368"/>
                  </a:lnTo>
                  <a:lnTo>
                    <a:pt x="666" y="1338"/>
                  </a:lnTo>
                  <a:lnTo>
                    <a:pt x="648" y="1308"/>
                  </a:lnTo>
                  <a:lnTo>
                    <a:pt x="624" y="1284"/>
                  </a:lnTo>
                  <a:lnTo>
                    <a:pt x="600" y="1266"/>
                  </a:lnTo>
                  <a:lnTo>
                    <a:pt x="576" y="1242"/>
                  </a:lnTo>
                  <a:lnTo>
                    <a:pt x="546" y="1230"/>
                  </a:lnTo>
                  <a:lnTo>
                    <a:pt x="516" y="1218"/>
                  </a:lnTo>
                  <a:lnTo>
                    <a:pt x="486" y="1194"/>
                  </a:lnTo>
                  <a:lnTo>
                    <a:pt x="450" y="1176"/>
                  </a:lnTo>
                  <a:lnTo>
                    <a:pt x="420" y="1158"/>
                  </a:lnTo>
                  <a:lnTo>
                    <a:pt x="390" y="1140"/>
                  </a:lnTo>
                  <a:lnTo>
                    <a:pt x="372" y="1122"/>
                  </a:lnTo>
                  <a:lnTo>
                    <a:pt x="360" y="1110"/>
                  </a:lnTo>
                  <a:lnTo>
                    <a:pt x="348" y="1092"/>
                  </a:lnTo>
                  <a:lnTo>
                    <a:pt x="342" y="1074"/>
                  </a:lnTo>
                  <a:lnTo>
                    <a:pt x="330" y="1032"/>
                  </a:lnTo>
                  <a:lnTo>
                    <a:pt x="330" y="990"/>
                  </a:lnTo>
                  <a:lnTo>
                    <a:pt x="324" y="978"/>
                  </a:lnTo>
                  <a:lnTo>
                    <a:pt x="306" y="966"/>
                  </a:lnTo>
                  <a:lnTo>
                    <a:pt x="282" y="948"/>
                  </a:lnTo>
                  <a:lnTo>
                    <a:pt x="252" y="936"/>
                  </a:lnTo>
                  <a:lnTo>
                    <a:pt x="222" y="918"/>
                  </a:lnTo>
                  <a:lnTo>
                    <a:pt x="174" y="888"/>
                  </a:lnTo>
                  <a:lnTo>
                    <a:pt x="126" y="846"/>
                  </a:lnTo>
                  <a:lnTo>
                    <a:pt x="84" y="798"/>
                  </a:lnTo>
                  <a:lnTo>
                    <a:pt x="48" y="756"/>
                  </a:lnTo>
                  <a:lnTo>
                    <a:pt x="30" y="720"/>
                  </a:lnTo>
                  <a:lnTo>
                    <a:pt x="18" y="684"/>
                  </a:lnTo>
                  <a:lnTo>
                    <a:pt x="6" y="642"/>
                  </a:lnTo>
                  <a:lnTo>
                    <a:pt x="0" y="600"/>
                  </a:lnTo>
                  <a:lnTo>
                    <a:pt x="0" y="558"/>
                  </a:lnTo>
                  <a:lnTo>
                    <a:pt x="6" y="522"/>
                  </a:lnTo>
                  <a:lnTo>
                    <a:pt x="18" y="480"/>
                  </a:lnTo>
                  <a:lnTo>
                    <a:pt x="36" y="444"/>
                  </a:lnTo>
                  <a:lnTo>
                    <a:pt x="66" y="384"/>
                  </a:lnTo>
                  <a:lnTo>
                    <a:pt x="108" y="330"/>
                  </a:lnTo>
                  <a:lnTo>
                    <a:pt x="132" y="300"/>
                  </a:lnTo>
                  <a:lnTo>
                    <a:pt x="156" y="276"/>
                  </a:lnTo>
                  <a:lnTo>
                    <a:pt x="186" y="258"/>
                  </a:lnTo>
                  <a:lnTo>
                    <a:pt x="216" y="240"/>
                  </a:lnTo>
                  <a:lnTo>
                    <a:pt x="294" y="198"/>
                  </a:lnTo>
                  <a:lnTo>
                    <a:pt x="330" y="180"/>
                  </a:lnTo>
                  <a:lnTo>
                    <a:pt x="372" y="162"/>
                  </a:lnTo>
                  <a:lnTo>
                    <a:pt x="414" y="150"/>
                  </a:lnTo>
                  <a:lnTo>
                    <a:pt x="456" y="138"/>
                  </a:lnTo>
                  <a:lnTo>
                    <a:pt x="498" y="138"/>
                  </a:lnTo>
                  <a:lnTo>
                    <a:pt x="546" y="144"/>
                  </a:lnTo>
                  <a:lnTo>
                    <a:pt x="594" y="156"/>
                  </a:lnTo>
                  <a:lnTo>
                    <a:pt x="642" y="162"/>
                  </a:lnTo>
                  <a:lnTo>
                    <a:pt x="690" y="168"/>
                  </a:lnTo>
                  <a:lnTo>
                    <a:pt x="731" y="180"/>
                  </a:lnTo>
                  <a:lnTo>
                    <a:pt x="767" y="174"/>
                  </a:lnTo>
                  <a:lnTo>
                    <a:pt x="791" y="162"/>
                  </a:lnTo>
                  <a:lnTo>
                    <a:pt x="815" y="144"/>
                  </a:lnTo>
                  <a:lnTo>
                    <a:pt x="833" y="120"/>
                  </a:lnTo>
                  <a:lnTo>
                    <a:pt x="851" y="96"/>
                  </a:lnTo>
                  <a:lnTo>
                    <a:pt x="869" y="72"/>
                  </a:lnTo>
                  <a:lnTo>
                    <a:pt x="893" y="48"/>
                  </a:lnTo>
                  <a:lnTo>
                    <a:pt x="923" y="36"/>
                  </a:lnTo>
                  <a:lnTo>
                    <a:pt x="989" y="18"/>
                  </a:lnTo>
                  <a:lnTo>
                    <a:pt x="1061" y="6"/>
                  </a:lnTo>
                  <a:lnTo>
                    <a:pt x="1133" y="0"/>
                  </a:lnTo>
                  <a:lnTo>
                    <a:pt x="1205" y="0"/>
                  </a:lnTo>
                  <a:lnTo>
                    <a:pt x="1259" y="6"/>
                  </a:lnTo>
                  <a:lnTo>
                    <a:pt x="1307" y="18"/>
                  </a:lnTo>
                  <a:lnTo>
                    <a:pt x="1355" y="24"/>
                  </a:lnTo>
                  <a:lnTo>
                    <a:pt x="1403" y="30"/>
                  </a:lnTo>
                  <a:close/>
                </a:path>
              </a:pathLst>
            </a:custGeom>
            <a:solidFill>
              <a:srgbClr val="9A9600">
                <a:alpha val="49001"/>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MY"/>
            </a:p>
          </p:txBody>
        </p:sp>
        <p:sp>
          <p:nvSpPr>
            <p:cNvPr id="48300" name="Freeform 172"/>
            <p:cNvSpPr>
              <a:spLocks/>
            </p:cNvSpPr>
            <p:nvPr/>
          </p:nvSpPr>
          <p:spPr bwMode="auto">
            <a:xfrm>
              <a:off x="1248" y="1392"/>
              <a:ext cx="1318" cy="920"/>
            </a:xfrm>
            <a:custGeom>
              <a:avLst/>
              <a:gdLst>
                <a:gd name="T0" fmla="*/ 1529 w 2134"/>
                <a:gd name="T1" fmla="*/ 24 h 1489"/>
                <a:gd name="T2" fmla="*/ 1847 w 2134"/>
                <a:gd name="T3" fmla="*/ 0 h 1489"/>
                <a:gd name="T4" fmla="*/ 1973 w 2134"/>
                <a:gd name="T5" fmla="*/ 30 h 1489"/>
                <a:gd name="T6" fmla="*/ 2063 w 2134"/>
                <a:gd name="T7" fmla="*/ 96 h 1489"/>
                <a:gd name="T8" fmla="*/ 2122 w 2134"/>
                <a:gd name="T9" fmla="*/ 180 h 1489"/>
                <a:gd name="T10" fmla="*/ 2134 w 2134"/>
                <a:gd name="T11" fmla="*/ 312 h 1489"/>
                <a:gd name="T12" fmla="*/ 2099 w 2134"/>
                <a:gd name="T13" fmla="*/ 360 h 1489"/>
                <a:gd name="T14" fmla="*/ 2009 w 2134"/>
                <a:gd name="T15" fmla="*/ 414 h 1489"/>
                <a:gd name="T16" fmla="*/ 1991 w 2134"/>
                <a:gd name="T17" fmla="*/ 504 h 1489"/>
                <a:gd name="T18" fmla="*/ 1937 w 2134"/>
                <a:gd name="T19" fmla="*/ 570 h 1489"/>
                <a:gd name="T20" fmla="*/ 1775 w 2134"/>
                <a:gd name="T21" fmla="*/ 654 h 1489"/>
                <a:gd name="T22" fmla="*/ 1535 w 2134"/>
                <a:gd name="T23" fmla="*/ 720 h 1489"/>
                <a:gd name="T24" fmla="*/ 1499 w 2134"/>
                <a:gd name="T25" fmla="*/ 756 h 1489"/>
                <a:gd name="T26" fmla="*/ 1517 w 2134"/>
                <a:gd name="T27" fmla="*/ 804 h 1489"/>
                <a:gd name="T28" fmla="*/ 1463 w 2134"/>
                <a:gd name="T29" fmla="*/ 858 h 1489"/>
                <a:gd name="T30" fmla="*/ 1247 w 2134"/>
                <a:gd name="T31" fmla="*/ 942 h 1489"/>
                <a:gd name="T32" fmla="*/ 1103 w 2134"/>
                <a:gd name="T33" fmla="*/ 954 h 1489"/>
                <a:gd name="T34" fmla="*/ 1049 w 2134"/>
                <a:gd name="T35" fmla="*/ 984 h 1489"/>
                <a:gd name="T36" fmla="*/ 1073 w 2134"/>
                <a:gd name="T37" fmla="*/ 1014 h 1489"/>
                <a:gd name="T38" fmla="*/ 1085 w 2134"/>
                <a:gd name="T39" fmla="*/ 1074 h 1489"/>
                <a:gd name="T40" fmla="*/ 1013 w 2134"/>
                <a:gd name="T41" fmla="*/ 1134 h 1489"/>
                <a:gd name="T42" fmla="*/ 887 w 2134"/>
                <a:gd name="T43" fmla="*/ 1182 h 1489"/>
                <a:gd name="T44" fmla="*/ 809 w 2134"/>
                <a:gd name="T45" fmla="*/ 1248 h 1489"/>
                <a:gd name="T46" fmla="*/ 749 w 2134"/>
                <a:gd name="T47" fmla="*/ 1368 h 1489"/>
                <a:gd name="T48" fmla="*/ 725 w 2134"/>
                <a:gd name="T49" fmla="*/ 1471 h 1489"/>
                <a:gd name="T50" fmla="*/ 690 w 2134"/>
                <a:gd name="T51" fmla="*/ 1483 h 1489"/>
                <a:gd name="T52" fmla="*/ 672 w 2134"/>
                <a:gd name="T53" fmla="*/ 1453 h 1489"/>
                <a:gd name="T54" fmla="*/ 678 w 2134"/>
                <a:gd name="T55" fmla="*/ 1405 h 1489"/>
                <a:gd name="T56" fmla="*/ 648 w 2134"/>
                <a:gd name="T57" fmla="*/ 1308 h 1489"/>
                <a:gd name="T58" fmla="*/ 576 w 2134"/>
                <a:gd name="T59" fmla="*/ 1242 h 1489"/>
                <a:gd name="T60" fmla="*/ 486 w 2134"/>
                <a:gd name="T61" fmla="*/ 1194 h 1489"/>
                <a:gd name="T62" fmla="*/ 390 w 2134"/>
                <a:gd name="T63" fmla="*/ 1140 h 1489"/>
                <a:gd name="T64" fmla="*/ 348 w 2134"/>
                <a:gd name="T65" fmla="*/ 1092 h 1489"/>
                <a:gd name="T66" fmla="*/ 330 w 2134"/>
                <a:gd name="T67" fmla="*/ 990 h 1489"/>
                <a:gd name="T68" fmla="*/ 282 w 2134"/>
                <a:gd name="T69" fmla="*/ 948 h 1489"/>
                <a:gd name="T70" fmla="*/ 174 w 2134"/>
                <a:gd name="T71" fmla="*/ 888 h 1489"/>
                <a:gd name="T72" fmla="*/ 48 w 2134"/>
                <a:gd name="T73" fmla="*/ 756 h 1489"/>
                <a:gd name="T74" fmla="*/ 6 w 2134"/>
                <a:gd name="T75" fmla="*/ 642 h 1489"/>
                <a:gd name="T76" fmla="*/ 6 w 2134"/>
                <a:gd name="T77" fmla="*/ 522 h 1489"/>
                <a:gd name="T78" fmla="*/ 66 w 2134"/>
                <a:gd name="T79" fmla="*/ 384 h 1489"/>
                <a:gd name="T80" fmla="*/ 156 w 2134"/>
                <a:gd name="T81" fmla="*/ 276 h 1489"/>
                <a:gd name="T82" fmla="*/ 294 w 2134"/>
                <a:gd name="T83" fmla="*/ 198 h 1489"/>
                <a:gd name="T84" fmla="*/ 414 w 2134"/>
                <a:gd name="T85" fmla="*/ 150 h 1489"/>
                <a:gd name="T86" fmla="*/ 546 w 2134"/>
                <a:gd name="T87" fmla="*/ 144 h 1489"/>
                <a:gd name="T88" fmla="*/ 690 w 2134"/>
                <a:gd name="T89" fmla="*/ 168 h 1489"/>
                <a:gd name="T90" fmla="*/ 791 w 2134"/>
                <a:gd name="T91" fmla="*/ 162 h 1489"/>
                <a:gd name="T92" fmla="*/ 851 w 2134"/>
                <a:gd name="T93" fmla="*/ 96 h 1489"/>
                <a:gd name="T94" fmla="*/ 923 w 2134"/>
                <a:gd name="T95" fmla="*/ 36 h 1489"/>
                <a:gd name="T96" fmla="*/ 1133 w 2134"/>
                <a:gd name="T97" fmla="*/ 0 h 1489"/>
                <a:gd name="T98" fmla="*/ 1307 w 2134"/>
                <a:gd name="T99" fmla="*/ 18 h 1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34" h="1489">
                  <a:moveTo>
                    <a:pt x="1403" y="30"/>
                  </a:moveTo>
                  <a:lnTo>
                    <a:pt x="1469" y="30"/>
                  </a:lnTo>
                  <a:lnTo>
                    <a:pt x="1529" y="24"/>
                  </a:lnTo>
                  <a:lnTo>
                    <a:pt x="1655" y="6"/>
                  </a:lnTo>
                  <a:lnTo>
                    <a:pt x="1781" y="0"/>
                  </a:lnTo>
                  <a:lnTo>
                    <a:pt x="1847" y="0"/>
                  </a:lnTo>
                  <a:lnTo>
                    <a:pt x="1907" y="12"/>
                  </a:lnTo>
                  <a:lnTo>
                    <a:pt x="1943" y="18"/>
                  </a:lnTo>
                  <a:lnTo>
                    <a:pt x="1973" y="30"/>
                  </a:lnTo>
                  <a:lnTo>
                    <a:pt x="2009" y="48"/>
                  </a:lnTo>
                  <a:lnTo>
                    <a:pt x="2033" y="72"/>
                  </a:lnTo>
                  <a:lnTo>
                    <a:pt x="2063" y="96"/>
                  </a:lnTo>
                  <a:lnTo>
                    <a:pt x="2087" y="120"/>
                  </a:lnTo>
                  <a:lnTo>
                    <a:pt x="2104" y="150"/>
                  </a:lnTo>
                  <a:lnTo>
                    <a:pt x="2122" y="180"/>
                  </a:lnTo>
                  <a:lnTo>
                    <a:pt x="2134" y="252"/>
                  </a:lnTo>
                  <a:lnTo>
                    <a:pt x="2134" y="294"/>
                  </a:lnTo>
                  <a:lnTo>
                    <a:pt x="2134" y="312"/>
                  </a:lnTo>
                  <a:lnTo>
                    <a:pt x="2128" y="330"/>
                  </a:lnTo>
                  <a:lnTo>
                    <a:pt x="2110" y="348"/>
                  </a:lnTo>
                  <a:lnTo>
                    <a:pt x="2099" y="360"/>
                  </a:lnTo>
                  <a:lnTo>
                    <a:pt x="2063" y="384"/>
                  </a:lnTo>
                  <a:lnTo>
                    <a:pt x="2027" y="402"/>
                  </a:lnTo>
                  <a:lnTo>
                    <a:pt x="2009" y="414"/>
                  </a:lnTo>
                  <a:lnTo>
                    <a:pt x="1991" y="432"/>
                  </a:lnTo>
                  <a:lnTo>
                    <a:pt x="1997" y="480"/>
                  </a:lnTo>
                  <a:lnTo>
                    <a:pt x="1991" y="504"/>
                  </a:lnTo>
                  <a:lnTo>
                    <a:pt x="1985" y="522"/>
                  </a:lnTo>
                  <a:lnTo>
                    <a:pt x="1961" y="546"/>
                  </a:lnTo>
                  <a:lnTo>
                    <a:pt x="1937" y="570"/>
                  </a:lnTo>
                  <a:lnTo>
                    <a:pt x="1883" y="606"/>
                  </a:lnTo>
                  <a:lnTo>
                    <a:pt x="1829" y="630"/>
                  </a:lnTo>
                  <a:lnTo>
                    <a:pt x="1775" y="654"/>
                  </a:lnTo>
                  <a:lnTo>
                    <a:pt x="1715" y="678"/>
                  </a:lnTo>
                  <a:lnTo>
                    <a:pt x="1655" y="690"/>
                  </a:lnTo>
                  <a:lnTo>
                    <a:pt x="1535" y="720"/>
                  </a:lnTo>
                  <a:lnTo>
                    <a:pt x="1511" y="726"/>
                  </a:lnTo>
                  <a:lnTo>
                    <a:pt x="1493" y="738"/>
                  </a:lnTo>
                  <a:lnTo>
                    <a:pt x="1499" y="756"/>
                  </a:lnTo>
                  <a:lnTo>
                    <a:pt x="1511" y="774"/>
                  </a:lnTo>
                  <a:lnTo>
                    <a:pt x="1517" y="798"/>
                  </a:lnTo>
                  <a:lnTo>
                    <a:pt x="1517" y="804"/>
                  </a:lnTo>
                  <a:lnTo>
                    <a:pt x="1511" y="816"/>
                  </a:lnTo>
                  <a:lnTo>
                    <a:pt x="1487" y="840"/>
                  </a:lnTo>
                  <a:lnTo>
                    <a:pt x="1463" y="858"/>
                  </a:lnTo>
                  <a:lnTo>
                    <a:pt x="1397" y="888"/>
                  </a:lnTo>
                  <a:lnTo>
                    <a:pt x="1271" y="930"/>
                  </a:lnTo>
                  <a:lnTo>
                    <a:pt x="1247" y="942"/>
                  </a:lnTo>
                  <a:lnTo>
                    <a:pt x="1217" y="948"/>
                  </a:lnTo>
                  <a:lnTo>
                    <a:pt x="1163" y="948"/>
                  </a:lnTo>
                  <a:lnTo>
                    <a:pt x="1103" y="954"/>
                  </a:lnTo>
                  <a:lnTo>
                    <a:pt x="1079" y="966"/>
                  </a:lnTo>
                  <a:lnTo>
                    <a:pt x="1055" y="978"/>
                  </a:lnTo>
                  <a:lnTo>
                    <a:pt x="1049" y="984"/>
                  </a:lnTo>
                  <a:lnTo>
                    <a:pt x="1055" y="984"/>
                  </a:lnTo>
                  <a:lnTo>
                    <a:pt x="1061" y="996"/>
                  </a:lnTo>
                  <a:lnTo>
                    <a:pt x="1073" y="1014"/>
                  </a:lnTo>
                  <a:lnTo>
                    <a:pt x="1079" y="1032"/>
                  </a:lnTo>
                  <a:lnTo>
                    <a:pt x="1085" y="1050"/>
                  </a:lnTo>
                  <a:lnTo>
                    <a:pt x="1085" y="1074"/>
                  </a:lnTo>
                  <a:lnTo>
                    <a:pt x="1067" y="1098"/>
                  </a:lnTo>
                  <a:lnTo>
                    <a:pt x="1043" y="1122"/>
                  </a:lnTo>
                  <a:lnTo>
                    <a:pt x="1013" y="1134"/>
                  </a:lnTo>
                  <a:lnTo>
                    <a:pt x="983" y="1146"/>
                  </a:lnTo>
                  <a:lnTo>
                    <a:pt x="923" y="1170"/>
                  </a:lnTo>
                  <a:lnTo>
                    <a:pt x="887" y="1182"/>
                  </a:lnTo>
                  <a:lnTo>
                    <a:pt x="863" y="1194"/>
                  </a:lnTo>
                  <a:lnTo>
                    <a:pt x="833" y="1218"/>
                  </a:lnTo>
                  <a:lnTo>
                    <a:pt x="809" y="1248"/>
                  </a:lnTo>
                  <a:lnTo>
                    <a:pt x="791" y="1278"/>
                  </a:lnTo>
                  <a:lnTo>
                    <a:pt x="773" y="1308"/>
                  </a:lnTo>
                  <a:lnTo>
                    <a:pt x="749" y="1368"/>
                  </a:lnTo>
                  <a:lnTo>
                    <a:pt x="725" y="1435"/>
                  </a:lnTo>
                  <a:lnTo>
                    <a:pt x="731" y="1459"/>
                  </a:lnTo>
                  <a:lnTo>
                    <a:pt x="725" y="1471"/>
                  </a:lnTo>
                  <a:lnTo>
                    <a:pt x="719" y="1483"/>
                  </a:lnTo>
                  <a:lnTo>
                    <a:pt x="707" y="1489"/>
                  </a:lnTo>
                  <a:lnTo>
                    <a:pt x="690" y="1483"/>
                  </a:lnTo>
                  <a:lnTo>
                    <a:pt x="684" y="1477"/>
                  </a:lnTo>
                  <a:lnTo>
                    <a:pt x="672" y="1471"/>
                  </a:lnTo>
                  <a:lnTo>
                    <a:pt x="672" y="1453"/>
                  </a:lnTo>
                  <a:lnTo>
                    <a:pt x="678" y="1429"/>
                  </a:lnTo>
                  <a:lnTo>
                    <a:pt x="684" y="1417"/>
                  </a:lnTo>
                  <a:lnTo>
                    <a:pt x="678" y="1405"/>
                  </a:lnTo>
                  <a:lnTo>
                    <a:pt x="678" y="1368"/>
                  </a:lnTo>
                  <a:lnTo>
                    <a:pt x="666" y="1338"/>
                  </a:lnTo>
                  <a:lnTo>
                    <a:pt x="648" y="1308"/>
                  </a:lnTo>
                  <a:lnTo>
                    <a:pt x="624" y="1284"/>
                  </a:lnTo>
                  <a:lnTo>
                    <a:pt x="600" y="1266"/>
                  </a:lnTo>
                  <a:lnTo>
                    <a:pt x="576" y="1242"/>
                  </a:lnTo>
                  <a:lnTo>
                    <a:pt x="546" y="1230"/>
                  </a:lnTo>
                  <a:lnTo>
                    <a:pt x="516" y="1218"/>
                  </a:lnTo>
                  <a:lnTo>
                    <a:pt x="486" y="1194"/>
                  </a:lnTo>
                  <a:lnTo>
                    <a:pt x="450" y="1176"/>
                  </a:lnTo>
                  <a:lnTo>
                    <a:pt x="420" y="1158"/>
                  </a:lnTo>
                  <a:lnTo>
                    <a:pt x="390" y="1140"/>
                  </a:lnTo>
                  <a:lnTo>
                    <a:pt x="372" y="1122"/>
                  </a:lnTo>
                  <a:lnTo>
                    <a:pt x="360" y="1110"/>
                  </a:lnTo>
                  <a:lnTo>
                    <a:pt x="348" y="1092"/>
                  </a:lnTo>
                  <a:lnTo>
                    <a:pt x="342" y="1074"/>
                  </a:lnTo>
                  <a:lnTo>
                    <a:pt x="330" y="1032"/>
                  </a:lnTo>
                  <a:lnTo>
                    <a:pt x="330" y="990"/>
                  </a:lnTo>
                  <a:lnTo>
                    <a:pt x="324" y="978"/>
                  </a:lnTo>
                  <a:lnTo>
                    <a:pt x="306" y="966"/>
                  </a:lnTo>
                  <a:lnTo>
                    <a:pt x="282" y="948"/>
                  </a:lnTo>
                  <a:lnTo>
                    <a:pt x="252" y="936"/>
                  </a:lnTo>
                  <a:lnTo>
                    <a:pt x="222" y="918"/>
                  </a:lnTo>
                  <a:lnTo>
                    <a:pt x="174" y="888"/>
                  </a:lnTo>
                  <a:lnTo>
                    <a:pt x="126" y="846"/>
                  </a:lnTo>
                  <a:lnTo>
                    <a:pt x="84" y="798"/>
                  </a:lnTo>
                  <a:lnTo>
                    <a:pt x="48" y="756"/>
                  </a:lnTo>
                  <a:lnTo>
                    <a:pt x="30" y="720"/>
                  </a:lnTo>
                  <a:lnTo>
                    <a:pt x="18" y="684"/>
                  </a:lnTo>
                  <a:lnTo>
                    <a:pt x="6" y="642"/>
                  </a:lnTo>
                  <a:lnTo>
                    <a:pt x="0" y="600"/>
                  </a:lnTo>
                  <a:lnTo>
                    <a:pt x="0" y="558"/>
                  </a:lnTo>
                  <a:lnTo>
                    <a:pt x="6" y="522"/>
                  </a:lnTo>
                  <a:lnTo>
                    <a:pt x="18" y="480"/>
                  </a:lnTo>
                  <a:lnTo>
                    <a:pt x="36" y="444"/>
                  </a:lnTo>
                  <a:lnTo>
                    <a:pt x="66" y="384"/>
                  </a:lnTo>
                  <a:lnTo>
                    <a:pt x="108" y="330"/>
                  </a:lnTo>
                  <a:lnTo>
                    <a:pt x="132" y="300"/>
                  </a:lnTo>
                  <a:lnTo>
                    <a:pt x="156" y="276"/>
                  </a:lnTo>
                  <a:lnTo>
                    <a:pt x="186" y="258"/>
                  </a:lnTo>
                  <a:lnTo>
                    <a:pt x="216" y="240"/>
                  </a:lnTo>
                  <a:lnTo>
                    <a:pt x="294" y="198"/>
                  </a:lnTo>
                  <a:lnTo>
                    <a:pt x="330" y="180"/>
                  </a:lnTo>
                  <a:lnTo>
                    <a:pt x="372" y="162"/>
                  </a:lnTo>
                  <a:lnTo>
                    <a:pt x="414" y="150"/>
                  </a:lnTo>
                  <a:lnTo>
                    <a:pt x="456" y="138"/>
                  </a:lnTo>
                  <a:lnTo>
                    <a:pt x="498" y="138"/>
                  </a:lnTo>
                  <a:lnTo>
                    <a:pt x="546" y="144"/>
                  </a:lnTo>
                  <a:lnTo>
                    <a:pt x="594" y="156"/>
                  </a:lnTo>
                  <a:lnTo>
                    <a:pt x="642" y="162"/>
                  </a:lnTo>
                  <a:lnTo>
                    <a:pt x="690" y="168"/>
                  </a:lnTo>
                  <a:lnTo>
                    <a:pt x="731" y="180"/>
                  </a:lnTo>
                  <a:lnTo>
                    <a:pt x="767" y="174"/>
                  </a:lnTo>
                  <a:lnTo>
                    <a:pt x="791" y="162"/>
                  </a:lnTo>
                  <a:lnTo>
                    <a:pt x="815" y="144"/>
                  </a:lnTo>
                  <a:lnTo>
                    <a:pt x="833" y="120"/>
                  </a:lnTo>
                  <a:lnTo>
                    <a:pt x="851" y="96"/>
                  </a:lnTo>
                  <a:lnTo>
                    <a:pt x="869" y="72"/>
                  </a:lnTo>
                  <a:lnTo>
                    <a:pt x="893" y="48"/>
                  </a:lnTo>
                  <a:lnTo>
                    <a:pt x="923" y="36"/>
                  </a:lnTo>
                  <a:lnTo>
                    <a:pt x="989" y="18"/>
                  </a:lnTo>
                  <a:lnTo>
                    <a:pt x="1061" y="6"/>
                  </a:lnTo>
                  <a:lnTo>
                    <a:pt x="1133" y="0"/>
                  </a:lnTo>
                  <a:lnTo>
                    <a:pt x="1205" y="0"/>
                  </a:lnTo>
                  <a:lnTo>
                    <a:pt x="1259" y="6"/>
                  </a:lnTo>
                  <a:lnTo>
                    <a:pt x="1307" y="18"/>
                  </a:lnTo>
                  <a:lnTo>
                    <a:pt x="1355" y="24"/>
                  </a:lnTo>
                  <a:lnTo>
                    <a:pt x="1403" y="30"/>
                  </a:lnTo>
                  <a:close/>
                </a:path>
              </a:pathLst>
            </a:custGeom>
            <a:solidFill>
              <a:srgbClr val="BCB800">
                <a:alpha val="49001"/>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MY"/>
            </a:p>
          </p:txBody>
        </p:sp>
      </p:grpSp>
      <p:grpSp>
        <p:nvGrpSpPr>
          <p:cNvPr id="48301" name="Group 173"/>
          <p:cNvGrpSpPr>
            <a:grpSpLocks/>
          </p:cNvGrpSpPr>
          <p:nvPr/>
        </p:nvGrpSpPr>
        <p:grpSpPr bwMode="auto">
          <a:xfrm>
            <a:off x="4495800" y="3810000"/>
            <a:ext cx="1728788" cy="1206500"/>
            <a:chOff x="960" y="1068"/>
            <a:chExt cx="2134" cy="1489"/>
          </a:xfrm>
        </p:grpSpPr>
        <p:sp>
          <p:nvSpPr>
            <p:cNvPr id="48302" name="Freeform 174"/>
            <p:cNvSpPr>
              <a:spLocks/>
            </p:cNvSpPr>
            <p:nvPr/>
          </p:nvSpPr>
          <p:spPr bwMode="auto">
            <a:xfrm>
              <a:off x="960" y="1068"/>
              <a:ext cx="2134" cy="1489"/>
            </a:xfrm>
            <a:custGeom>
              <a:avLst/>
              <a:gdLst>
                <a:gd name="T0" fmla="*/ 1529 w 2134"/>
                <a:gd name="T1" fmla="*/ 24 h 1489"/>
                <a:gd name="T2" fmla="*/ 1847 w 2134"/>
                <a:gd name="T3" fmla="*/ 0 h 1489"/>
                <a:gd name="T4" fmla="*/ 1973 w 2134"/>
                <a:gd name="T5" fmla="*/ 30 h 1489"/>
                <a:gd name="T6" fmla="*/ 2063 w 2134"/>
                <a:gd name="T7" fmla="*/ 96 h 1489"/>
                <a:gd name="T8" fmla="*/ 2122 w 2134"/>
                <a:gd name="T9" fmla="*/ 180 h 1489"/>
                <a:gd name="T10" fmla="*/ 2134 w 2134"/>
                <a:gd name="T11" fmla="*/ 312 h 1489"/>
                <a:gd name="T12" fmla="*/ 2099 w 2134"/>
                <a:gd name="T13" fmla="*/ 360 h 1489"/>
                <a:gd name="T14" fmla="*/ 2009 w 2134"/>
                <a:gd name="T15" fmla="*/ 414 h 1489"/>
                <a:gd name="T16" fmla="*/ 1991 w 2134"/>
                <a:gd name="T17" fmla="*/ 504 h 1489"/>
                <a:gd name="T18" fmla="*/ 1937 w 2134"/>
                <a:gd name="T19" fmla="*/ 570 h 1489"/>
                <a:gd name="T20" fmla="*/ 1775 w 2134"/>
                <a:gd name="T21" fmla="*/ 654 h 1489"/>
                <a:gd name="T22" fmla="*/ 1535 w 2134"/>
                <a:gd name="T23" fmla="*/ 720 h 1489"/>
                <a:gd name="T24" fmla="*/ 1499 w 2134"/>
                <a:gd name="T25" fmla="*/ 756 h 1489"/>
                <a:gd name="T26" fmla="*/ 1517 w 2134"/>
                <a:gd name="T27" fmla="*/ 804 h 1489"/>
                <a:gd name="T28" fmla="*/ 1463 w 2134"/>
                <a:gd name="T29" fmla="*/ 858 h 1489"/>
                <a:gd name="T30" fmla="*/ 1247 w 2134"/>
                <a:gd name="T31" fmla="*/ 942 h 1489"/>
                <a:gd name="T32" fmla="*/ 1103 w 2134"/>
                <a:gd name="T33" fmla="*/ 954 h 1489"/>
                <a:gd name="T34" fmla="*/ 1049 w 2134"/>
                <a:gd name="T35" fmla="*/ 984 h 1489"/>
                <a:gd name="T36" fmla="*/ 1073 w 2134"/>
                <a:gd name="T37" fmla="*/ 1014 h 1489"/>
                <a:gd name="T38" fmla="*/ 1085 w 2134"/>
                <a:gd name="T39" fmla="*/ 1074 h 1489"/>
                <a:gd name="T40" fmla="*/ 1013 w 2134"/>
                <a:gd name="T41" fmla="*/ 1134 h 1489"/>
                <a:gd name="T42" fmla="*/ 887 w 2134"/>
                <a:gd name="T43" fmla="*/ 1182 h 1489"/>
                <a:gd name="T44" fmla="*/ 809 w 2134"/>
                <a:gd name="T45" fmla="*/ 1248 h 1489"/>
                <a:gd name="T46" fmla="*/ 749 w 2134"/>
                <a:gd name="T47" fmla="*/ 1368 h 1489"/>
                <a:gd name="T48" fmla="*/ 725 w 2134"/>
                <a:gd name="T49" fmla="*/ 1471 h 1489"/>
                <a:gd name="T50" fmla="*/ 690 w 2134"/>
                <a:gd name="T51" fmla="*/ 1483 h 1489"/>
                <a:gd name="T52" fmla="*/ 672 w 2134"/>
                <a:gd name="T53" fmla="*/ 1453 h 1489"/>
                <a:gd name="T54" fmla="*/ 678 w 2134"/>
                <a:gd name="T55" fmla="*/ 1405 h 1489"/>
                <a:gd name="T56" fmla="*/ 648 w 2134"/>
                <a:gd name="T57" fmla="*/ 1308 h 1489"/>
                <a:gd name="T58" fmla="*/ 576 w 2134"/>
                <a:gd name="T59" fmla="*/ 1242 h 1489"/>
                <a:gd name="T60" fmla="*/ 486 w 2134"/>
                <a:gd name="T61" fmla="*/ 1194 h 1489"/>
                <a:gd name="T62" fmla="*/ 390 w 2134"/>
                <a:gd name="T63" fmla="*/ 1140 h 1489"/>
                <a:gd name="T64" fmla="*/ 348 w 2134"/>
                <a:gd name="T65" fmla="*/ 1092 h 1489"/>
                <a:gd name="T66" fmla="*/ 330 w 2134"/>
                <a:gd name="T67" fmla="*/ 990 h 1489"/>
                <a:gd name="T68" fmla="*/ 282 w 2134"/>
                <a:gd name="T69" fmla="*/ 948 h 1489"/>
                <a:gd name="T70" fmla="*/ 174 w 2134"/>
                <a:gd name="T71" fmla="*/ 888 h 1489"/>
                <a:gd name="T72" fmla="*/ 48 w 2134"/>
                <a:gd name="T73" fmla="*/ 756 h 1489"/>
                <a:gd name="T74" fmla="*/ 6 w 2134"/>
                <a:gd name="T75" fmla="*/ 642 h 1489"/>
                <a:gd name="T76" fmla="*/ 6 w 2134"/>
                <a:gd name="T77" fmla="*/ 522 h 1489"/>
                <a:gd name="T78" fmla="*/ 66 w 2134"/>
                <a:gd name="T79" fmla="*/ 384 h 1489"/>
                <a:gd name="T80" fmla="*/ 156 w 2134"/>
                <a:gd name="T81" fmla="*/ 276 h 1489"/>
                <a:gd name="T82" fmla="*/ 294 w 2134"/>
                <a:gd name="T83" fmla="*/ 198 h 1489"/>
                <a:gd name="T84" fmla="*/ 414 w 2134"/>
                <a:gd name="T85" fmla="*/ 150 h 1489"/>
                <a:gd name="T86" fmla="*/ 546 w 2134"/>
                <a:gd name="T87" fmla="*/ 144 h 1489"/>
                <a:gd name="T88" fmla="*/ 690 w 2134"/>
                <a:gd name="T89" fmla="*/ 168 h 1489"/>
                <a:gd name="T90" fmla="*/ 791 w 2134"/>
                <a:gd name="T91" fmla="*/ 162 h 1489"/>
                <a:gd name="T92" fmla="*/ 851 w 2134"/>
                <a:gd name="T93" fmla="*/ 96 h 1489"/>
                <a:gd name="T94" fmla="*/ 923 w 2134"/>
                <a:gd name="T95" fmla="*/ 36 h 1489"/>
                <a:gd name="T96" fmla="*/ 1133 w 2134"/>
                <a:gd name="T97" fmla="*/ 0 h 1489"/>
                <a:gd name="T98" fmla="*/ 1307 w 2134"/>
                <a:gd name="T99" fmla="*/ 18 h 1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34" h="1489">
                  <a:moveTo>
                    <a:pt x="1403" y="30"/>
                  </a:moveTo>
                  <a:lnTo>
                    <a:pt x="1469" y="30"/>
                  </a:lnTo>
                  <a:lnTo>
                    <a:pt x="1529" y="24"/>
                  </a:lnTo>
                  <a:lnTo>
                    <a:pt x="1655" y="6"/>
                  </a:lnTo>
                  <a:lnTo>
                    <a:pt x="1781" y="0"/>
                  </a:lnTo>
                  <a:lnTo>
                    <a:pt x="1847" y="0"/>
                  </a:lnTo>
                  <a:lnTo>
                    <a:pt x="1907" y="12"/>
                  </a:lnTo>
                  <a:lnTo>
                    <a:pt x="1943" y="18"/>
                  </a:lnTo>
                  <a:lnTo>
                    <a:pt x="1973" y="30"/>
                  </a:lnTo>
                  <a:lnTo>
                    <a:pt x="2009" y="48"/>
                  </a:lnTo>
                  <a:lnTo>
                    <a:pt x="2033" y="72"/>
                  </a:lnTo>
                  <a:lnTo>
                    <a:pt x="2063" y="96"/>
                  </a:lnTo>
                  <a:lnTo>
                    <a:pt x="2087" y="120"/>
                  </a:lnTo>
                  <a:lnTo>
                    <a:pt x="2104" y="150"/>
                  </a:lnTo>
                  <a:lnTo>
                    <a:pt x="2122" y="180"/>
                  </a:lnTo>
                  <a:lnTo>
                    <a:pt x="2134" y="252"/>
                  </a:lnTo>
                  <a:lnTo>
                    <a:pt x="2134" y="294"/>
                  </a:lnTo>
                  <a:lnTo>
                    <a:pt x="2134" y="312"/>
                  </a:lnTo>
                  <a:lnTo>
                    <a:pt x="2128" y="330"/>
                  </a:lnTo>
                  <a:lnTo>
                    <a:pt x="2110" y="348"/>
                  </a:lnTo>
                  <a:lnTo>
                    <a:pt x="2099" y="360"/>
                  </a:lnTo>
                  <a:lnTo>
                    <a:pt x="2063" y="384"/>
                  </a:lnTo>
                  <a:lnTo>
                    <a:pt x="2027" y="402"/>
                  </a:lnTo>
                  <a:lnTo>
                    <a:pt x="2009" y="414"/>
                  </a:lnTo>
                  <a:lnTo>
                    <a:pt x="1991" y="432"/>
                  </a:lnTo>
                  <a:lnTo>
                    <a:pt x="1997" y="480"/>
                  </a:lnTo>
                  <a:lnTo>
                    <a:pt x="1991" y="504"/>
                  </a:lnTo>
                  <a:lnTo>
                    <a:pt x="1985" y="522"/>
                  </a:lnTo>
                  <a:lnTo>
                    <a:pt x="1961" y="546"/>
                  </a:lnTo>
                  <a:lnTo>
                    <a:pt x="1937" y="570"/>
                  </a:lnTo>
                  <a:lnTo>
                    <a:pt x="1883" y="606"/>
                  </a:lnTo>
                  <a:lnTo>
                    <a:pt x="1829" y="630"/>
                  </a:lnTo>
                  <a:lnTo>
                    <a:pt x="1775" y="654"/>
                  </a:lnTo>
                  <a:lnTo>
                    <a:pt x="1715" y="678"/>
                  </a:lnTo>
                  <a:lnTo>
                    <a:pt x="1655" y="690"/>
                  </a:lnTo>
                  <a:lnTo>
                    <a:pt x="1535" y="720"/>
                  </a:lnTo>
                  <a:lnTo>
                    <a:pt x="1511" y="726"/>
                  </a:lnTo>
                  <a:lnTo>
                    <a:pt x="1493" y="738"/>
                  </a:lnTo>
                  <a:lnTo>
                    <a:pt x="1499" y="756"/>
                  </a:lnTo>
                  <a:lnTo>
                    <a:pt x="1511" y="774"/>
                  </a:lnTo>
                  <a:lnTo>
                    <a:pt x="1517" y="798"/>
                  </a:lnTo>
                  <a:lnTo>
                    <a:pt x="1517" y="804"/>
                  </a:lnTo>
                  <a:lnTo>
                    <a:pt x="1511" y="816"/>
                  </a:lnTo>
                  <a:lnTo>
                    <a:pt x="1487" y="840"/>
                  </a:lnTo>
                  <a:lnTo>
                    <a:pt x="1463" y="858"/>
                  </a:lnTo>
                  <a:lnTo>
                    <a:pt x="1397" y="888"/>
                  </a:lnTo>
                  <a:lnTo>
                    <a:pt x="1271" y="930"/>
                  </a:lnTo>
                  <a:lnTo>
                    <a:pt x="1247" y="942"/>
                  </a:lnTo>
                  <a:lnTo>
                    <a:pt x="1217" y="948"/>
                  </a:lnTo>
                  <a:lnTo>
                    <a:pt x="1163" y="948"/>
                  </a:lnTo>
                  <a:lnTo>
                    <a:pt x="1103" y="954"/>
                  </a:lnTo>
                  <a:lnTo>
                    <a:pt x="1079" y="966"/>
                  </a:lnTo>
                  <a:lnTo>
                    <a:pt x="1055" y="978"/>
                  </a:lnTo>
                  <a:lnTo>
                    <a:pt x="1049" y="984"/>
                  </a:lnTo>
                  <a:lnTo>
                    <a:pt x="1055" y="984"/>
                  </a:lnTo>
                  <a:lnTo>
                    <a:pt x="1061" y="996"/>
                  </a:lnTo>
                  <a:lnTo>
                    <a:pt x="1073" y="1014"/>
                  </a:lnTo>
                  <a:lnTo>
                    <a:pt x="1079" y="1032"/>
                  </a:lnTo>
                  <a:lnTo>
                    <a:pt x="1085" y="1050"/>
                  </a:lnTo>
                  <a:lnTo>
                    <a:pt x="1085" y="1074"/>
                  </a:lnTo>
                  <a:lnTo>
                    <a:pt x="1067" y="1098"/>
                  </a:lnTo>
                  <a:lnTo>
                    <a:pt x="1043" y="1122"/>
                  </a:lnTo>
                  <a:lnTo>
                    <a:pt x="1013" y="1134"/>
                  </a:lnTo>
                  <a:lnTo>
                    <a:pt x="983" y="1146"/>
                  </a:lnTo>
                  <a:lnTo>
                    <a:pt x="923" y="1170"/>
                  </a:lnTo>
                  <a:lnTo>
                    <a:pt x="887" y="1182"/>
                  </a:lnTo>
                  <a:lnTo>
                    <a:pt x="863" y="1194"/>
                  </a:lnTo>
                  <a:lnTo>
                    <a:pt x="833" y="1218"/>
                  </a:lnTo>
                  <a:lnTo>
                    <a:pt x="809" y="1248"/>
                  </a:lnTo>
                  <a:lnTo>
                    <a:pt x="791" y="1278"/>
                  </a:lnTo>
                  <a:lnTo>
                    <a:pt x="773" y="1308"/>
                  </a:lnTo>
                  <a:lnTo>
                    <a:pt x="749" y="1368"/>
                  </a:lnTo>
                  <a:lnTo>
                    <a:pt x="725" y="1435"/>
                  </a:lnTo>
                  <a:lnTo>
                    <a:pt x="731" y="1459"/>
                  </a:lnTo>
                  <a:lnTo>
                    <a:pt x="725" y="1471"/>
                  </a:lnTo>
                  <a:lnTo>
                    <a:pt x="719" y="1483"/>
                  </a:lnTo>
                  <a:lnTo>
                    <a:pt x="707" y="1489"/>
                  </a:lnTo>
                  <a:lnTo>
                    <a:pt x="690" y="1483"/>
                  </a:lnTo>
                  <a:lnTo>
                    <a:pt x="684" y="1477"/>
                  </a:lnTo>
                  <a:lnTo>
                    <a:pt x="672" y="1471"/>
                  </a:lnTo>
                  <a:lnTo>
                    <a:pt x="672" y="1453"/>
                  </a:lnTo>
                  <a:lnTo>
                    <a:pt x="678" y="1429"/>
                  </a:lnTo>
                  <a:lnTo>
                    <a:pt x="684" y="1417"/>
                  </a:lnTo>
                  <a:lnTo>
                    <a:pt x="678" y="1405"/>
                  </a:lnTo>
                  <a:lnTo>
                    <a:pt x="678" y="1368"/>
                  </a:lnTo>
                  <a:lnTo>
                    <a:pt x="666" y="1338"/>
                  </a:lnTo>
                  <a:lnTo>
                    <a:pt x="648" y="1308"/>
                  </a:lnTo>
                  <a:lnTo>
                    <a:pt x="624" y="1284"/>
                  </a:lnTo>
                  <a:lnTo>
                    <a:pt x="600" y="1266"/>
                  </a:lnTo>
                  <a:lnTo>
                    <a:pt x="576" y="1242"/>
                  </a:lnTo>
                  <a:lnTo>
                    <a:pt x="546" y="1230"/>
                  </a:lnTo>
                  <a:lnTo>
                    <a:pt x="516" y="1218"/>
                  </a:lnTo>
                  <a:lnTo>
                    <a:pt x="486" y="1194"/>
                  </a:lnTo>
                  <a:lnTo>
                    <a:pt x="450" y="1176"/>
                  </a:lnTo>
                  <a:lnTo>
                    <a:pt x="420" y="1158"/>
                  </a:lnTo>
                  <a:lnTo>
                    <a:pt x="390" y="1140"/>
                  </a:lnTo>
                  <a:lnTo>
                    <a:pt x="372" y="1122"/>
                  </a:lnTo>
                  <a:lnTo>
                    <a:pt x="360" y="1110"/>
                  </a:lnTo>
                  <a:lnTo>
                    <a:pt x="348" y="1092"/>
                  </a:lnTo>
                  <a:lnTo>
                    <a:pt x="342" y="1074"/>
                  </a:lnTo>
                  <a:lnTo>
                    <a:pt x="330" y="1032"/>
                  </a:lnTo>
                  <a:lnTo>
                    <a:pt x="330" y="990"/>
                  </a:lnTo>
                  <a:lnTo>
                    <a:pt x="324" y="978"/>
                  </a:lnTo>
                  <a:lnTo>
                    <a:pt x="306" y="966"/>
                  </a:lnTo>
                  <a:lnTo>
                    <a:pt x="282" y="948"/>
                  </a:lnTo>
                  <a:lnTo>
                    <a:pt x="252" y="936"/>
                  </a:lnTo>
                  <a:lnTo>
                    <a:pt x="222" y="918"/>
                  </a:lnTo>
                  <a:lnTo>
                    <a:pt x="174" y="888"/>
                  </a:lnTo>
                  <a:lnTo>
                    <a:pt x="126" y="846"/>
                  </a:lnTo>
                  <a:lnTo>
                    <a:pt x="84" y="798"/>
                  </a:lnTo>
                  <a:lnTo>
                    <a:pt x="48" y="756"/>
                  </a:lnTo>
                  <a:lnTo>
                    <a:pt x="30" y="720"/>
                  </a:lnTo>
                  <a:lnTo>
                    <a:pt x="18" y="684"/>
                  </a:lnTo>
                  <a:lnTo>
                    <a:pt x="6" y="642"/>
                  </a:lnTo>
                  <a:lnTo>
                    <a:pt x="0" y="600"/>
                  </a:lnTo>
                  <a:lnTo>
                    <a:pt x="0" y="558"/>
                  </a:lnTo>
                  <a:lnTo>
                    <a:pt x="6" y="522"/>
                  </a:lnTo>
                  <a:lnTo>
                    <a:pt x="18" y="480"/>
                  </a:lnTo>
                  <a:lnTo>
                    <a:pt x="36" y="444"/>
                  </a:lnTo>
                  <a:lnTo>
                    <a:pt x="66" y="384"/>
                  </a:lnTo>
                  <a:lnTo>
                    <a:pt x="108" y="330"/>
                  </a:lnTo>
                  <a:lnTo>
                    <a:pt x="132" y="300"/>
                  </a:lnTo>
                  <a:lnTo>
                    <a:pt x="156" y="276"/>
                  </a:lnTo>
                  <a:lnTo>
                    <a:pt x="186" y="258"/>
                  </a:lnTo>
                  <a:lnTo>
                    <a:pt x="216" y="240"/>
                  </a:lnTo>
                  <a:lnTo>
                    <a:pt x="294" y="198"/>
                  </a:lnTo>
                  <a:lnTo>
                    <a:pt x="330" y="180"/>
                  </a:lnTo>
                  <a:lnTo>
                    <a:pt x="372" y="162"/>
                  </a:lnTo>
                  <a:lnTo>
                    <a:pt x="414" y="150"/>
                  </a:lnTo>
                  <a:lnTo>
                    <a:pt x="456" y="138"/>
                  </a:lnTo>
                  <a:lnTo>
                    <a:pt x="498" y="138"/>
                  </a:lnTo>
                  <a:lnTo>
                    <a:pt x="546" y="144"/>
                  </a:lnTo>
                  <a:lnTo>
                    <a:pt x="594" y="156"/>
                  </a:lnTo>
                  <a:lnTo>
                    <a:pt x="642" y="162"/>
                  </a:lnTo>
                  <a:lnTo>
                    <a:pt x="690" y="168"/>
                  </a:lnTo>
                  <a:lnTo>
                    <a:pt x="731" y="180"/>
                  </a:lnTo>
                  <a:lnTo>
                    <a:pt x="767" y="174"/>
                  </a:lnTo>
                  <a:lnTo>
                    <a:pt x="791" y="162"/>
                  </a:lnTo>
                  <a:lnTo>
                    <a:pt x="815" y="144"/>
                  </a:lnTo>
                  <a:lnTo>
                    <a:pt x="833" y="120"/>
                  </a:lnTo>
                  <a:lnTo>
                    <a:pt x="851" y="96"/>
                  </a:lnTo>
                  <a:lnTo>
                    <a:pt x="869" y="72"/>
                  </a:lnTo>
                  <a:lnTo>
                    <a:pt x="893" y="48"/>
                  </a:lnTo>
                  <a:lnTo>
                    <a:pt x="923" y="36"/>
                  </a:lnTo>
                  <a:lnTo>
                    <a:pt x="989" y="18"/>
                  </a:lnTo>
                  <a:lnTo>
                    <a:pt x="1061" y="6"/>
                  </a:lnTo>
                  <a:lnTo>
                    <a:pt x="1133" y="0"/>
                  </a:lnTo>
                  <a:lnTo>
                    <a:pt x="1205" y="0"/>
                  </a:lnTo>
                  <a:lnTo>
                    <a:pt x="1259" y="6"/>
                  </a:lnTo>
                  <a:lnTo>
                    <a:pt x="1307" y="18"/>
                  </a:lnTo>
                  <a:lnTo>
                    <a:pt x="1355" y="24"/>
                  </a:lnTo>
                  <a:lnTo>
                    <a:pt x="1403" y="30"/>
                  </a:lnTo>
                  <a:close/>
                </a:path>
              </a:pathLst>
            </a:custGeom>
            <a:solidFill>
              <a:srgbClr val="009900">
                <a:alpha val="49001"/>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MY"/>
            </a:p>
          </p:txBody>
        </p:sp>
        <p:sp>
          <p:nvSpPr>
            <p:cNvPr id="48303" name="Freeform 175"/>
            <p:cNvSpPr>
              <a:spLocks/>
            </p:cNvSpPr>
            <p:nvPr/>
          </p:nvSpPr>
          <p:spPr bwMode="auto">
            <a:xfrm>
              <a:off x="1008" y="1104"/>
              <a:ext cx="2045" cy="1308"/>
            </a:xfrm>
            <a:custGeom>
              <a:avLst/>
              <a:gdLst>
                <a:gd name="T0" fmla="*/ 1571 w 2045"/>
                <a:gd name="T1" fmla="*/ 18 h 1308"/>
                <a:gd name="T2" fmla="*/ 1805 w 2045"/>
                <a:gd name="T3" fmla="*/ 12 h 1308"/>
                <a:gd name="T4" fmla="*/ 1937 w 2045"/>
                <a:gd name="T5" fmla="*/ 48 h 1308"/>
                <a:gd name="T6" fmla="*/ 1997 w 2045"/>
                <a:gd name="T7" fmla="*/ 96 h 1308"/>
                <a:gd name="T8" fmla="*/ 2033 w 2045"/>
                <a:gd name="T9" fmla="*/ 186 h 1308"/>
                <a:gd name="T10" fmla="*/ 2039 w 2045"/>
                <a:gd name="T11" fmla="*/ 264 h 1308"/>
                <a:gd name="T12" fmla="*/ 2003 w 2045"/>
                <a:gd name="T13" fmla="*/ 312 h 1308"/>
                <a:gd name="T14" fmla="*/ 1925 w 2045"/>
                <a:gd name="T15" fmla="*/ 360 h 1308"/>
                <a:gd name="T16" fmla="*/ 1895 w 2045"/>
                <a:gd name="T17" fmla="*/ 408 h 1308"/>
                <a:gd name="T18" fmla="*/ 1901 w 2045"/>
                <a:gd name="T19" fmla="*/ 456 h 1308"/>
                <a:gd name="T20" fmla="*/ 1853 w 2045"/>
                <a:gd name="T21" fmla="*/ 510 h 1308"/>
                <a:gd name="T22" fmla="*/ 1703 w 2045"/>
                <a:gd name="T23" fmla="*/ 588 h 1308"/>
                <a:gd name="T24" fmla="*/ 1475 w 2045"/>
                <a:gd name="T25" fmla="*/ 642 h 1308"/>
                <a:gd name="T26" fmla="*/ 1397 w 2045"/>
                <a:gd name="T27" fmla="*/ 696 h 1308"/>
                <a:gd name="T28" fmla="*/ 1415 w 2045"/>
                <a:gd name="T29" fmla="*/ 744 h 1308"/>
                <a:gd name="T30" fmla="*/ 1409 w 2045"/>
                <a:gd name="T31" fmla="*/ 780 h 1308"/>
                <a:gd name="T32" fmla="*/ 1223 w 2045"/>
                <a:gd name="T33" fmla="*/ 852 h 1308"/>
                <a:gd name="T34" fmla="*/ 1043 w 2045"/>
                <a:gd name="T35" fmla="*/ 882 h 1308"/>
                <a:gd name="T36" fmla="*/ 971 w 2045"/>
                <a:gd name="T37" fmla="*/ 918 h 1308"/>
                <a:gd name="T38" fmla="*/ 959 w 2045"/>
                <a:gd name="T39" fmla="*/ 972 h 1308"/>
                <a:gd name="T40" fmla="*/ 995 w 2045"/>
                <a:gd name="T41" fmla="*/ 1026 h 1308"/>
                <a:gd name="T42" fmla="*/ 941 w 2045"/>
                <a:gd name="T43" fmla="*/ 1068 h 1308"/>
                <a:gd name="T44" fmla="*/ 809 w 2045"/>
                <a:gd name="T45" fmla="*/ 1116 h 1308"/>
                <a:gd name="T46" fmla="*/ 731 w 2045"/>
                <a:gd name="T47" fmla="*/ 1182 h 1308"/>
                <a:gd name="T48" fmla="*/ 689 w 2045"/>
                <a:gd name="T49" fmla="*/ 1248 h 1308"/>
                <a:gd name="T50" fmla="*/ 648 w 2045"/>
                <a:gd name="T51" fmla="*/ 1284 h 1308"/>
                <a:gd name="T52" fmla="*/ 600 w 2045"/>
                <a:gd name="T53" fmla="*/ 1218 h 1308"/>
                <a:gd name="T54" fmla="*/ 498 w 2045"/>
                <a:gd name="T55" fmla="*/ 1158 h 1308"/>
                <a:gd name="T56" fmla="*/ 378 w 2045"/>
                <a:gd name="T57" fmla="*/ 1080 h 1308"/>
                <a:gd name="T58" fmla="*/ 330 w 2045"/>
                <a:gd name="T59" fmla="*/ 990 h 1308"/>
                <a:gd name="T60" fmla="*/ 294 w 2045"/>
                <a:gd name="T61" fmla="*/ 900 h 1308"/>
                <a:gd name="T62" fmla="*/ 186 w 2045"/>
                <a:gd name="T63" fmla="*/ 846 h 1308"/>
                <a:gd name="T64" fmla="*/ 102 w 2045"/>
                <a:gd name="T65" fmla="*/ 774 h 1308"/>
                <a:gd name="T66" fmla="*/ 24 w 2045"/>
                <a:gd name="T67" fmla="*/ 666 h 1308"/>
                <a:gd name="T68" fmla="*/ 0 w 2045"/>
                <a:gd name="T69" fmla="*/ 534 h 1308"/>
                <a:gd name="T70" fmla="*/ 66 w 2045"/>
                <a:gd name="T71" fmla="*/ 354 h 1308"/>
                <a:gd name="T72" fmla="*/ 144 w 2045"/>
                <a:gd name="T73" fmla="*/ 270 h 1308"/>
                <a:gd name="T74" fmla="*/ 300 w 2045"/>
                <a:gd name="T75" fmla="*/ 180 h 1308"/>
                <a:gd name="T76" fmla="*/ 438 w 2045"/>
                <a:gd name="T77" fmla="*/ 138 h 1308"/>
                <a:gd name="T78" fmla="*/ 618 w 2045"/>
                <a:gd name="T79" fmla="*/ 168 h 1308"/>
                <a:gd name="T80" fmla="*/ 773 w 2045"/>
                <a:gd name="T81" fmla="*/ 168 h 1308"/>
                <a:gd name="T82" fmla="*/ 815 w 2045"/>
                <a:gd name="T83" fmla="*/ 132 h 1308"/>
                <a:gd name="T84" fmla="*/ 869 w 2045"/>
                <a:gd name="T85" fmla="*/ 54 h 1308"/>
                <a:gd name="T86" fmla="*/ 995 w 2045"/>
                <a:gd name="T87" fmla="*/ 12 h 1308"/>
                <a:gd name="T88" fmla="*/ 1145 w 2045"/>
                <a:gd name="T89" fmla="*/ 0 h 1308"/>
                <a:gd name="T90" fmla="*/ 1325 w 2045"/>
                <a:gd name="T91" fmla="*/ 36 h 1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45" h="1308">
                  <a:moveTo>
                    <a:pt x="1361" y="36"/>
                  </a:moveTo>
                  <a:lnTo>
                    <a:pt x="1499" y="24"/>
                  </a:lnTo>
                  <a:lnTo>
                    <a:pt x="1571" y="18"/>
                  </a:lnTo>
                  <a:lnTo>
                    <a:pt x="1637" y="12"/>
                  </a:lnTo>
                  <a:lnTo>
                    <a:pt x="1751" y="6"/>
                  </a:lnTo>
                  <a:lnTo>
                    <a:pt x="1805" y="12"/>
                  </a:lnTo>
                  <a:lnTo>
                    <a:pt x="1859" y="18"/>
                  </a:lnTo>
                  <a:lnTo>
                    <a:pt x="1913" y="36"/>
                  </a:lnTo>
                  <a:lnTo>
                    <a:pt x="1937" y="48"/>
                  </a:lnTo>
                  <a:lnTo>
                    <a:pt x="1961" y="60"/>
                  </a:lnTo>
                  <a:lnTo>
                    <a:pt x="1979" y="78"/>
                  </a:lnTo>
                  <a:lnTo>
                    <a:pt x="1997" y="96"/>
                  </a:lnTo>
                  <a:lnTo>
                    <a:pt x="2015" y="120"/>
                  </a:lnTo>
                  <a:lnTo>
                    <a:pt x="2027" y="150"/>
                  </a:lnTo>
                  <a:lnTo>
                    <a:pt x="2033" y="186"/>
                  </a:lnTo>
                  <a:lnTo>
                    <a:pt x="2045" y="228"/>
                  </a:lnTo>
                  <a:lnTo>
                    <a:pt x="2045" y="246"/>
                  </a:lnTo>
                  <a:lnTo>
                    <a:pt x="2039" y="264"/>
                  </a:lnTo>
                  <a:lnTo>
                    <a:pt x="2033" y="282"/>
                  </a:lnTo>
                  <a:lnTo>
                    <a:pt x="2015" y="300"/>
                  </a:lnTo>
                  <a:lnTo>
                    <a:pt x="2003" y="312"/>
                  </a:lnTo>
                  <a:lnTo>
                    <a:pt x="1985" y="318"/>
                  </a:lnTo>
                  <a:lnTo>
                    <a:pt x="1955" y="336"/>
                  </a:lnTo>
                  <a:lnTo>
                    <a:pt x="1925" y="360"/>
                  </a:lnTo>
                  <a:lnTo>
                    <a:pt x="1907" y="372"/>
                  </a:lnTo>
                  <a:lnTo>
                    <a:pt x="1901" y="384"/>
                  </a:lnTo>
                  <a:lnTo>
                    <a:pt x="1895" y="408"/>
                  </a:lnTo>
                  <a:lnTo>
                    <a:pt x="1901" y="426"/>
                  </a:lnTo>
                  <a:lnTo>
                    <a:pt x="1907" y="444"/>
                  </a:lnTo>
                  <a:lnTo>
                    <a:pt x="1901" y="456"/>
                  </a:lnTo>
                  <a:lnTo>
                    <a:pt x="1901" y="468"/>
                  </a:lnTo>
                  <a:lnTo>
                    <a:pt x="1877" y="486"/>
                  </a:lnTo>
                  <a:lnTo>
                    <a:pt x="1853" y="510"/>
                  </a:lnTo>
                  <a:lnTo>
                    <a:pt x="1805" y="540"/>
                  </a:lnTo>
                  <a:lnTo>
                    <a:pt x="1757" y="564"/>
                  </a:lnTo>
                  <a:lnTo>
                    <a:pt x="1703" y="588"/>
                  </a:lnTo>
                  <a:lnTo>
                    <a:pt x="1649" y="606"/>
                  </a:lnTo>
                  <a:lnTo>
                    <a:pt x="1589" y="618"/>
                  </a:lnTo>
                  <a:lnTo>
                    <a:pt x="1475" y="642"/>
                  </a:lnTo>
                  <a:lnTo>
                    <a:pt x="1433" y="666"/>
                  </a:lnTo>
                  <a:lnTo>
                    <a:pt x="1415" y="678"/>
                  </a:lnTo>
                  <a:lnTo>
                    <a:pt x="1397" y="696"/>
                  </a:lnTo>
                  <a:lnTo>
                    <a:pt x="1391" y="714"/>
                  </a:lnTo>
                  <a:lnTo>
                    <a:pt x="1403" y="732"/>
                  </a:lnTo>
                  <a:lnTo>
                    <a:pt x="1415" y="744"/>
                  </a:lnTo>
                  <a:lnTo>
                    <a:pt x="1421" y="762"/>
                  </a:lnTo>
                  <a:lnTo>
                    <a:pt x="1415" y="774"/>
                  </a:lnTo>
                  <a:lnTo>
                    <a:pt x="1409" y="780"/>
                  </a:lnTo>
                  <a:lnTo>
                    <a:pt x="1385" y="792"/>
                  </a:lnTo>
                  <a:lnTo>
                    <a:pt x="1301" y="828"/>
                  </a:lnTo>
                  <a:lnTo>
                    <a:pt x="1223" y="852"/>
                  </a:lnTo>
                  <a:lnTo>
                    <a:pt x="1133" y="876"/>
                  </a:lnTo>
                  <a:lnTo>
                    <a:pt x="1091" y="882"/>
                  </a:lnTo>
                  <a:lnTo>
                    <a:pt x="1043" y="882"/>
                  </a:lnTo>
                  <a:lnTo>
                    <a:pt x="1019" y="888"/>
                  </a:lnTo>
                  <a:lnTo>
                    <a:pt x="989" y="900"/>
                  </a:lnTo>
                  <a:lnTo>
                    <a:pt x="971" y="918"/>
                  </a:lnTo>
                  <a:lnTo>
                    <a:pt x="953" y="942"/>
                  </a:lnTo>
                  <a:lnTo>
                    <a:pt x="953" y="960"/>
                  </a:lnTo>
                  <a:lnTo>
                    <a:pt x="959" y="972"/>
                  </a:lnTo>
                  <a:lnTo>
                    <a:pt x="983" y="996"/>
                  </a:lnTo>
                  <a:lnTo>
                    <a:pt x="989" y="1014"/>
                  </a:lnTo>
                  <a:lnTo>
                    <a:pt x="995" y="1026"/>
                  </a:lnTo>
                  <a:lnTo>
                    <a:pt x="989" y="1038"/>
                  </a:lnTo>
                  <a:lnTo>
                    <a:pt x="971" y="1056"/>
                  </a:lnTo>
                  <a:lnTo>
                    <a:pt x="941" y="1068"/>
                  </a:lnTo>
                  <a:lnTo>
                    <a:pt x="911" y="1080"/>
                  </a:lnTo>
                  <a:lnTo>
                    <a:pt x="845" y="1104"/>
                  </a:lnTo>
                  <a:lnTo>
                    <a:pt x="809" y="1116"/>
                  </a:lnTo>
                  <a:lnTo>
                    <a:pt x="779" y="1134"/>
                  </a:lnTo>
                  <a:lnTo>
                    <a:pt x="755" y="1152"/>
                  </a:lnTo>
                  <a:lnTo>
                    <a:pt x="731" y="1182"/>
                  </a:lnTo>
                  <a:lnTo>
                    <a:pt x="719" y="1200"/>
                  </a:lnTo>
                  <a:lnTo>
                    <a:pt x="707" y="1212"/>
                  </a:lnTo>
                  <a:lnTo>
                    <a:pt x="689" y="1248"/>
                  </a:lnTo>
                  <a:lnTo>
                    <a:pt x="677" y="1278"/>
                  </a:lnTo>
                  <a:lnTo>
                    <a:pt x="659" y="1308"/>
                  </a:lnTo>
                  <a:lnTo>
                    <a:pt x="648" y="1284"/>
                  </a:lnTo>
                  <a:lnTo>
                    <a:pt x="636" y="1260"/>
                  </a:lnTo>
                  <a:lnTo>
                    <a:pt x="618" y="1236"/>
                  </a:lnTo>
                  <a:lnTo>
                    <a:pt x="600" y="1218"/>
                  </a:lnTo>
                  <a:lnTo>
                    <a:pt x="576" y="1200"/>
                  </a:lnTo>
                  <a:lnTo>
                    <a:pt x="552" y="1182"/>
                  </a:lnTo>
                  <a:lnTo>
                    <a:pt x="498" y="1158"/>
                  </a:lnTo>
                  <a:lnTo>
                    <a:pt x="438" y="1122"/>
                  </a:lnTo>
                  <a:lnTo>
                    <a:pt x="408" y="1104"/>
                  </a:lnTo>
                  <a:lnTo>
                    <a:pt x="378" y="1080"/>
                  </a:lnTo>
                  <a:lnTo>
                    <a:pt x="354" y="1056"/>
                  </a:lnTo>
                  <a:lnTo>
                    <a:pt x="336" y="1026"/>
                  </a:lnTo>
                  <a:lnTo>
                    <a:pt x="330" y="990"/>
                  </a:lnTo>
                  <a:lnTo>
                    <a:pt x="330" y="954"/>
                  </a:lnTo>
                  <a:lnTo>
                    <a:pt x="312" y="924"/>
                  </a:lnTo>
                  <a:lnTo>
                    <a:pt x="294" y="900"/>
                  </a:lnTo>
                  <a:lnTo>
                    <a:pt x="270" y="888"/>
                  </a:lnTo>
                  <a:lnTo>
                    <a:pt x="240" y="870"/>
                  </a:lnTo>
                  <a:lnTo>
                    <a:pt x="186" y="846"/>
                  </a:lnTo>
                  <a:lnTo>
                    <a:pt x="156" y="828"/>
                  </a:lnTo>
                  <a:lnTo>
                    <a:pt x="138" y="804"/>
                  </a:lnTo>
                  <a:lnTo>
                    <a:pt x="102" y="774"/>
                  </a:lnTo>
                  <a:lnTo>
                    <a:pt x="72" y="744"/>
                  </a:lnTo>
                  <a:lnTo>
                    <a:pt x="42" y="702"/>
                  </a:lnTo>
                  <a:lnTo>
                    <a:pt x="24" y="666"/>
                  </a:lnTo>
                  <a:lnTo>
                    <a:pt x="12" y="624"/>
                  </a:lnTo>
                  <a:lnTo>
                    <a:pt x="0" y="582"/>
                  </a:lnTo>
                  <a:lnTo>
                    <a:pt x="0" y="534"/>
                  </a:lnTo>
                  <a:lnTo>
                    <a:pt x="6" y="486"/>
                  </a:lnTo>
                  <a:lnTo>
                    <a:pt x="30" y="420"/>
                  </a:lnTo>
                  <a:lnTo>
                    <a:pt x="66" y="354"/>
                  </a:lnTo>
                  <a:lnTo>
                    <a:pt x="90" y="324"/>
                  </a:lnTo>
                  <a:lnTo>
                    <a:pt x="114" y="294"/>
                  </a:lnTo>
                  <a:lnTo>
                    <a:pt x="144" y="270"/>
                  </a:lnTo>
                  <a:lnTo>
                    <a:pt x="174" y="252"/>
                  </a:lnTo>
                  <a:lnTo>
                    <a:pt x="258" y="204"/>
                  </a:lnTo>
                  <a:lnTo>
                    <a:pt x="300" y="180"/>
                  </a:lnTo>
                  <a:lnTo>
                    <a:pt x="348" y="162"/>
                  </a:lnTo>
                  <a:lnTo>
                    <a:pt x="390" y="144"/>
                  </a:lnTo>
                  <a:lnTo>
                    <a:pt x="438" y="138"/>
                  </a:lnTo>
                  <a:lnTo>
                    <a:pt x="492" y="144"/>
                  </a:lnTo>
                  <a:lnTo>
                    <a:pt x="540" y="156"/>
                  </a:lnTo>
                  <a:lnTo>
                    <a:pt x="618" y="168"/>
                  </a:lnTo>
                  <a:lnTo>
                    <a:pt x="695" y="180"/>
                  </a:lnTo>
                  <a:lnTo>
                    <a:pt x="737" y="180"/>
                  </a:lnTo>
                  <a:lnTo>
                    <a:pt x="773" y="168"/>
                  </a:lnTo>
                  <a:lnTo>
                    <a:pt x="785" y="156"/>
                  </a:lnTo>
                  <a:lnTo>
                    <a:pt x="803" y="144"/>
                  </a:lnTo>
                  <a:lnTo>
                    <a:pt x="815" y="132"/>
                  </a:lnTo>
                  <a:lnTo>
                    <a:pt x="827" y="114"/>
                  </a:lnTo>
                  <a:lnTo>
                    <a:pt x="845" y="78"/>
                  </a:lnTo>
                  <a:lnTo>
                    <a:pt x="869" y="54"/>
                  </a:lnTo>
                  <a:lnTo>
                    <a:pt x="899" y="36"/>
                  </a:lnTo>
                  <a:lnTo>
                    <a:pt x="929" y="24"/>
                  </a:lnTo>
                  <a:lnTo>
                    <a:pt x="995" y="12"/>
                  </a:lnTo>
                  <a:lnTo>
                    <a:pt x="1067" y="6"/>
                  </a:lnTo>
                  <a:lnTo>
                    <a:pt x="1109" y="0"/>
                  </a:lnTo>
                  <a:lnTo>
                    <a:pt x="1145" y="0"/>
                  </a:lnTo>
                  <a:lnTo>
                    <a:pt x="1217" y="12"/>
                  </a:lnTo>
                  <a:lnTo>
                    <a:pt x="1289" y="30"/>
                  </a:lnTo>
                  <a:lnTo>
                    <a:pt x="1325" y="36"/>
                  </a:lnTo>
                  <a:lnTo>
                    <a:pt x="1361" y="36"/>
                  </a:lnTo>
                  <a:close/>
                </a:path>
              </a:pathLst>
            </a:custGeom>
            <a:solidFill>
              <a:srgbClr val="33CC33">
                <a:alpha val="49001"/>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MY"/>
            </a:p>
          </p:txBody>
        </p:sp>
        <p:sp>
          <p:nvSpPr>
            <p:cNvPr id="48304" name="Freeform 176"/>
            <p:cNvSpPr>
              <a:spLocks/>
            </p:cNvSpPr>
            <p:nvPr/>
          </p:nvSpPr>
          <p:spPr bwMode="auto">
            <a:xfrm>
              <a:off x="1128" y="1272"/>
              <a:ext cx="1654" cy="1154"/>
            </a:xfrm>
            <a:custGeom>
              <a:avLst/>
              <a:gdLst>
                <a:gd name="T0" fmla="*/ 1529 w 2134"/>
                <a:gd name="T1" fmla="*/ 24 h 1489"/>
                <a:gd name="T2" fmla="*/ 1847 w 2134"/>
                <a:gd name="T3" fmla="*/ 0 h 1489"/>
                <a:gd name="T4" fmla="*/ 1973 w 2134"/>
                <a:gd name="T5" fmla="*/ 30 h 1489"/>
                <a:gd name="T6" fmla="*/ 2063 w 2134"/>
                <a:gd name="T7" fmla="*/ 96 h 1489"/>
                <a:gd name="T8" fmla="*/ 2122 w 2134"/>
                <a:gd name="T9" fmla="*/ 180 h 1489"/>
                <a:gd name="T10" fmla="*/ 2134 w 2134"/>
                <a:gd name="T11" fmla="*/ 312 h 1489"/>
                <a:gd name="T12" fmla="*/ 2099 w 2134"/>
                <a:gd name="T13" fmla="*/ 360 h 1489"/>
                <a:gd name="T14" fmla="*/ 2009 w 2134"/>
                <a:gd name="T15" fmla="*/ 414 h 1489"/>
                <a:gd name="T16" fmla="*/ 1991 w 2134"/>
                <a:gd name="T17" fmla="*/ 504 h 1489"/>
                <a:gd name="T18" fmla="*/ 1937 w 2134"/>
                <a:gd name="T19" fmla="*/ 570 h 1489"/>
                <a:gd name="T20" fmla="*/ 1775 w 2134"/>
                <a:gd name="T21" fmla="*/ 654 h 1489"/>
                <a:gd name="T22" fmla="*/ 1535 w 2134"/>
                <a:gd name="T23" fmla="*/ 720 h 1489"/>
                <a:gd name="T24" fmla="*/ 1499 w 2134"/>
                <a:gd name="T25" fmla="*/ 756 h 1489"/>
                <a:gd name="T26" fmla="*/ 1517 w 2134"/>
                <a:gd name="T27" fmla="*/ 804 h 1489"/>
                <a:gd name="T28" fmla="*/ 1463 w 2134"/>
                <a:gd name="T29" fmla="*/ 858 h 1489"/>
                <a:gd name="T30" fmla="*/ 1247 w 2134"/>
                <a:gd name="T31" fmla="*/ 942 h 1489"/>
                <a:gd name="T32" fmla="*/ 1103 w 2134"/>
                <a:gd name="T33" fmla="*/ 954 h 1489"/>
                <a:gd name="T34" fmla="*/ 1049 w 2134"/>
                <a:gd name="T35" fmla="*/ 984 h 1489"/>
                <a:gd name="T36" fmla="*/ 1073 w 2134"/>
                <a:gd name="T37" fmla="*/ 1014 h 1489"/>
                <a:gd name="T38" fmla="*/ 1085 w 2134"/>
                <a:gd name="T39" fmla="*/ 1074 h 1489"/>
                <a:gd name="T40" fmla="*/ 1013 w 2134"/>
                <a:gd name="T41" fmla="*/ 1134 h 1489"/>
                <a:gd name="T42" fmla="*/ 887 w 2134"/>
                <a:gd name="T43" fmla="*/ 1182 h 1489"/>
                <a:gd name="T44" fmla="*/ 809 w 2134"/>
                <a:gd name="T45" fmla="*/ 1248 h 1489"/>
                <a:gd name="T46" fmla="*/ 749 w 2134"/>
                <a:gd name="T47" fmla="*/ 1368 h 1489"/>
                <a:gd name="T48" fmla="*/ 725 w 2134"/>
                <a:gd name="T49" fmla="*/ 1471 h 1489"/>
                <a:gd name="T50" fmla="*/ 690 w 2134"/>
                <a:gd name="T51" fmla="*/ 1483 h 1489"/>
                <a:gd name="T52" fmla="*/ 672 w 2134"/>
                <a:gd name="T53" fmla="*/ 1453 h 1489"/>
                <a:gd name="T54" fmla="*/ 678 w 2134"/>
                <a:gd name="T55" fmla="*/ 1405 h 1489"/>
                <a:gd name="T56" fmla="*/ 648 w 2134"/>
                <a:gd name="T57" fmla="*/ 1308 h 1489"/>
                <a:gd name="T58" fmla="*/ 576 w 2134"/>
                <a:gd name="T59" fmla="*/ 1242 h 1489"/>
                <a:gd name="T60" fmla="*/ 486 w 2134"/>
                <a:gd name="T61" fmla="*/ 1194 h 1489"/>
                <a:gd name="T62" fmla="*/ 390 w 2134"/>
                <a:gd name="T63" fmla="*/ 1140 h 1489"/>
                <a:gd name="T64" fmla="*/ 348 w 2134"/>
                <a:gd name="T65" fmla="*/ 1092 h 1489"/>
                <a:gd name="T66" fmla="*/ 330 w 2134"/>
                <a:gd name="T67" fmla="*/ 990 h 1489"/>
                <a:gd name="T68" fmla="*/ 282 w 2134"/>
                <a:gd name="T69" fmla="*/ 948 h 1489"/>
                <a:gd name="T70" fmla="*/ 174 w 2134"/>
                <a:gd name="T71" fmla="*/ 888 h 1489"/>
                <a:gd name="T72" fmla="*/ 48 w 2134"/>
                <a:gd name="T73" fmla="*/ 756 h 1489"/>
                <a:gd name="T74" fmla="*/ 6 w 2134"/>
                <a:gd name="T75" fmla="*/ 642 h 1489"/>
                <a:gd name="T76" fmla="*/ 6 w 2134"/>
                <a:gd name="T77" fmla="*/ 522 h 1489"/>
                <a:gd name="T78" fmla="*/ 66 w 2134"/>
                <a:gd name="T79" fmla="*/ 384 h 1489"/>
                <a:gd name="T80" fmla="*/ 156 w 2134"/>
                <a:gd name="T81" fmla="*/ 276 h 1489"/>
                <a:gd name="T82" fmla="*/ 294 w 2134"/>
                <a:gd name="T83" fmla="*/ 198 h 1489"/>
                <a:gd name="T84" fmla="*/ 414 w 2134"/>
                <a:gd name="T85" fmla="*/ 150 h 1489"/>
                <a:gd name="T86" fmla="*/ 546 w 2134"/>
                <a:gd name="T87" fmla="*/ 144 h 1489"/>
                <a:gd name="T88" fmla="*/ 690 w 2134"/>
                <a:gd name="T89" fmla="*/ 168 h 1489"/>
                <a:gd name="T90" fmla="*/ 791 w 2134"/>
                <a:gd name="T91" fmla="*/ 162 h 1489"/>
                <a:gd name="T92" fmla="*/ 851 w 2134"/>
                <a:gd name="T93" fmla="*/ 96 h 1489"/>
                <a:gd name="T94" fmla="*/ 923 w 2134"/>
                <a:gd name="T95" fmla="*/ 36 h 1489"/>
                <a:gd name="T96" fmla="*/ 1133 w 2134"/>
                <a:gd name="T97" fmla="*/ 0 h 1489"/>
                <a:gd name="T98" fmla="*/ 1307 w 2134"/>
                <a:gd name="T99" fmla="*/ 18 h 1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34" h="1489">
                  <a:moveTo>
                    <a:pt x="1403" y="30"/>
                  </a:moveTo>
                  <a:lnTo>
                    <a:pt x="1469" y="30"/>
                  </a:lnTo>
                  <a:lnTo>
                    <a:pt x="1529" y="24"/>
                  </a:lnTo>
                  <a:lnTo>
                    <a:pt x="1655" y="6"/>
                  </a:lnTo>
                  <a:lnTo>
                    <a:pt x="1781" y="0"/>
                  </a:lnTo>
                  <a:lnTo>
                    <a:pt x="1847" y="0"/>
                  </a:lnTo>
                  <a:lnTo>
                    <a:pt x="1907" y="12"/>
                  </a:lnTo>
                  <a:lnTo>
                    <a:pt x="1943" y="18"/>
                  </a:lnTo>
                  <a:lnTo>
                    <a:pt x="1973" y="30"/>
                  </a:lnTo>
                  <a:lnTo>
                    <a:pt x="2009" y="48"/>
                  </a:lnTo>
                  <a:lnTo>
                    <a:pt x="2033" y="72"/>
                  </a:lnTo>
                  <a:lnTo>
                    <a:pt x="2063" y="96"/>
                  </a:lnTo>
                  <a:lnTo>
                    <a:pt x="2087" y="120"/>
                  </a:lnTo>
                  <a:lnTo>
                    <a:pt x="2104" y="150"/>
                  </a:lnTo>
                  <a:lnTo>
                    <a:pt x="2122" y="180"/>
                  </a:lnTo>
                  <a:lnTo>
                    <a:pt x="2134" y="252"/>
                  </a:lnTo>
                  <a:lnTo>
                    <a:pt x="2134" y="294"/>
                  </a:lnTo>
                  <a:lnTo>
                    <a:pt x="2134" y="312"/>
                  </a:lnTo>
                  <a:lnTo>
                    <a:pt x="2128" y="330"/>
                  </a:lnTo>
                  <a:lnTo>
                    <a:pt x="2110" y="348"/>
                  </a:lnTo>
                  <a:lnTo>
                    <a:pt x="2099" y="360"/>
                  </a:lnTo>
                  <a:lnTo>
                    <a:pt x="2063" y="384"/>
                  </a:lnTo>
                  <a:lnTo>
                    <a:pt x="2027" y="402"/>
                  </a:lnTo>
                  <a:lnTo>
                    <a:pt x="2009" y="414"/>
                  </a:lnTo>
                  <a:lnTo>
                    <a:pt x="1991" y="432"/>
                  </a:lnTo>
                  <a:lnTo>
                    <a:pt x="1997" y="480"/>
                  </a:lnTo>
                  <a:lnTo>
                    <a:pt x="1991" y="504"/>
                  </a:lnTo>
                  <a:lnTo>
                    <a:pt x="1985" y="522"/>
                  </a:lnTo>
                  <a:lnTo>
                    <a:pt x="1961" y="546"/>
                  </a:lnTo>
                  <a:lnTo>
                    <a:pt x="1937" y="570"/>
                  </a:lnTo>
                  <a:lnTo>
                    <a:pt x="1883" y="606"/>
                  </a:lnTo>
                  <a:lnTo>
                    <a:pt x="1829" y="630"/>
                  </a:lnTo>
                  <a:lnTo>
                    <a:pt x="1775" y="654"/>
                  </a:lnTo>
                  <a:lnTo>
                    <a:pt x="1715" y="678"/>
                  </a:lnTo>
                  <a:lnTo>
                    <a:pt x="1655" y="690"/>
                  </a:lnTo>
                  <a:lnTo>
                    <a:pt x="1535" y="720"/>
                  </a:lnTo>
                  <a:lnTo>
                    <a:pt x="1511" y="726"/>
                  </a:lnTo>
                  <a:lnTo>
                    <a:pt x="1493" y="738"/>
                  </a:lnTo>
                  <a:lnTo>
                    <a:pt x="1499" y="756"/>
                  </a:lnTo>
                  <a:lnTo>
                    <a:pt x="1511" y="774"/>
                  </a:lnTo>
                  <a:lnTo>
                    <a:pt x="1517" y="798"/>
                  </a:lnTo>
                  <a:lnTo>
                    <a:pt x="1517" y="804"/>
                  </a:lnTo>
                  <a:lnTo>
                    <a:pt x="1511" y="816"/>
                  </a:lnTo>
                  <a:lnTo>
                    <a:pt x="1487" y="840"/>
                  </a:lnTo>
                  <a:lnTo>
                    <a:pt x="1463" y="858"/>
                  </a:lnTo>
                  <a:lnTo>
                    <a:pt x="1397" y="888"/>
                  </a:lnTo>
                  <a:lnTo>
                    <a:pt x="1271" y="930"/>
                  </a:lnTo>
                  <a:lnTo>
                    <a:pt x="1247" y="942"/>
                  </a:lnTo>
                  <a:lnTo>
                    <a:pt x="1217" y="948"/>
                  </a:lnTo>
                  <a:lnTo>
                    <a:pt x="1163" y="948"/>
                  </a:lnTo>
                  <a:lnTo>
                    <a:pt x="1103" y="954"/>
                  </a:lnTo>
                  <a:lnTo>
                    <a:pt x="1079" y="966"/>
                  </a:lnTo>
                  <a:lnTo>
                    <a:pt x="1055" y="978"/>
                  </a:lnTo>
                  <a:lnTo>
                    <a:pt x="1049" y="984"/>
                  </a:lnTo>
                  <a:lnTo>
                    <a:pt x="1055" y="984"/>
                  </a:lnTo>
                  <a:lnTo>
                    <a:pt x="1061" y="996"/>
                  </a:lnTo>
                  <a:lnTo>
                    <a:pt x="1073" y="1014"/>
                  </a:lnTo>
                  <a:lnTo>
                    <a:pt x="1079" y="1032"/>
                  </a:lnTo>
                  <a:lnTo>
                    <a:pt x="1085" y="1050"/>
                  </a:lnTo>
                  <a:lnTo>
                    <a:pt x="1085" y="1074"/>
                  </a:lnTo>
                  <a:lnTo>
                    <a:pt x="1067" y="1098"/>
                  </a:lnTo>
                  <a:lnTo>
                    <a:pt x="1043" y="1122"/>
                  </a:lnTo>
                  <a:lnTo>
                    <a:pt x="1013" y="1134"/>
                  </a:lnTo>
                  <a:lnTo>
                    <a:pt x="983" y="1146"/>
                  </a:lnTo>
                  <a:lnTo>
                    <a:pt x="923" y="1170"/>
                  </a:lnTo>
                  <a:lnTo>
                    <a:pt x="887" y="1182"/>
                  </a:lnTo>
                  <a:lnTo>
                    <a:pt x="863" y="1194"/>
                  </a:lnTo>
                  <a:lnTo>
                    <a:pt x="833" y="1218"/>
                  </a:lnTo>
                  <a:lnTo>
                    <a:pt x="809" y="1248"/>
                  </a:lnTo>
                  <a:lnTo>
                    <a:pt x="791" y="1278"/>
                  </a:lnTo>
                  <a:lnTo>
                    <a:pt x="773" y="1308"/>
                  </a:lnTo>
                  <a:lnTo>
                    <a:pt x="749" y="1368"/>
                  </a:lnTo>
                  <a:lnTo>
                    <a:pt x="725" y="1435"/>
                  </a:lnTo>
                  <a:lnTo>
                    <a:pt x="731" y="1459"/>
                  </a:lnTo>
                  <a:lnTo>
                    <a:pt x="725" y="1471"/>
                  </a:lnTo>
                  <a:lnTo>
                    <a:pt x="719" y="1483"/>
                  </a:lnTo>
                  <a:lnTo>
                    <a:pt x="707" y="1489"/>
                  </a:lnTo>
                  <a:lnTo>
                    <a:pt x="690" y="1483"/>
                  </a:lnTo>
                  <a:lnTo>
                    <a:pt x="684" y="1477"/>
                  </a:lnTo>
                  <a:lnTo>
                    <a:pt x="672" y="1471"/>
                  </a:lnTo>
                  <a:lnTo>
                    <a:pt x="672" y="1453"/>
                  </a:lnTo>
                  <a:lnTo>
                    <a:pt x="678" y="1429"/>
                  </a:lnTo>
                  <a:lnTo>
                    <a:pt x="684" y="1417"/>
                  </a:lnTo>
                  <a:lnTo>
                    <a:pt x="678" y="1405"/>
                  </a:lnTo>
                  <a:lnTo>
                    <a:pt x="678" y="1368"/>
                  </a:lnTo>
                  <a:lnTo>
                    <a:pt x="666" y="1338"/>
                  </a:lnTo>
                  <a:lnTo>
                    <a:pt x="648" y="1308"/>
                  </a:lnTo>
                  <a:lnTo>
                    <a:pt x="624" y="1284"/>
                  </a:lnTo>
                  <a:lnTo>
                    <a:pt x="600" y="1266"/>
                  </a:lnTo>
                  <a:lnTo>
                    <a:pt x="576" y="1242"/>
                  </a:lnTo>
                  <a:lnTo>
                    <a:pt x="546" y="1230"/>
                  </a:lnTo>
                  <a:lnTo>
                    <a:pt x="516" y="1218"/>
                  </a:lnTo>
                  <a:lnTo>
                    <a:pt x="486" y="1194"/>
                  </a:lnTo>
                  <a:lnTo>
                    <a:pt x="450" y="1176"/>
                  </a:lnTo>
                  <a:lnTo>
                    <a:pt x="420" y="1158"/>
                  </a:lnTo>
                  <a:lnTo>
                    <a:pt x="390" y="1140"/>
                  </a:lnTo>
                  <a:lnTo>
                    <a:pt x="372" y="1122"/>
                  </a:lnTo>
                  <a:lnTo>
                    <a:pt x="360" y="1110"/>
                  </a:lnTo>
                  <a:lnTo>
                    <a:pt x="348" y="1092"/>
                  </a:lnTo>
                  <a:lnTo>
                    <a:pt x="342" y="1074"/>
                  </a:lnTo>
                  <a:lnTo>
                    <a:pt x="330" y="1032"/>
                  </a:lnTo>
                  <a:lnTo>
                    <a:pt x="330" y="990"/>
                  </a:lnTo>
                  <a:lnTo>
                    <a:pt x="324" y="978"/>
                  </a:lnTo>
                  <a:lnTo>
                    <a:pt x="306" y="966"/>
                  </a:lnTo>
                  <a:lnTo>
                    <a:pt x="282" y="948"/>
                  </a:lnTo>
                  <a:lnTo>
                    <a:pt x="252" y="936"/>
                  </a:lnTo>
                  <a:lnTo>
                    <a:pt x="222" y="918"/>
                  </a:lnTo>
                  <a:lnTo>
                    <a:pt x="174" y="888"/>
                  </a:lnTo>
                  <a:lnTo>
                    <a:pt x="126" y="846"/>
                  </a:lnTo>
                  <a:lnTo>
                    <a:pt x="84" y="798"/>
                  </a:lnTo>
                  <a:lnTo>
                    <a:pt x="48" y="756"/>
                  </a:lnTo>
                  <a:lnTo>
                    <a:pt x="30" y="720"/>
                  </a:lnTo>
                  <a:lnTo>
                    <a:pt x="18" y="684"/>
                  </a:lnTo>
                  <a:lnTo>
                    <a:pt x="6" y="642"/>
                  </a:lnTo>
                  <a:lnTo>
                    <a:pt x="0" y="600"/>
                  </a:lnTo>
                  <a:lnTo>
                    <a:pt x="0" y="558"/>
                  </a:lnTo>
                  <a:lnTo>
                    <a:pt x="6" y="522"/>
                  </a:lnTo>
                  <a:lnTo>
                    <a:pt x="18" y="480"/>
                  </a:lnTo>
                  <a:lnTo>
                    <a:pt x="36" y="444"/>
                  </a:lnTo>
                  <a:lnTo>
                    <a:pt x="66" y="384"/>
                  </a:lnTo>
                  <a:lnTo>
                    <a:pt x="108" y="330"/>
                  </a:lnTo>
                  <a:lnTo>
                    <a:pt x="132" y="300"/>
                  </a:lnTo>
                  <a:lnTo>
                    <a:pt x="156" y="276"/>
                  </a:lnTo>
                  <a:lnTo>
                    <a:pt x="186" y="258"/>
                  </a:lnTo>
                  <a:lnTo>
                    <a:pt x="216" y="240"/>
                  </a:lnTo>
                  <a:lnTo>
                    <a:pt x="294" y="198"/>
                  </a:lnTo>
                  <a:lnTo>
                    <a:pt x="330" y="180"/>
                  </a:lnTo>
                  <a:lnTo>
                    <a:pt x="372" y="162"/>
                  </a:lnTo>
                  <a:lnTo>
                    <a:pt x="414" y="150"/>
                  </a:lnTo>
                  <a:lnTo>
                    <a:pt x="456" y="138"/>
                  </a:lnTo>
                  <a:lnTo>
                    <a:pt x="498" y="138"/>
                  </a:lnTo>
                  <a:lnTo>
                    <a:pt x="546" y="144"/>
                  </a:lnTo>
                  <a:lnTo>
                    <a:pt x="594" y="156"/>
                  </a:lnTo>
                  <a:lnTo>
                    <a:pt x="642" y="162"/>
                  </a:lnTo>
                  <a:lnTo>
                    <a:pt x="690" y="168"/>
                  </a:lnTo>
                  <a:lnTo>
                    <a:pt x="731" y="180"/>
                  </a:lnTo>
                  <a:lnTo>
                    <a:pt x="767" y="174"/>
                  </a:lnTo>
                  <a:lnTo>
                    <a:pt x="791" y="162"/>
                  </a:lnTo>
                  <a:lnTo>
                    <a:pt x="815" y="144"/>
                  </a:lnTo>
                  <a:lnTo>
                    <a:pt x="833" y="120"/>
                  </a:lnTo>
                  <a:lnTo>
                    <a:pt x="851" y="96"/>
                  </a:lnTo>
                  <a:lnTo>
                    <a:pt x="869" y="72"/>
                  </a:lnTo>
                  <a:lnTo>
                    <a:pt x="893" y="48"/>
                  </a:lnTo>
                  <a:lnTo>
                    <a:pt x="923" y="36"/>
                  </a:lnTo>
                  <a:lnTo>
                    <a:pt x="989" y="18"/>
                  </a:lnTo>
                  <a:lnTo>
                    <a:pt x="1061" y="6"/>
                  </a:lnTo>
                  <a:lnTo>
                    <a:pt x="1133" y="0"/>
                  </a:lnTo>
                  <a:lnTo>
                    <a:pt x="1205" y="0"/>
                  </a:lnTo>
                  <a:lnTo>
                    <a:pt x="1259" y="6"/>
                  </a:lnTo>
                  <a:lnTo>
                    <a:pt x="1307" y="18"/>
                  </a:lnTo>
                  <a:lnTo>
                    <a:pt x="1355" y="24"/>
                  </a:lnTo>
                  <a:lnTo>
                    <a:pt x="1403" y="30"/>
                  </a:lnTo>
                  <a:close/>
                </a:path>
              </a:pathLst>
            </a:custGeom>
            <a:solidFill>
              <a:srgbClr val="9A9600">
                <a:alpha val="49001"/>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MY"/>
            </a:p>
          </p:txBody>
        </p:sp>
        <p:sp>
          <p:nvSpPr>
            <p:cNvPr id="48305" name="Freeform 177"/>
            <p:cNvSpPr>
              <a:spLocks/>
            </p:cNvSpPr>
            <p:nvPr/>
          </p:nvSpPr>
          <p:spPr bwMode="auto">
            <a:xfrm>
              <a:off x="1248" y="1392"/>
              <a:ext cx="1318" cy="920"/>
            </a:xfrm>
            <a:custGeom>
              <a:avLst/>
              <a:gdLst>
                <a:gd name="T0" fmla="*/ 1529 w 2134"/>
                <a:gd name="T1" fmla="*/ 24 h 1489"/>
                <a:gd name="T2" fmla="*/ 1847 w 2134"/>
                <a:gd name="T3" fmla="*/ 0 h 1489"/>
                <a:gd name="T4" fmla="*/ 1973 w 2134"/>
                <a:gd name="T5" fmla="*/ 30 h 1489"/>
                <a:gd name="T6" fmla="*/ 2063 w 2134"/>
                <a:gd name="T7" fmla="*/ 96 h 1489"/>
                <a:gd name="T8" fmla="*/ 2122 w 2134"/>
                <a:gd name="T9" fmla="*/ 180 h 1489"/>
                <a:gd name="T10" fmla="*/ 2134 w 2134"/>
                <a:gd name="T11" fmla="*/ 312 h 1489"/>
                <a:gd name="T12" fmla="*/ 2099 w 2134"/>
                <a:gd name="T13" fmla="*/ 360 h 1489"/>
                <a:gd name="T14" fmla="*/ 2009 w 2134"/>
                <a:gd name="T15" fmla="*/ 414 h 1489"/>
                <a:gd name="T16" fmla="*/ 1991 w 2134"/>
                <a:gd name="T17" fmla="*/ 504 h 1489"/>
                <a:gd name="T18" fmla="*/ 1937 w 2134"/>
                <a:gd name="T19" fmla="*/ 570 h 1489"/>
                <a:gd name="T20" fmla="*/ 1775 w 2134"/>
                <a:gd name="T21" fmla="*/ 654 h 1489"/>
                <a:gd name="T22" fmla="*/ 1535 w 2134"/>
                <a:gd name="T23" fmla="*/ 720 h 1489"/>
                <a:gd name="T24" fmla="*/ 1499 w 2134"/>
                <a:gd name="T25" fmla="*/ 756 h 1489"/>
                <a:gd name="T26" fmla="*/ 1517 w 2134"/>
                <a:gd name="T27" fmla="*/ 804 h 1489"/>
                <a:gd name="T28" fmla="*/ 1463 w 2134"/>
                <a:gd name="T29" fmla="*/ 858 h 1489"/>
                <a:gd name="T30" fmla="*/ 1247 w 2134"/>
                <a:gd name="T31" fmla="*/ 942 h 1489"/>
                <a:gd name="T32" fmla="*/ 1103 w 2134"/>
                <a:gd name="T33" fmla="*/ 954 h 1489"/>
                <a:gd name="T34" fmla="*/ 1049 w 2134"/>
                <a:gd name="T35" fmla="*/ 984 h 1489"/>
                <a:gd name="T36" fmla="*/ 1073 w 2134"/>
                <a:gd name="T37" fmla="*/ 1014 h 1489"/>
                <a:gd name="T38" fmla="*/ 1085 w 2134"/>
                <a:gd name="T39" fmla="*/ 1074 h 1489"/>
                <a:gd name="T40" fmla="*/ 1013 w 2134"/>
                <a:gd name="T41" fmla="*/ 1134 h 1489"/>
                <a:gd name="T42" fmla="*/ 887 w 2134"/>
                <a:gd name="T43" fmla="*/ 1182 h 1489"/>
                <a:gd name="T44" fmla="*/ 809 w 2134"/>
                <a:gd name="T45" fmla="*/ 1248 h 1489"/>
                <a:gd name="T46" fmla="*/ 749 w 2134"/>
                <a:gd name="T47" fmla="*/ 1368 h 1489"/>
                <a:gd name="T48" fmla="*/ 725 w 2134"/>
                <a:gd name="T49" fmla="*/ 1471 h 1489"/>
                <a:gd name="T50" fmla="*/ 690 w 2134"/>
                <a:gd name="T51" fmla="*/ 1483 h 1489"/>
                <a:gd name="T52" fmla="*/ 672 w 2134"/>
                <a:gd name="T53" fmla="*/ 1453 h 1489"/>
                <a:gd name="T54" fmla="*/ 678 w 2134"/>
                <a:gd name="T55" fmla="*/ 1405 h 1489"/>
                <a:gd name="T56" fmla="*/ 648 w 2134"/>
                <a:gd name="T57" fmla="*/ 1308 h 1489"/>
                <a:gd name="T58" fmla="*/ 576 w 2134"/>
                <a:gd name="T59" fmla="*/ 1242 h 1489"/>
                <a:gd name="T60" fmla="*/ 486 w 2134"/>
                <a:gd name="T61" fmla="*/ 1194 h 1489"/>
                <a:gd name="T62" fmla="*/ 390 w 2134"/>
                <a:gd name="T63" fmla="*/ 1140 h 1489"/>
                <a:gd name="T64" fmla="*/ 348 w 2134"/>
                <a:gd name="T65" fmla="*/ 1092 h 1489"/>
                <a:gd name="T66" fmla="*/ 330 w 2134"/>
                <a:gd name="T67" fmla="*/ 990 h 1489"/>
                <a:gd name="T68" fmla="*/ 282 w 2134"/>
                <a:gd name="T69" fmla="*/ 948 h 1489"/>
                <a:gd name="T70" fmla="*/ 174 w 2134"/>
                <a:gd name="T71" fmla="*/ 888 h 1489"/>
                <a:gd name="T72" fmla="*/ 48 w 2134"/>
                <a:gd name="T73" fmla="*/ 756 h 1489"/>
                <a:gd name="T74" fmla="*/ 6 w 2134"/>
                <a:gd name="T75" fmla="*/ 642 h 1489"/>
                <a:gd name="T76" fmla="*/ 6 w 2134"/>
                <a:gd name="T77" fmla="*/ 522 h 1489"/>
                <a:gd name="T78" fmla="*/ 66 w 2134"/>
                <a:gd name="T79" fmla="*/ 384 h 1489"/>
                <a:gd name="T80" fmla="*/ 156 w 2134"/>
                <a:gd name="T81" fmla="*/ 276 h 1489"/>
                <a:gd name="T82" fmla="*/ 294 w 2134"/>
                <a:gd name="T83" fmla="*/ 198 h 1489"/>
                <a:gd name="T84" fmla="*/ 414 w 2134"/>
                <a:gd name="T85" fmla="*/ 150 h 1489"/>
                <a:gd name="T86" fmla="*/ 546 w 2134"/>
                <a:gd name="T87" fmla="*/ 144 h 1489"/>
                <a:gd name="T88" fmla="*/ 690 w 2134"/>
                <a:gd name="T89" fmla="*/ 168 h 1489"/>
                <a:gd name="T90" fmla="*/ 791 w 2134"/>
                <a:gd name="T91" fmla="*/ 162 h 1489"/>
                <a:gd name="T92" fmla="*/ 851 w 2134"/>
                <a:gd name="T93" fmla="*/ 96 h 1489"/>
                <a:gd name="T94" fmla="*/ 923 w 2134"/>
                <a:gd name="T95" fmla="*/ 36 h 1489"/>
                <a:gd name="T96" fmla="*/ 1133 w 2134"/>
                <a:gd name="T97" fmla="*/ 0 h 1489"/>
                <a:gd name="T98" fmla="*/ 1307 w 2134"/>
                <a:gd name="T99" fmla="*/ 18 h 1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34" h="1489">
                  <a:moveTo>
                    <a:pt x="1403" y="30"/>
                  </a:moveTo>
                  <a:lnTo>
                    <a:pt x="1469" y="30"/>
                  </a:lnTo>
                  <a:lnTo>
                    <a:pt x="1529" y="24"/>
                  </a:lnTo>
                  <a:lnTo>
                    <a:pt x="1655" y="6"/>
                  </a:lnTo>
                  <a:lnTo>
                    <a:pt x="1781" y="0"/>
                  </a:lnTo>
                  <a:lnTo>
                    <a:pt x="1847" y="0"/>
                  </a:lnTo>
                  <a:lnTo>
                    <a:pt x="1907" y="12"/>
                  </a:lnTo>
                  <a:lnTo>
                    <a:pt x="1943" y="18"/>
                  </a:lnTo>
                  <a:lnTo>
                    <a:pt x="1973" y="30"/>
                  </a:lnTo>
                  <a:lnTo>
                    <a:pt x="2009" y="48"/>
                  </a:lnTo>
                  <a:lnTo>
                    <a:pt x="2033" y="72"/>
                  </a:lnTo>
                  <a:lnTo>
                    <a:pt x="2063" y="96"/>
                  </a:lnTo>
                  <a:lnTo>
                    <a:pt x="2087" y="120"/>
                  </a:lnTo>
                  <a:lnTo>
                    <a:pt x="2104" y="150"/>
                  </a:lnTo>
                  <a:lnTo>
                    <a:pt x="2122" y="180"/>
                  </a:lnTo>
                  <a:lnTo>
                    <a:pt x="2134" y="252"/>
                  </a:lnTo>
                  <a:lnTo>
                    <a:pt x="2134" y="294"/>
                  </a:lnTo>
                  <a:lnTo>
                    <a:pt x="2134" y="312"/>
                  </a:lnTo>
                  <a:lnTo>
                    <a:pt x="2128" y="330"/>
                  </a:lnTo>
                  <a:lnTo>
                    <a:pt x="2110" y="348"/>
                  </a:lnTo>
                  <a:lnTo>
                    <a:pt x="2099" y="360"/>
                  </a:lnTo>
                  <a:lnTo>
                    <a:pt x="2063" y="384"/>
                  </a:lnTo>
                  <a:lnTo>
                    <a:pt x="2027" y="402"/>
                  </a:lnTo>
                  <a:lnTo>
                    <a:pt x="2009" y="414"/>
                  </a:lnTo>
                  <a:lnTo>
                    <a:pt x="1991" y="432"/>
                  </a:lnTo>
                  <a:lnTo>
                    <a:pt x="1997" y="480"/>
                  </a:lnTo>
                  <a:lnTo>
                    <a:pt x="1991" y="504"/>
                  </a:lnTo>
                  <a:lnTo>
                    <a:pt x="1985" y="522"/>
                  </a:lnTo>
                  <a:lnTo>
                    <a:pt x="1961" y="546"/>
                  </a:lnTo>
                  <a:lnTo>
                    <a:pt x="1937" y="570"/>
                  </a:lnTo>
                  <a:lnTo>
                    <a:pt x="1883" y="606"/>
                  </a:lnTo>
                  <a:lnTo>
                    <a:pt x="1829" y="630"/>
                  </a:lnTo>
                  <a:lnTo>
                    <a:pt x="1775" y="654"/>
                  </a:lnTo>
                  <a:lnTo>
                    <a:pt x="1715" y="678"/>
                  </a:lnTo>
                  <a:lnTo>
                    <a:pt x="1655" y="690"/>
                  </a:lnTo>
                  <a:lnTo>
                    <a:pt x="1535" y="720"/>
                  </a:lnTo>
                  <a:lnTo>
                    <a:pt x="1511" y="726"/>
                  </a:lnTo>
                  <a:lnTo>
                    <a:pt x="1493" y="738"/>
                  </a:lnTo>
                  <a:lnTo>
                    <a:pt x="1499" y="756"/>
                  </a:lnTo>
                  <a:lnTo>
                    <a:pt x="1511" y="774"/>
                  </a:lnTo>
                  <a:lnTo>
                    <a:pt x="1517" y="798"/>
                  </a:lnTo>
                  <a:lnTo>
                    <a:pt x="1517" y="804"/>
                  </a:lnTo>
                  <a:lnTo>
                    <a:pt x="1511" y="816"/>
                  </a:lnTo>
                  <a:lnTo>
                    <a:pt x="1487" y="840"/>
                  </a:lnTo>
                  <a:lnTo>
                    <a:pt x="1463" y="858"/>
                  </a:lnTo>
                  <a:lnTo>
                    <a:pt x="1397" y="888"/>
                  </a:lnTo>
                  <a:lnTo>
                    <a:pt x="1271" y="930"/>
                  </a:lnTo>
                  <a:lnTo>
                    <a:pt x="1247" y="942"/>
                  </a:lnTo>
                  <a:lnTo>
                    <a:pt x="1217" y="948"/>
                  </a:lnTo>
                  <a:lnTo>
                    <a:pt x="1163" y="948"/>
                  </a:lnTo>
                  <a:lnTo>
                    <a:pt x="1103" y="954"/>
                  </a:lnTo>
                  <a:lnTo>
                    <a:pt x="1079" y="966"/>
                  </a:lnTo>
                  <a:lnTo>
                    <a:pt x="1055" y="978"/>
                  </a:lnTo>
                  <a:lnTo>
                    <a:pt x="1049" y="984"/>
                  </a:lnTo>
                  <a:lnTo>
                    <a:pt x="1055" y="984"/>
                  </a:lnTo>
                  <a:lnTo>
                    <a:pt x="1061" y="996"/>
                  </a:lnTo>
                  <a:lnTo>
                    <a:pt x="1073" y="1014"/>
                  </a:lnTo>
                  <a:lnTo>
                    <a:pt x="1079" y="1032"/>
                  </a:lnTo>
                  <a:lnTo>
                    <a:pt x="1085" y="1050"/>
                  </a:lnTo>
                  <a:lnTo>
                    <a:pt x="1085" y="1074"/>
                  </a:lnTo>
                  <a:lnTo>
                    <a:pt x="1067" y="1098"/>
                  </a:lnTo>
                  <a:lnTo>
                    <a:pt x="1043" y="1122"/>
                  </a:lnTo>
                  <a:lnTo>
                    <a:pt x="1013" y="1134"/>
                  </a:lnTo>
                  <a:lnTo>
                    <a:pt x="983" y="1146"/>
                  </a:lnTo>
                  <a:lnTo>
                    <a:pt x="923" y="1170"/>
                  </a:lnTo>
                  <a:lnTo>
                    <a:pt x="887" y="1182"/>
                  </a:lnTo>
                  <a:lnTo>
                    <a:pt x="863" y="1194"/>
                  </a:lnTo>
                  <a:lnTo>
                    <a:pt x="833" y="1218"/>
                  </a:lnTo>
                  <a:lnTo>
                    <a:pt x="809" y="1248"/>
                  </a:lnTo>
                  <a:lnTo>
                    <a:pt x="791" y="1278"/>
                  </a:lnTo>
                  <a:lnTo>
                    <a:pt x="773" y="1308"/>
                  </a:lnTo>
                  <a:lnTo>
                    <a:pt x="749" y="1368"/>
                  </a:lnTo>
                  <a:lnTo>
                    <a:pt x="725" y="1435"/>
                  </a:lnTo>
                  <a:lnTo>
                    <a:pt x="731" y="1459"/>
                  </a:lnTo>
                  <a:lnTo>
                    <a:pt x="725" y="1471"/>
                  </a:lnTo>
                  <a:lnTo>
                    <a:pt x="719" y="1483"/>
                  </a:lnTo>
                  <a:lnTo>
                    <a:pt x="707" y="1489"/>
                  </a:lnTo>
                  <a:lnTo>
                    <a:pt x="690" y="1483"/>
                  </a:lnTo>
                  <a:lnTo>
                    <a:pt x="684" y="1477"/>
                  </a:lnTo>
                  <a:lnTo>
                    <a:pt x="672" y="1471"/>
                  </a:lnTo>
                  <a:lnTo>
                    <a:pt x="672" y="1453"/>
                  </a:lnTo>
                  <a:lnTo>
                    <a:pt x="678" y="1429"/>
                  </a:lnTo>
                  <a:lnTo>
                    <a:pt x="684" y="1417"/>
                  </a:lnTo>
                  <a:lnTo>
                    <a:pt x="678" y="1405"/>
                  </a:lnTo>
                  <a:lnTo>
                    <a:pt x="678" y="1368"/>
                  </a:lnTo>
                  <a:lnTo>
                    <a:pt x="666" y="1338"/>
                  </a:lnTo>
                  <a:lnTo>
                    <a:pt x="648" y="1308"/>
                  </a:lnTo>
                  <a:lnTo>
                    <a:pt x="624" y="1284"/>
                  </a:lnTo>
                  <a:lnTo>
                    <a:pt x="600" y="1266"/>
                  </a:lnTo>
                  <a:lnTo>
                    <a:pt x="576" y="1242"/>
                  </a:lnTo>
                  <a:lnTo>
                    <a:pt x="546" y="1230"/>
                  </a:lnTo>
                  <a:lnTo>
                    <a:pt x="516" y="1218"/>
                  </a:lnTo>
                  <a:lnTo>
                    <a:pt x="486" y="1194"/>
                  </a:lnTo>
                  <a:lnTo>
                    <a:pt x="450" y="1176"/>
                  </a:lnTo>
                  <a:lnTo>
                    <a:pt x="420" y="1158"/>
                  </a:lnTo>
                  <a:lnTo>
                    <a:pt x="390" y="1140"/>
                  </a:lnTo>
                  <a:lnTo>
                    <a:pt x="372" y="1122"/>
                  </a:lnTo>
                  <a:lnTo>
                    <a:pt x="360" y="1110"/>
                  </a:lnTo>
                  <a:lnTo>
                    <a:pt x="348" y="1092"/>
                  </a:lnTo>
                  <a:lnTo>
                    <a:pt x="342" y="1074"/>
                  </a:lnTo>
                  <a:lnTo>
                    <a:pt x="330" y="1032"/>
                  </a:lnTo>
                  <a:lnTo>
                    <a:pt x="330" y="990"/>
                  </a:lnTo>
                  <a:lnTo>
                    <a:pt x="324" y="978"/>
                  </a:lnTo>
                  <a:lnTo>
                    <a:pt x="306" y="966"/>
                  </a:lnTo>
                  <a:lnTo>
                    <a:pt x="282" y="948"/>
                  </a:lnTo>
                  <a:lnTo>
                    <a:pt x="252" y="936"/>
                  </a:lnTo>
                  <a:lnTo>
                    <a:pt x="222" y="918"/>
                  </a:lnTo>
                  <a:lnTo>
                    <a:pt x="174" y="888"/>
                  </a:lnTo>
                  <a:lnTo>
                    <a:pt x="126" y="846"/>
                  </a:lnTo>
                  <a:lnTo>
                    <a:pt x="84" y="798"/>
                  </a:lnTo>
                  <a:lnTo>
                    <a:pt x="48" y="756"/>
                  </a:lnTo>
                  <a:lnTo>
                    <a:pt x="30" y="720"/>
                  </a:lnTo>
                  <a:lnTo>
                    <a:pt x="18" y="684"/>
                  </a:lnTo>
                  <a:lnTo>
                    <a:pt x="6" y="642"/>
                  </a:lnTo>
                  <a:lnTo>
                    <a:pt x="0" y="600"/>
                  </a:lnTo>
                  <a:lnTo>
                    <a:pt x="0" y="558"/>
                  </a:lnTo>
                  <a:lnTo>
                    <a:pt x="6" y="522"/>
                  </a:lnTo>
                  <a:lnTo>
                    <a:pt x="18" y="480"/>
                  </a:lnTo>
                  <a:lnTo>
                    <a:pt x="36" y="444"/>
                  </a:lnTo>
                  <a:lnTo>
                    <a:pt x="66" y="384"/>
                  </a:lnTo>
                  <a:lnTo>
                    <a:pt x="108" y="330"/>
                  </a:lnTo>
                  <a:lnTo>
                    <a:pt x="132" y="300"/>
                  </a:lnTo>
                  <a:lnTo>
                    <a:pt x="156" y="276"/>
                  </a:lnTo>
                  <a:lnTo>
                    <a:pt x="186" y="258"/>
                  </a:lnTo>
                  <a:lnTo>
                    <a:pt x="216" y="240"/>
                  </a:lnTo>
                  <a:lnTo>
                    <a:pt x="294" y="198"/>
                  </a:lnTo>
                  <a:lnTo>
                    <a:pt x="330" y="180"/>
                  </a:lnTo>
                  <a:lnTo>
                    <a:pt x="372" y="162"/>
                  </a:lnTo>
                  <a:lnTo>
                    <a:pt x="414" y="150"/>
                  </a:lnTo>
                  <a:lnTo>
                    <a:pt x="456" y="138"/>
                  </a:lnTo>
                  <a:lnTo>
                    <a:pt x="498" y="138"/>
                  </a:lnTo>
                  <a:lnTo>
                    <a:pt x="546" y="144"/>
                  </a:lnTo>
                  <a:lnTo>
                    <a:pt x="594" y="156"/>
                  </a:lnTo>
                  <a:lnTo>
                    <a:pt x="642" y="162"/>
                  </a:lnTo>
                  <a:lnTo>
                    <a:pt x="690" y="168"/>
                  </a:lnTo>
                  <a:lnTo>
                    <a:pt x="731" y="180"/>
                  </a:lnTo>
                  <a:lnTo>
                    <a:pt x="767" y="174"/>
                  </a:lnTo>
                  <a:lnTo>
                    <a:pt x="791" y="162"/>
                  </a:lnTo>
                  <a:lnTo>
                    <a:pt x="815" y="144"/>
                  </a:lnTo>
                  <a:lnTo>
                    <a:pt x="833" y="120"/>
                  </a:lnTo>
                  <a:lnTo>
                    <a:pt x="851" y="96"/>
                  </a:lnTo>
                  <a:lnTo>
                    <a:pt x="869" y="72"/>
                  </a:lnTo>
                  <a:lnTo>
                    <a:pt x="893" y="48"/>
                  </a:lnTo>
                  <a:lnTo>
                    <a:pt x="923" y="36"/>
                  </a:lnTo>
                  <a:lnTo>
                    <a:pt x="989" y="18"/>
                  </a:lnTo>
                  <a:lnTo>
                    <a:pt x="1061" y="6"/>
                  </a:lnTo>
                  <a:lnTo>
                    <a:pt x="1133" y="0"/>
                  </a:lnTo>
                  <a:lnTo>
                    <a:pt x="1205" y="0"/>
                  </a:lnTo>
                  <a:lnTo>
                    <a:pt x="1259" y="6"/>
                  </a:lnTo>
                  <a:lnTo>
                    <a:pt x="1307" y="18"/>
                  </a:lnTo>
                  <a:lnTo>
                    <a:pt x="1355" y="24"/>
                  </a:lnTo>
                  <a:lnTo>
                    <a:pt x="1403" y="30"/>
                  </a:lnTo>
                  <a:close/>
                </a:path>
              </a:pathLst>
            </a:custGeom>
            <a:solidFill>
              <a:srgbClr val="BCB800">
                <a:alpha val="49001"/>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MY"/>
            </a:p>
          </p:txBody>
        </p:sp>
      </p:grpSp>
      <p:grpSp>
        <p:nvGrpSpPr>
          <p:cNvPr id="48306" name="Group 178"/>
          <p:cNvGrpSpPr>
            <a:grpSpLocks/>
          </p:cNvGrpSpPr>
          <p:nvPr/>
        </p:nvGrpSpPr>
        <p:grpSpPr bwMode="auto">
          <a:xfrm>
            <a:off x="3733800" y="4038600"/>
            <a:ext cx="1728788" cy="1206500"/>
            <a:chOff x="960" y="1068"/>
            <a:chExt cx="2134" cy="1489"/>
          </a:xfrm>
        </p:grpSpPr>
        <p:sp>
          <p:nvSpPr>
            <p:cNvPr id="48307" name="Freeform 179"/>
            <p:cNvSpPr>
              <a:spLocks/>
            </p:cNvSpPr>
            <p:nvPr/>
          </p:nvSpPr>
          <p:spPr bwMode="auto">
            <a:xfrm>
              <a:off x="960" y="1068"/>
              <a:ext cx="2134" cy="1489"/>
            </a:xfrm>
            <a:custGeom>
              <a:avLst/>
              <a:gdLst>
                <a:gd name="T0" fmla="*/ 1529 w 2134"/>
                <a:gd name="T1" fmla="*/ 24 h 1489"/>
                <a:gd name="T2" fmla="*/ 1847 w 2134"/>
                <a:gd name="T3" fmla="*/ 0 h 1489"/>
                <a:gd name="T4" fmla="*/ 1973 w 2134"/>
                <a:gd name="T5" fmla="*/ 30 h 1489"/>
                <a:gd name="T6" fmla="*/ 2063 w 2134"/>
                <a:gd name="T7" fmla="*/ 96 h 1489"/>
                <a:gd name="T8" fmla="*/ 2122 w 2134"/>
                <a:gd name="T9" fmla="*/ 180 h 1489"/>
                <a:gd name="T10" fmla="*/ 2134 w 2134"/>
                <a:gd name="T11" fmla="*/ 312 h 1489"/>
                <a:gd name="T12" fmla="*/ 2099 w 2134"/>
                <a:gd name="T13" fmla="*/ 360 h 1489"/>
                <a:gd name="T14" fmla="*/ 2009 w 2134"/>
                <a:gd name="T15" fmla="*/ 414 h 1489"/>
                <a:gd name="T16" fmla="*/ 1991 w 2134"/>
                <a:gd name="T17" fmla="*/ 504 h 1489"/>
                <a:gd name="T18" fmla="*/ 1937 w 2134"/>
                <a:gd name="T19" fmla="*/ 570 h 1489"/>
                <a:gd name="T20" fmla="*/ 1775 w 2134"/>
                <a:gd name="T21" fmla="*/ 654 h 1489"/>
                <a:gd name="T22" fmla="*/ 1535 w 2134"/>
                <a:gd name="T23" fmla="*/ 720 h 1489"/>
                <a:gd name="T24" fmla="*/ 1499 w 2134"/>
                <a:gd name="T25" fmla="*/ 756 h 1489"/>
                <a:gd name="T26" fmla="*/ 1517 w 2134"/>
                <a:gd name="T27" fmla="*/ 804 h 1489"/>
                <a:gd name="T28" fmla="*/ 1463 w 2134"/>
                <a:gd name="T29" fmla="*/ 858 h 1489"/>
                <a:gd name="T30" fmla="*/ 1247 w 2134"/>
                <a:gd name="T31" fmla="*/ 942 h 1489"/>
                <a:gd name="T32" fmla="*/ 1103 w 2134"/>
                <a:gd name="T33" fmla="*/ 954 h 1489"/>
                <a:gd name="T34" fmla="*/ 1049 w 2134"/>
                <a:gd name="T35" fmla="*/ 984 h 1489"/>
                <a:gd name="T36" fmla="*/ 1073 w 2134"/>
                <a:gd name="T37" fmla="*/ 1014 h 1489"/>
                <a:gd name="T38" fmla="*/ 1085 w 2134"/>
                <a:gd name="T39" fmla="*/ 1074 h 1489"/>
                <a:gd name="T40" fmla="*/ 1013 w 2134"/>
                <a:gd name="T41" fmla="*/ 1134 h 1489"/>
                <a:gd name="T42" fmla="*/ 887 w 2134"/>
                <a:gd name="T43" fmla="*/ 1182 h 1489"/>
                <a:gd name="T44" fmla="*/ 809 w 2134"/>
                <a:gd name="T45" fmla="*/ 1248 h 1489"/>
                <a:gd name="T46" fmla="*/ 749 w 2134"/>
                <a:gd name="T47" fmla="*/ 1368 h 1489"/>
                <a:gd name="T48" fmla="*/ 725 w 2134"/>
                <a:gd name="T49" fmla="*/ 1471 h 1489"/>
                <a:gd name="T50" fmla="*/ 690 w 2134"/>
                <a:gd name="T51" fmla="*/ 1483 h 1489"/>
                <a:gd name="T52" fmla="*/ 672 w 2134"/>
                <a:gd name="T53" fmla="*/ 1453 h 1489"/>
                <a:gd name="T54" fmla="*/ 678 w 2134"/>
                <a:gd name="T55" fmla="*/ 1405 h 1489"/>
                <a:gd name="T56" fmla="*/ 648 w 2134"/>
                <a:gd name="T57" fmla="*/ 1308 h 1489"/>
                <a:gd name="T58" fmla="*/ 576 w 2134"/>
                <a:gd name="T59" fmla="*/ 1242 h 1489"/>
                <a:gd name="T60" fmla="*/ 486 w 2134"/>
                <a:gd name="T61" fmla="*/ 1194 h 1489"/>
                <a:gd name="T62" fmla="*/ 390 w 2134"/>
                <a:gd name="T63" fmla="*/ 1140 h 1489"/>
                <a:gd name="T64" fmla="*/ 348 w 2134"/>
                <a:gd name="T65" fmla="*/ 1092 h 1489"/>
                <a:gd name="T66" fmla="*/ 330 w 2134"/>
                <a:gd name="T67" fmla="*/ 990 h 1489"/>
                <a:gd name="T68" fmla="*/ 282 w 2134"/>
                <a:gd name="T69" fmla="*/ 948 h 1489"/>
                <a:gd name="T70" fmla="*/ 174 w 2134"/>
                <a:gd name="T71" fmla="*/ 888 h 1489"/>
                <a:gd name="T72" fmla="*/ 48 w 2134"/>
                <a:gd name="T73" fmla="*/ 756 h 1489"/>
                <a:gd name="T74" fmla="*/ 6 w 2134"/>
                <a:gd name="T75" fmla="*/ 642 h 1489"/>
                <a:gd name="T76" fmla="*/ 6 w 2134"/>
                <a:gd name="T77" fmla="*/ 522 h 1489"/>
                <a:gd name="T78" fmla="*/ 66 w 2134"/>
                <a:gd name="T79" fmla="*/ 384 h 1489"/>
                <a:gd name="T80" fmla="*/ 156 w 2134"/>
                <a:gd name="T81" fmla="*/ 276 h 1489"/>
                <a:gd name="T82" fmla="*/ 294 w 2134"/>
                <a:gd name="T83" fmla="*/ 198 h 1489"/>
                <a:gd name="T84" fmla="*/ 414 w 2134"/>
                <a:gd name="T85" fmla="*/ 150 h 1489"/>
                <a:gd name="T86" fmla="*/ 546 w 2134"/>
                <a:gd name="T87" fmla="*/ 144 h 1489"/>
                <a:gd name="T88" fmla="*/ 690 w 2134"/>
                <a:gd name="T89" fmla="*/ 168 h 1489"/>
                <a:gd name="T90" fmla="*/ 791 w 2134"/>
                <a:gd name="T91" fmla="*/ 162 h 1489"/>
                <a:gd name="T92" fmla="*/ 851 w 2134"/>
                <a:gd name="T93" fmla="*/ 96 h 1489"/>
                <a:gd name="T94" fmla="*/ 923 w 2134"/>
                <a:gd name="T95" fmla="*/ 36 h 1489"/>
                <a:gd name="T96" fmla="*/ 1133 w 2134"/>
                <a:gd name="T97" fmla="*/ 0 h 1489"/>
                <a:gd name="T98" fmla="*/ 1307 w 2134"/>
                <a:gd name="T99" fmla="*/ 18 h 1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34" h="1489">
                  <a:moveTo>
                    <a:pt x="1403" y="30"/>
                  </a:moveTo>
                  <a:lnTo>
                    <a:pt x="1469" y="30"/>
                  </a:lnTo>
                  <a:lnTo>
                    <a:pt x="1529" y="24"/>
                  </a:lnTo>
                  <a:lnTo>
                    <a:pt x="1655" y="6"/>
                  </a:lnTo>
                  <a:lnTo>
                    <a:pt x="1781" y="0"/>
                  </a:lnTo>
                  <a:lnTo>
                    <a:pt x="1847" y="0"/>
                  </a:lnTo>
                  <a:lnTo>
                    <a:pt x="1907" y="12"/>
                  </a:lnTo>
                  <a:lnTo>
                    <a:pt x="1943" y="18"/>
                  </a:lnTo>
                  <a:lnTo>
                    <a:pt x="1973" y="30"/>
                  </a:lnTo>
                  <a:lnTo>
                    <a:pt x="2009" y="48"/>
                  </a:lnTo>
                  <a:lnTo>
                    <a:pt x="2033" y="72"/>
                  </a:lnTo>
                  <a:lnTo>
                    <a:pt x="2063" y="96"/>
                  </a:lnTo>
                  <a:lnTo>
                    <a:pt x="2087" y="120"/>
                  </a:lnTo>
                  <a:lnTo>
                    <a:pt x="2104" y="150"/>
                  </a:lnTo>
                  <a:lnTo>
                    <a:pt x="2122" y="180"/>
                  </a:lnTo>
                  <a:lnTo>
                    <a:pt x="2134" y="252"/>
                  </a:lnTo>
                  <a:lnTo>
                    <a:pt x="2134" y="294"/>
                  </a:lnTo>
                  <a:lnTo>
                    <a:pt x="2134" y="312"/>
                  </a:lnTo>
                  <a:lnTo>
                    <a:pt x="2128" y="330"/>
                  </a:lnTo>
                  <a:lnTo>
                    <a:pt x="2110" y="348"/>
                  </a:lnTo>
                  <a:lnTo>
                    <a:pt x="2099" y="360"/>
                  </a:lnTo>
                  <a:lnTo>
                    <a:pt x="2063" y="384"/>
                  </a:lnTo>
                  <a:lnTo>
                    <a:pt x="2027" y="402"/>
                  </a:lnTo>
                  <a:lnTo>
                    <a:pt x="2009" y="414"/>
                  </a:lnTo>
                  <a:lnTo>
                    <a:pt x="1991" y="432"/>
                  </a:lnTo>
                  <a:lnTo>
                    <a:pt x="1997" y="480"/>
                  </a:lnTo>
                  <a:lnTo>
                    <a:pt x="1991" y="504"/>
                  </a:lnTo>
                  <a:lnTo>
                    <a:pt x="1985" y="522"/>
                  </a:lnTo>
                  <a:lnTo>
                    <a:pt x="1961" y="546"/>
                  </a:lnTo>
                  <a:lnTo>
                    <a:pt x="1937" y="570"/>
                  </a:lnTo>
                  <a:lnTo>
                    <a:pt x="1883" y="606"/>
                  </a:lnTo>
                  <a:lnTo>
                    <a:pt x="1829" y="630"/>
                  </a:lnTo>
                  <a:lnTo>
                    <a:pt x="1775" y="654"/>
                  </a:lnTo>
                  <a:lnTo>
                    <a:pt x="1715" y="678"/>
                  </a:lnTo>
                  <a:lnTo>
                    <a:pt x="1655" y="690"/>
                  </a:lnTo>
                  <a:lnTo>
                    <a:pt x="1535" y="720"/>
                  </a:lnTo>
                  <a:lnTo>
                    <a:pt x="1511" y="726"/>
                  </a:lnTo>
                  <a:lnTo>
                    <a:pt x="1493" y="738"/>
                  </a:lnTo>
                  <a:lnTo>
                    <a:pt x="1499" y="756"/>
                  </a:lnTo>
                  <a:lnTo>
                    <a:pt x="1511" y="774"/>
                  </a:lnTo>
                  <a:lnTo>
                    <a:pt x="1517" y="798"/>
                  </a:lnTo>
                  <a:lnTo>
                    <a:pt x="1517" y="804"/>
                  </a:lnTo>
                  <a:lnTo>
                    <a:pt x="1511" y="816"/>
                  </a:lnTo>
                  <a:lnTo>
                    <a:pt x="1487" y="840"/>
                  </a:lnTo>
                  <a:lnTo>
                    <a:pt x="1463" y="858"/>
                  </a:lnTo>
                  <a:lnTo>
                    <a:pt x="1397" y="888"/>
                  </a:lnTo>
                  <a:lnTo>
                    <a:pt x="1271" y="930"/>
                  </a:lnTo>
                  <a:lnTo>
                    <a:pt x="1247" y="942"/>
                  </a:lnTo>
                  <a:lnTo>
                    <a:pt x="1217" y="948"/>
                  </a:lnTo>
                  <a:lnTo>
                    <a:pt x="1163" y="948"/>
                  </a:lnTo>
                  <a:lnTo>
                    <a:pt x="1103" y="954"/>
                  </a:lnTo>
                  <a:lnTo>
                    <a:pt x="1079" y="966"/>
                  </a:lnTo>
                  <a:lnTo>
                    <a:pt x="1055" y="978"/>
                  </a:lnTo>
                  <a:lnTo>
                    <a:pt x="1049" y="984"/>
                  </a:lnTo>
                  <a:lnTo>
                    <a:pt x="1055" y="984"/>
                  </a:lnTo>
                  <a:lnTo>
                    <a:pt x="1061" y="996"/>
                  </a:lnTo>
                  <a:lnTo>
                    <a:pt x="1073" y="1014"/>
                  </a:lnTo>
                  <a:lnTo>
                    <a:pt x="1079" y="1032"/>
                  </a:lnTo>
                  <a:lnTo>
                    <a:pt x="1085" y="1050"/>
                  </a:lnTo>
                  <a:lnTo>
                    <a:pt x="1085" y="1074"/>
                  </a:lnTo>
                  <a:lnTo>
                    <a:pt x="1067" y="1098"/>
                  </a:lnTo>
                  <a:lnTo>
                    <a:pt x="1043" y="1122"/>
                  </a:lnTo>
                  <a:lnTo>
                    <a:pt x="1013" y="1134"/>
                  </a:lnTo>
                  <a:lnTo>
                    <a:pt x="983" y="1146"/>
                  </a:lnTo>
                  <a:lnTo>
                    <a:pt x="923" y="1170"/>
                  </a:lnTo>
                  <a:lnTo>
                    <a:pt x="887" y="1182"/>
                  </a:lnTo>
                  <a:lnTo>
                    <a:pt x="863" y="1194"/>
                  </a:lnTo>
                  <a:lnTo>
                    <a:pt x="833" y="1218"/>
                  </a:lnTo>
                  <a:lnTo>
                    <a:pt x="809" y="1248"/>
                  </a:lnTo>
                  <a:lnTo>
                    <a:pt x="791" y="1278"/>
                  </a:lnTo>
                  <a:lnTo>
                    <a:pt x="773" y="1308"/>
                  </a:lnTo>
                  <a:lnTo>
                    <a:pt x="749" y="1368"/>
                  </a:lnTo>
                  <a:lnTo>
                    <a:pt x="725" y="1435"/>
                  </a:lnTo>
                  <a:lnTo>
                    <a:pt x="731" y="1459"/>
                  </a:lnTo>
                  <a:lnTo>
                    <a:pt x="725" y="1471"/>
                  </a:lnTo>
                  <a:lnTo>
                    <a:pt x="719" y="1483"/>
                  </a:lnTo>
                  <a:lnTo>
                    <a:pt x="707" y="1489"/>
                  </a:lnTo>
                  <a:lnTo>
                    <a:pt x="690" y="1483"/>
                  </a:lnTo>
                  <a:lnTo>
                    <a:pt x="684" y="1477"/>
                  </a:lnTo>
                  <a:lnTo>
                    <a:pt x="672" y="1471"/>
                  </a:lnTo>
                  <a:lnTo>
                    <a:pt x="672" y="1453"/>
                  </a:lnTo>
                  <a:lnTo>
                    <a:pt x="678" y="1429"/>
                  </a:lnTo>
                  <a:lnTo>
                    <a:pt x="684" y="1417"/>
                  </a:lnTo>
                  <a:lnTo>
                    <a:pt x="678" y="1405"/>
                  </a:lnTo>
                  <a:lnTo>
                    <a:pt x="678" y="1368"/>
                  </a:lnTo>
                  <a:lnTo>
                    <a:pt x="666" y="1338"/>
                  </a:lnTo>
                  <a:lnTo>
                    <a:pt x="648" y="1308"/>
                  </a:lnTo>
                  <a:lnTo>
                    <a:pt x="624" y="1284"/>
                  </a:lnTo>
                  <a:lnTo>
                    <a:pt x="600" y="1266"/>
                  </a:lnTo>
                  <a:lnTo>
                    <a:pt x="576" y="1242"/>
                  </a:lnTo>
                  <a:lnTo>
                    <a:pt x="546" y="1230"/>
                  </a:lnTo>
                  <a:lnTo>
                    <a:pt x="516" y="1218"/>
                  </a:lnTo>
                  <a:lnTo>
                    <a:pt x="486" y="1194"/>
                  </a:lnTo>
                  <a:lnTo>
                    <a:pt x="450" y="1176"/>
                  </a:lnTo>
                  <a:lnTo>
                    <a:pt x="420" y="1158"/>
                  </a:lnTo>
                  <a:lnTo>
                    <a:pt x="390" y="1140"/>
                  </a:lnTo>
                  <a:lnTo>
                    <a:pt x="372" y="1122"/>
                  </a:lnTo>
                  <a:lnTo>
                    <a:pt x="360" y="1110"/>
                  </a:lnTo>
                  <a:lnTo>
                    <a:pt x="348" y="1092"/>
                  </a:lnTo>
                  <a:lnTo>
                    <a:pt x="342" y="1074"/>
                  </a:lnTo>
                  <a:lnTo>
                    <a:pt x="330" y="1032"/>
                  </a:lnTo>
                  <a:lnTo>
                    <a:pt x="330" y="990"/>
                  </a:lnTo>
                  <a:lnTo>
                    <a:pt x="324" y="978"/>
                  </a:lnTo>
                  <a:lnTo>
                    <a:pt x="306" y="966"/>
                  </a:lnTo>
                  <a:lnTo>
                    <a:pt x="282" y="948"/>
                  </a:lnTo>
                  <a:lnTo>
                    <a:pt x="252" y="936"/>
                  </a:lnTo>
                  <a:lnTo>
                    <a:pt x="222" y="918"/>
                  </a:lnTo>
                  <a:lnTo>
                    <a:pt x="174" y="888"/>
                  </a:lnTo>
                  <a:lnTo>
                    <a:pt x="126" y="846"/>
                  </a:lnTo>
                  <a:lnTo>
                    <a:pt x="84" y="798"/>
                  </a:lnTo>
                  <a:lnTo>
                    <a:pt x="48" y="756"/>
                  </a:lnTo>
                  <a:lnTo>
                    <a:pt x="30" y="720"/>
                  </a:lnTo>
                  <a:lnTo>
                    <a:pt x="18" y="684"/>
                  </a:lnTo>
                  <a:lnTo>
                    <a:pt x="6" y="642"/>
                  </a:lnTo>
                  <a:lnTo>
                    <a:pt x="0" y="600"/>
                  </a:lnTo>
                  <a:lnTo>
                    <a:pt x="0" y="558"/>
                  </a:lnTo>
                  <a:lnTo>
                    <a:pt x="6" y="522"/>
                  </a:lnTo>
                  <a:lnTo>
                    <a:pt x="18" y="480"/>
                  </a:lnTo>
                  <a:lnTo>
                    <a:pt x="36" y="444"/>
                  </a:lnTo>
                  <a:lnTo>
                    <a:pt x="66" y="384"/>
                  </a:lnTo>
                  <a:lnTo>
                    <a:pt x="108" y="330"/>
                  </a:lnTo>
                  <a:lnTo>
                    <a:pt x="132" y="300"/>
                  </a:lnTo>
                  <a:lnTo>
                    <a:pt x="156" y="276"/>
                  </a:lnTo>
                  <a:lnTo>
                    <a:pt x="186" y="258"/>
                  </a:lnTo>
                  <a:lnTo>
                    <a:pt x="216" y="240"/>
                  </a:lnTo>
                  <a:lnTo>
                    <a:pt x="294" y="198"/>
                  </a:lnTo>
                  <a:lnTo>
                    <a:pt x="330" y="180"/>
                  </a:lnTo>
                  <a:lnTo>
                    <a:pt x="372" y="162"/>
                  </a:lnTo>
                  <a:lnTo>
                    <a:pt x="414" y="150"/>
                  </a:lnTo>
                  <a:lnTo>
                    <a:pt x="456" y="138"/>
                  </a:lnTo>
                  <a:lnTo>
                    <a:pt x="498" y="138"/>
                  </a:lnTo>
                  <a:lnTo>
                    <a:pt x="546" y="144"/>
                  </a:lnTo>
                  <a:lnTo>
                    <a:pt x="594" y="156"/>
                  </a:lnTo>
                  <a:lnTo>
                    <a:pt x="642" y="162"/>
                  </a:lnTo>
                  <a:lnTo>
                    <a:pt x="690" y="168"/>
                  </a:lnTo>
                  <a:lnTo>
                    <a:pt x="731" y="180"/>
                  </a:lnTo>
                  <a:lnTo>
                    <a:pt x="767" y="174"/>
                  </a:lnTo>
                  <a:lnTo>
                    <a:pt x="791" y="162"/>
                  </a:lnTo>
                  <a:lnTo>
                    <a:pt x="815" y="144"/>
                  </a:lnTo>
                  <a:lnTo>
                    <a:pt x="833" y="120"/>
                  </a:lnTo>
                  <a:lnTo>
                    <a:pt x="851" y="96"/>
                  </a:lnTo>
                  <a:lnTo>
                    <a:pt x="869" y="72"/>
                  </a:lnTo>
                  <a:lnTo>
                    <a:pt x="893" y="48"/>
                  </a:lnTo>
                  <a:lnTo>
                    <a:pt x="923" y="36"/>
                  </a:lnTo>
                  <a:lnTo>
                    <a:pt x="989" y="18"/>
                  </a:lnTo>
                  <a:lnTo>
                    <a:pt x="1061" y="6"/>
                  </a:lnTo>
                  <a:lnTo>
                    <a:pt x="1133" y="0"/>
                  </a:lnTo>
                  <a:lnTo>
                    <a:pt x="1205" y="0"/>
                  </a:lnTo>
                  <a:lnTo>
                    <a:pt x="1259" y="6"/>
                  </a:lnTo>
                  <a:lnTo>
                    <a:pt x="1307" y="18"/>
                  </a:lnTo>
                  <a:lnTo>
                    <a:pt x="1355" y="24"/>
                  </a:lnTo>
                  <a:lnTo>
                    <a:pt x="1403" y="30"/>
                  </a:lnTo>
                  <a:close/>
                </a:path>
              </a:pathLst>
            </a:custGeom>
            <a:solidFill>
              <a:srgbClr val="009900">
                <a:alpha val="49001"/>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MY"/>
            </a:p>
          </p:txBody>
        </p:sp>
        <p:sp>
          <p:nvSpPr>
            <p:cNvPr id="48308" name="Freeform 180"/>
            <p:cNvSpPr>
              <a:spLocks/>
            </p:cNvSpPr>
            <p:nvPr/>
          </p:nvSpPr>
          <p:spPr bwMode="auto">
            <a:xfrm>
              <a:off x="1008" y="1104"/>
              <a:ext cx="2045" cy="1308"/>
            </a:xfrm>
            <a:custGeom>
              <a:avLst/>
              <a:gdLst>
                <a:gd name="T0" fmla="*/ 1571 w 2045"/>
                <a:gd name="T1" fmla="*/ 18 h 1308"/>
                <a:gd name="T2" fmla="*/ 1805 w 2045"/>
                <a:gd name="T3" fmla="*/ 12 h 1308"/>
                <a:gd name="T4" fmla="*/ 1937 w 2045"/>
                <a:gd name="T5" fmla="*/ 48 h 1308"/>
                <a:gd name="T6" fmla="*/ 1997 w 2045"/>
                <a:gd name="T7" fmla="*/ 96 h 1308"/>
                <a:gd name="T8" fmla="*/ 2033 w 2045"/>
                <a:gd name="T9" fmla="*/ 186 h 1308"/>
                <a:gd name="T10" fmla="*/ 2039 w 2045"/>
                <a:gd name="T11" fmla="*/ 264 h 1308"/>
                <a:gd name="T12" fmla="*/ 2003 w 2045"/>
                <a:gd name="T13" fmla="*/ 312 h 1308"/>
                <a:gd name="T14" fmla="*/ 1925 w 2045"/>
                <a:gd name="T15" fmla="*/ 360 h 1308"/>
                <a:gd name="T16" fmla="*/ 1895 w 2045"/>
                <a:gd name="T17" fmla="*/ 408 h 1308"/>
                <a:gd name="T18" fmla="*/ 1901 w 2045"/>
                <a:gd name="T19" fmla="*/ 456 h 1308"/>
                <a:gd name="T20" fmla="*/ 1853 w 2045"/>
                <a:gd name="T21" fmla="*/ 510 h 1308"/>
                <a:gd name="T22" fmla="*/ 1703 w 2045"/>
                <a:gd name="T23" fmla="*/ 588 h 1308"/>
                <a:gd name="T24" fmla="*/ 1475 w 2045"/>
                <a:gd name="T25" fmla="*/ 642 h 1308"/>
                <a:gd name="T26" fmla="*/ 1397 w 2045"/>
                <a:gd name="T27" fmla="*/ 696 h 1308"/>
                <a:gd name="T28" fmla="*/ 1415 w 2045"/>
                <a:gd name="T29" fmla="*/ 744 h 1308"/>
                <a:gd name="T30" fmla="*/ 1409 w 2045"/>
                <a:gd name="T31" fmla="*/ 780 h 1308"/>
                <a:gd name="T32" fmla="*/ 1223 w 2045"/>
                <a:gd name="T33" fmla="*/ 852 h 1308"/>
                <a:gd name="T34" fmla="*/ 1043 w 2045"/>
                <a:gd name="T35" fmla="*/ 882 h 1308"/>
                <a:gd name="T36" fmla="*/ 971 w 2045"/>
                <a:gd name="T37" fmla="*/ 918 h 1308"/>
                <a:gd name="T38" fmla="*/ 959 w 2045"/>
                <a:gd name="T39" fmla="*/ 972 h 1308"/>
                <a:gd name="T40" fmla="*/ 995 w 2045"/>
                <a:gd name="T41" fmla="*/ 1026 h 1308"/>
                <a:gd name="T42" fmla="*/ 941 w 2045"/>
                <a:gd name="T43" fmla="*/ 1068 h 1308"/>
                <a:gd name="T44" fmla="*/ 809 w 2045"/>
                <a:gd name="T45" fmla="*/ 1116 h 1308"/>
                <a:gd name="T46" fmla="*/ 731 w 2045"/>
                <a:gd name="T47" fmla="*/ 1182 h 1308"/>
                <a:gd name="T48" fmla="*/ 689 w 2045"/>
                <a:gd name="T49" fmla="*/ 1248 h 1308"/>
                <a:gd name="T50" fmla="*/ 648 w 2045"/>
                <a:gd name="T51" fmla="*/ 1284 h 1308"/>
                <a:gd name="T52" fmla="*/ 600 w 2045"/>
                <a:gd name="T53" fmla="*/ 1218 h 1308"/>
                <a:gd name="T54" fmla="*/ 498 w 2045"/>
                <a:gd name="T55" fmla="*/ 1158 h 1308"/>
                <a:gd name="T56" fmla="*/ 378 w 2045"/>
                <a:gd name="T57" fmla="*/ 1080 h 1308"/>
                <a:gd name="T58" fmla="*/ 330 w 2045"/>
                <a:gd name="T59" fmla="*/ 990 h 1308"/>
                <a:gd name="T60" fmla="*/ 294 w 2045"/>
                <a:gd name="T61" fmla="*/ 900 h 1308"/>
                <a:gd name="T62" fmla="*/ 186 w 2045"/>
                <a:gd name="T63" fmla="*/ 846 h 1308"/>
                <a:gd name="T64" fmla="*/ 102 w 2045"/>
                <a:gd name="T65" fmla="*/ 774 h 1308"/>
                <a:gd name="T66" fmla="*/ 24 w 2045"/>
                <a:gd name="T67" fmla="*/ 666 h 1308"/>
                <a:gd name="T68" fmla="*/ 0 w 2045"/>
                <a:gd name="T69" fmla="*/ 534 h 1308"/>
                <a:gd name="T70" fmla="*/ 66 w 2045"/>
                <a:gd name="T71" fmla="*/ 354 h 1308"/>
                <a:gd name="T72" fmla="*/ 144 w 2045"/>
                <a:gd name="T73" fmla="*/ 270 h 1308"/>
                <a:gd name="T74" fmla="*/ 300 w 2045"/>
                <a:gd name="T75" fmla="*/ 180 h 1308"/>
                <a:gd name="T76" fmla="*/ 438 w 2045"/>
                <a:gd name="T77" fmla="*/ 138 h 1308"/>
                <a:gd name="T78" fmla="*/ 618 w 2045"/>
                <a:gd name="T79" fmla="*/ 168 h 1308"/>
                <a:gd name="T80" fmla="*/ 773 w 2045"/>
                <a:gd name="T81" fmla="*/ 168 h 1308"/>
                <a:gd name="T82" fmla="*/ 815 w 2045"/>
                <a:gd name="T83" fmla="*/ 132 h 1308"/>
                <a:gd name="T84" fmla="*/ 869 w 2045"/>
                <a:gd name="T85" fmla="*/ 54 h 1308"/>
                <a:gd name="T86" fmla="*/ 995 w 2045"/>
                <a:gd name="T87" fmla="*/ 12 h 1308"/>
                <a:gd name="T88" fmla="*/ 1145 w 2045"/>
                <a:gd name="T89" fmla="*/ 0 h 1308"/>
                <a:gd name="T90" fmla="*/ 1325 w 2045"/>
                <a:gd name="T91" fmla="*/ 36 h 1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45" h="1308">
                  <a:moveTo>
                    <a:pt x="1361" y="36"/>
                  </a:moveTo>
                  <a:lnTo>
                    <a:pt x="1499" y="24"/>
                  </a:lnTo>
                  <a:lnTo>
                    <a:pt x="1571" y="18"/>
                  </a:lnTo>
                  <a:lnTo>
                    <a:pt x="1637" y="12"/>
                  </a:lnTo>
                  <a:lnTo>
                    <a:pt x="1751" y="6"/>
                  </a:lnTo>
                  <a:lnTo>
                    <a:pt x="1805" y="12"/>
                  </a:lnTo>
                  <a:lnTo>
                    <a:pt x="1859" y="18"/>
                  </a:lnTo>
                  <a:lnTo>
                    <a:pt x="1913" y="36"/>
                  </a:lnTo>
                  <a:lnTo>
                    <a:pt x="1937" y="48"/>
                  </a:lnTo>
                  <a:lnTo>
                    <a:pt x="1961" y="60"/>
                  </a:lnTo>
                  <a:lnTo>
                    <a:pt x="1979" y="78"/>
                  </a:lnTo>
                  <a:lnTo>
                    <a:pt x="1997" y="96"/>
                  </a:lnTo>
                  <a:lnTo>
                    <a:pt x="2015" y="120"/>
                  </a:lnTo>
                  <a:lnTo>
                    <a:pt x="2027" y="150"/>
                  </a:lnTo>
                  <a:lnTo>
                    <a:pt x="2033" y="186"/>
                  </a:lnTo>
                  <a:lnTo>
                    <a:pt x="2045" y="228"/>
                  </a:lnTo>
                  <a:lnTo>
                    <a:pt x="2045" y="246"/>
                  </a:lnTo>
                  <a:lnTo>
                    <a:pt x="2039" y="264"/>
                  </a:lnTo>
                  <a:lnTo>
                    <a:pt x="2033" y="282"/>
                  </a:lnTo>
                  <a:lnTo>
                    <a:pt x="2015" y="300"/>
                  </a:lnTo>
                  <a:lnTo>
                    <a:pt x="2003" y="312"/>
                  </a:lnTo>
                  <a:lnTo>
                    <a:pt x="1985" y="318"/>
                  </a:lnTo>
                  <a:lnTo>
                    <a:pt x="1955" y="336"/>
                  </a:lnTo>
                  <a:lnTo>
                    <a:pt x="1925" y="360"/>
                  </a:lnTo>
                  <a:lnTo>
                    <a:pt x="1907" y="372"/>
                  </a:lnTo>
                  <a:lnTo>
                    <a:pt x="1901" y="384"/>
                  </a:lnTo>
                  <a:lnTo>
                    <a:pt x="1895" y="408"/>
                  </a:lnTo>
                  <a:lnTo>
                    <a:pt x="1901" y="426"/>
                  </a:lnTo>
                  <a:lnTo>
                    <a:pt x="1907" y="444"/>
                  </a:lnTo>
                  <a:lnTo>
                    <a:pt x="1901" y="456"/>
                  </a:lnTo>
                  <a:lnTo>
                    <a:pt x="1901" y="468"/>
                  </a:lnTo>
                  <a:lnTo>
                    <a:pt x="1877" y="486"/>
                  </a:lnTo>
                  <a:lnTo>
                    <a:pt x="1853" y="510"/>
                  </a:lnTo>
                  <a:lnTo>
                    <a:pt x="1805" y="540"/>
                  </a:lnTo>
                  <a:lnTo>
                    <a:pt x="1757" y="564"/>
                  </a:lnTo>
                  <a:lnTo>
                    <a:pt x="1703" y="588"/>
                  </a:lnTo>
                  <a:lnTo>
                    <a:pt x="1649" y="606"/>
                  </a:lnTo>
                  <a:lnTo>
                    <a:pt x="1589" y="618"/>
                  </a:lnTo>
                  <a:lnTo>
                    <a:pt x="1475" y="642"/>
                  </a:lnTo>
                  <a:lnTo>
                    <a:pt x="1433" y="666"/>
                  </a:lnTo>
                  <a:lnTo>
                    <a:pt x="1415" y="678"/>
                  </a:lnTo>
                  <a:lnTo>
                    <a:pt x="1397" y="696"/>
                  </a:lnTo>
                  <a:lnTo>
                    <a:pt x="1391" y="714"/>
                  </a:lnTo>
                  <a:lnTo>
                    <a:pt x="1403" y="732"/>
                  </a:lnTo>
                  <a:lnTo>
                    <a:pt x="1415" y="744"/>
                  </a:lnTo>
                  <a:lnTo>
                    <a:pt x="1421" y="762"/>
                  </a:lnTo>
                  <a:lnTo>
                    <a:pt x="1415" y="774"/>
                  </a:lnTo>
                  <a:lnTo>
                    <a:pt x="1409" y="780"/>
                  </a:lnTo>
                  <a:lnTo>
                    <a:pt x="1385" y="792"/>
                  </a:lnTo>
                  <a:lnTo>
                    <a:pt x="1301" y="828"/>
                  </a:lnTo>
                  <a:lnTo>
                    <a:pt x="1223" y="852"/>
                  </a:lnTo>
                  <a:lnTo>
                    <a:pt x="1133" y="876"/>
                  </a:lnTo>
                  <a:lnTo>
                    <a:pt x="1091" y="882"/>
                  </a:lnTo>
                  <a:lnTo>
                    <a:pt x="1043" y="882"/>
                  </a:lnTo>
                  <a:lnTo>
                    <a:pt x="1019" y="888"/>
                  </a:lnTo>
                  <a:lnTo>
                    <a:pt x="989" y="900"/>
                  </a:lnTo>
                  <a:lnTo>
                    <a:pt x="971" y="918"/>
                  </a:lnTo>
                  <a:lnTo>
                    <a:pt x="953" y="942"/>
                  </a:lnTo>
                  <a:lnTo>
                    <a:pt x="953" y="960"/>
                  </a:lnTo>
                  <a:lnTo>
                    <a:pt x="959" y="972"/>
                  </a:lnTo>
                  <a:lnTo>
                    <a:pt x="983" y="996"/>
                  </a:lnTo>
                  <a:lnTo>
                    <a:pt x="989" y="1014"/>
                  </a:lnTo>
                  <a:lnTo>
                    <a:pt x="995" y="1026"/>
                  </a:lnTo>
                  <a:lnTo>
                    <a:pt x="989" y="1038"/>
                  </a:lnTo>
                  <a:lnTo>
                    <a:pt x="971" y="1056"/>
                  </a:lnTo>
                  <a:lnTo>
                    <a:pt x="941" y="1068"/>
                  </a:lnTo>
                  <a:lnTo>
                    <a:pt x="911" y="1080"/>
                  </a:lnTo>
                  <a:lnTo>
                    <a:pt x="845" y="1104"/>
                  </a:lnTo>
                  <a:lnTo>
                    <a:pt x="809" y="1116"/>
                  </a:lnTo>
                  <a:lnTo>
                    <a:pt x="779" y="1134"/>
                  </a:lnTo>
                  <a:lnTo>
                    <a:pt x="755" y="1152"/>
                  </a:lnTo>
                  <a:lnTo>
                    <a:pt x="731" y="1182"/>
                  </a:lnTo>
                  <a:lnTo>
                    <a:pt x="719" y="1200"/>
                  </a:lnTo>
                  <a:lnTo>
                    <a:pt x="707" y="1212"/>
                  </a:lnTo>
                  <a:lnTo>
                    <a:pt x="689" y="1248"/>
                  </a:lnTo>
                  <a:lnTo>
                    <a:pt x="677" y="1278"/>
                  </a:lnTo>
                  <a:lnTo>
                    <a:pt x="659" y="1308"/>
                  </a:lnTo>
                  <a:lnTo>
                    <a:pt x="648" y="1284"/>
                  </a:lnTo>
                  <a:lnTo>
                    <a:pt x="636" y="1260"/>
                  </a:lnTo>
                  <a:lnTo>
                    <a:pt x="618" y="1236"/>
                  </a:lnTo>
                  <a:lnTo>
                    <a:pt x="600" y="1218"/>
                  </a:lnTo>
                  <a:lnTo>
                    <a:pt x="576" y="1200"/>
                  </a:lnTo>
                  <a:lnTo>
                    <a:pt x="552" y="1182"/>
                  </a:lnTo>
                  <a:lnTo>
                    <a:pt x="498" y="1158"/>
                  </a:lnTo>
                  <a:lnTo>
                    <a:pt x="438" y="1122"/>
                  </a:lnTo>
                  <a:lnTo>
                    <a:pt x="408" y="1104"/>
                  </a:lnTo>
                  <a:lnTo>
                    <a:pt x="378" y="1080"/>
                  </a:lnTo>
                  <a:lnTo>
                    <a:pt x="354" y="1056"/>
                  </a:lnTo>
                  <a:lnTo>
                    <a:pt x="336" y="1026"/>
                  </a:lnTo>
                  <a:lnTo>
                    <a:pt x="330" y="990"/>
                  </a:lnTo>
                  <a:lnTo>
                    <a:pt x="330" y="954"/>
                  </a:lnTo>
                  <a:lnTo>
                    <a:pt x="312" y="924"/>
                  </a:lnTo>
                  <a:lnTo>
                    <a:pt x="294" y="900"/>
                  </a:lnTo>
                  <a:lnTo>
                    <a:pt x="270" y="888"/>
                  </a:lnTo>
                  <a:lnTo>
                    <a:pt x="240" y="870"/>
                  </a:lnTo>
                  <a:lnTo>
                    <a:pt x="186" y="846"/>
                  </a:lnTo>
                  <a:lnTo>
                    <a:pt x="156" y="828"/>
                  </a:lnTo>
                  <a:lnTo>
                    <a:pt x="138" y="804"/>
                  </a:lnTo>
                  <a:lnTo>
                    <a:pt x="102" y="774"/>
                  </a:lnTo>
                  <a:lnTo>
                    <a:pt x="72" y="744"/>
                  </a:lnTo>
                  <a:lnTo>
                    <a:pt x="42" y="702"/>
                  </a:lnTo>
                  <a:lnTo>
                    <a:pt x="24" y="666"/>
                  </a:lnTo>
                  <a:lnTo>
                    <a:pt x="12" y="624"/>
                  </a:lnTo>
                  <a:lnTo>
                    <a:pt x="0" y="582"/>
                  </a:lnTo>
                  <a:lnTo>
                    <a:pt x="0" y="534"/>
                  </a:lnTo>
                  <a:lnTo>
                    <a:pt x="6" y="486"/>
                  </a:lnTo>
                  <a:lnTo>
                    <a:pt x="30" y="420"/>
                  </a:lnTo>
                  <a:lnTo>
                    <a:pt x="66" y="354"/>
                  </a:lnTo>
                  <a:lnTo>
                    <a:pt x="90" y="324"/>
                  </a:lnTo>
                  <a:lnTo>
                    <a:pt x="114" y="294"/>
                  </a:lnTo>
                  <a:lnTo>
                    <a:pt x="144" y="270"/>
                  </a:lnTo>
                  <a:lnTo>
                    <a:pt x="174" y="252"/>
                  </a:lnTo>
                  <a:lnTo>
                    <a:pt x="258" y="204"/>
                  </a:lnTo>
                  <a:lnTo>
                    <a:pt x="300" y="180"/>
                  </a:lnTo>
                  <a:lnTo>
                    <a:pt x="348" y="162"/>
                  </a:lnTo>
                  <a:lnTo>
                    <a:pt x="390" y="144"/>
                  </a:lnTo>
                  <a:lnTo>
                    <a:pt x="438" y="138"/>
                  </a:lnTo>
                  <a:lnTo>
                    <a:pt x="492" y="144"/>
                  </a:lnTo>
                  <a:lnTo>
                    <a:pt x="540" y="156"/>
                  </a:lnTo>
                  <a:lnTo>
                    <a:pt x="618" y="168"/>
                  </a:lnTo>
                  <a:lnTo>
                    <a:pt x="695" y="180"/>
                  </a:lnTo>
                  <a:lnTo>
                    <a:pt x="737" y="180"/>
                  </a:lnTo>
                  <a:lnTo>
                    <a:pt x="773" y="168"/>
                  </a:lnTo>
                  <a:lnTo>
                    <a:pt x="785" y="156"/>
                  </a:lnTo>
                  <a:lnTo>
                    <a:pt x="803" y="144"/>
                  </a:lnTo>
                  <a:lnTo>
                    <a:pt x="815" y="132"/>
                  </a:lnTo>
                  <a:lnTo>
                    <a:pt x="827" y="114"/>
                  </a:lnTo>
                  <a:lnTo>
                    <a:pt x="845" y="78"/>
                  </a:lnTo>
                  <a:lnTo>
                    <a:pt x="869" y="54"/>
                  </a:lnTo>
                  <a:lnTo>
                    <a:pt x="899" y="36"/>
                  </a:lnTo>
                  <a:lnTo>
                    <a:pt x="929" y="24"/>
                  </a:lnTo>
                  <a:lnTo>
                    <a:pt x="995" y="12"/>
                  </a:lnTo>
                  <a:lnTo>
                    <a:pt x="1067" y="6"/>
                  </a:lnTo>
                  <a:lnTo>
                    <a:pt x="1109" y="0"/>
                  </a:lnTo>
                  <a:lnTo>
                    <a:pt x="1145" y="0"/>
                  </a:lnTo>
                  <a:lnTo>
                    <a:pt x="1217" y="12"/>
                  </a:lnTo>
                  <a:lnTo>
                    <a:pt x="1289" y="30"/>
                  </a:lnTo>
                  <a:lnTo>
                    <a:pt x="1325" y="36"/>
                  </a:lnTo>
                  <a:lnTo>
                    <a:pt x="1361" y="36"/>
                  </a:lnTo>
                  <a:close/>
                </a:path>
              </a:pathLst>
            </a:custGeom>
            <a:solidFill>
              <a:srgbClr val="33CC33">
                <a:alpha val="49001"/>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MY"/>
            </a:p>
          </p:txBody>
        </p:sp>
        <p:sp>
          <p:nvSpPr>
            <p:cNvPr id="48309" name="Freeform 181"/>
            <p:cNvSpPr>
              <a:spLocks/>
            </p:cNvSpPr>
            <p:nvPr/>
          </p:nvSpPr>
          <p:spPr bwMode="auto">
            <a:xfrm>
              <a:off x="1128" y="1272"/>
              <a:ext cx="1654" cy="1154"/>
            </a:xfrm>
            <a:custGeom>
              <a:avLst/>
              <a:gdLst>
                <a:gd name="T0" fmla="*/ 1529 w 2134"/>
                <a:gd name="T1" fmla="*/ 24 h 1489"/>
                <a:gd name="T2" fmla="*/ 1847 w 2134"/>
                <a:gd name="T3" fmla="*/ 0 h 1489"/>
                <a:gd name="T4" fmla="*/ 1973 w 2134"/>
                <a:gd name="T5" fmla="*/ 30 h 1489"/>
                <a:gd name="T6" fmla="*/ 2063 w 2134"/>
                <a:gd name="T7" fmla="*/ 96 h 1489"/>
                <a:gd name="T8" fmla="*/ 2122 w 2134"/>
                <a:gd name="T9" fmla="*/ 180 h 1489"/>
                <a:gd name="T10" fmla="*/ 2134 w 2134"/>
                <a:gd name="T11" fmla="*/ 312 h 1489"/>
                <a:gd name="T12" fmla="*/ 2099 w 2134"/>
                <a:gd name="T13" fmla="*/ 360 h 1489"/>
                <a:gd name="T14" fmla="*/ 2009 w 2134"/>
                <a:gd name="T15" fmla="*/ 414 h 1489"/>
                <a:gd name="T16" fmla="*/ 1991 w 2134"/>
                <a:gd name="T17" fmla="*/ 504 h 1489"/>
                <a:gd name="T18" fmla="*/ 1937 w 2134"/>
                <a:gd name="T19" fmla="*/ 570 h 1489"/>
                <a:gd name="T20" fmla="*/ 1775 w 2134"/>
                <a:gd name="T21" fmla="*/ 654 h 1489"/>
                <a:gd name="T22" fmla="*/ 1535 w 2134"/>
                <a:gd name="T23" fmla="*/ 720 h 1489"/>
                <a:gd name="T24" fmla="*/ 1499 w 2134"/>
                <a:gd name="T25" fmla="*/ 756 h 1489"/>
                <a:gd name="T26" fmla="*/ 1517 w 2134"/>
                <a:gd name="T27" fmla="*/ 804 h 1489"/>
                <a:gd name="T28" fmla="*/ 1463 w 2134"/>
                <a:gd name="T29" fmla="*/ 858 h 1489"/>
                <a:gd name="T30" fmla="*/ 1247 w 2134"/>
                <a:gd name="T31" fmla="*/ 942 h 1489"/>
                <a:gd name="T32" fmla="*/ 1103 w 2134"/>
                <a:gd name="T33" fmla="*/ 954 h 1489"/>
                <a:gd name="T34" fmla="*/ 1049 w 2134"/>
                <a:gd name="T35" fmla="*/ 984 h 1489"/>
                <a:gd name="T36" fmla="*/ 1073 w 2134"/>
                <a:gd name="T37" fmla="*/ 1014 h 1489"/>
                <a:gd name="T38" fmla="*/ 1085 w 2134"/>
                <a:gd name="T39" fmla="*/ 1074 h 1489"/>
                <a:gd name="T40" fmla="*/ 1013 w 2134"/>
                <a:gd name="T41" fmla="*/ 1134 h 1489"/>
                <a:gd name="T42" fmla="*/ 887 w 2134"/>
                <a:gd name="T43" fmla="*/ 1182 h 1489"/>
                <a:gd name="T44" fmla="*/ 809 w 2134"/>
                <a:gd name="T45" fmla="*/ 1248 h 1489"/>
                <a:gd name="T46" fmla="*/ 749 w 2134"/>
                <a:gd name="T47" fmla="*/ 1368 h 1489"/>
                <a:gd name="T48" fmla="*/ 725 w 2134"/>
                <a:gd name="T49" fmla="*/ 1471 h 1489"/>
                <a:gd name="T50" fmla="*/ 690 w 2134"/>
                <a:gd name="T51" fmla="*/ 1483 h 1489"/>
                <a:gd name="T52" fmla="*/ 672 w 2134"/>
                <a:gd name="T53" fmla="*/ 1453 h 1489"/>
                <a:gd name="T54" fmla="*/ 678 w 2134"/>
                <a:gd name="T55" fmla="*/ 1405 h 1489"/>
                <a:gd name="T56" fmla="*/ 648 w 2134"/>
                <a:gd name="T57" fmla="*/ 1308 h 1489"/>
                <a:gd name="T58" fmla="*/ 576 w 2134"/>
                <a:gd name="T59" fmla="*/ 1242 h 1489"/>
                <a:gd name="T60" fmla="*/ 486 w 2134"/>
                <a:gd name="T61" fmla="*/ 1194 h 1489"/>
                <a:gd name="T62" fmla="*/ 390 w 2134"/>
                <a:gd name="T63" fmla="*/ 1140 h 1489"/>
                <a:gd name="T64" fmla="*/ 348 w 2134"/>
                <a:gd name="T65" fmla="*/ 1092 h 1489"/>
                <a:gd name="T66" fmla="*/ 330 w 2134"/>
                <a:gd name="T67" fmla="*/ 990 h 1489"/>
                <a:gd name="T68" fmla="*/ 282 w 2134"/>
                <a:gd name="T69" fmla="*/ 948 h 1489"/>
                <a:gd name="T70" fmla="*/ 174 w 2134"/>
                <a:gd name="T71" fmla="*/ 888 h 1489"/>
                <a:gd name="T72" fmla="*/ 48 w 2134"/>
                <a:gd name="T73" fmla="*/ 756 h 1489"/>
                <a:gd name="T74" fmla="*/ 6 w 2134"/>
                <a:gd name="T75" fmla="*/ 642 h 1489"/>
                <a:gd name="T76" fmla="*/ 6 w 2134"/>
                <a:gd name="T77" fmla="*/ 522 h 1489"/>
                <a:gd name="T78" fmla="*/ 66 w 2134"/>
                <a:gd name="T79" fmla="*/ 384 h 1489"/>
                <a:gd name="T80" fmla="*/ 156 w 2134"/>
                <a:gd name="T81" fmla="*/ 276 h 1489"/>
                <a:gd name="T82" fmla="*/ 294 w 2134"/>
                <a:gd name="T83" fmla="*/ 198 h 1489"/>
                <a:gd name="T84" fmla="*/ 414 w 2134"/>
                <a:gd name="T85" fmla="*/ 150 h 1489"/>
                <a:gd name="T86" fmla="*/ 546 w 2134"/>
                <a:gd name="T87" fmla="*/ 144 h 1489"/>
                <a:gd name="T88" fmla="*/ 690 w 2134"/>
                <a:gd name="T89" fmla="*/ 168 h 1489"/>
                <a:gd name="T90" fmla="*/ 791 w 2134"/>
                <a:gd name="T91" fmla="*/ 162 h 1489"/>
                <a:gd name="T92" fmla="*/ 851 w 2134"/>
                <a:gd name="T93" fmla="*/ 96 h 1489"/>
                <a:gd name="T94" fmla="*/ 923 w 2134"/>
                <a:gd name="T95" fmla="*/ 36 h 1489"/>
                <a:gd name="T96" fmla="*/ 1133 w 2134"/>
                <a:gd name="T97" fmla="*/ 0 h 1489"/>
                <a:gd name="T98" fmla="*/ 1307 w 2134"/>
                <a:gd name="T99" fmla="*/ 18 h 1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34" h="1489">
                  <a:moveTo>
                    <a:pt x="1403" y="30"/>
                  </a:moveTo>
                  <a:lnTo>
                    <a:pt x="1469" y="30"/>
                  </a:lnTo>
                  <a:lnTo>
                    <a:pt x="1529" y="24"/>
                  </a:lnTo>
                  <a:lnTo>
                    <a:pt x="1655" y="6"/>
                  </a:lnTo>
                  <a:lnTo>
                    <a:pt x="1781" y="0"/>
                  </a:lnTo>
                  <a:lnTo>
                    <a:pt x="1847" y="0"/>
                  </a:lnTo>
                  <a:lnTo>
                    <a:pt x="1907" y="12"/>
                  </a:lnTo>
                  <a:lnTo>
                    <a:pt x="1943" y="18"/>
                  </a:lnTo>
                  <a:lnTo>
                    <a:pt x="1973" y="30"/>
                  </a:lnTo>
                  <a:lnTo>
                    <a:pt x="2009" y="48"/>
                  </a:lnTo>
                  <a:lnTo>
                    <a:pt x="2033" y="72"/>
                  </a:lnTo>
                  <a:lnTo>
                    <a:pt x="2063" y="96"/>
                  </a:lnTo>
                  <a:lnTo>
                    <a:pt x="2087" y="120"/>
                  </a:lnTo>
                  <a:lnTo>
                    <a:pt x="2104" y="150"/>
                  </a:lnTo>
                  <a:lnTo>
                    <a:pt x="2122" y="180"/>
                  </a:lnTo>
                  <a:lnTo>
                    <a:pt x="2134" y="252"/>
                  </a:lnTo>
                  <a:lnTo>
                    <a:pt x="2134" y="294"/>
                  </a:lnTo>
                  <a:lnTo>
                    <a:pt x="2134" y="312"/>
                  </a:lnTo>
                  <a:lnTo>
                    <a:pt x="2128" y="330"/>
                  </a:lnTo>
                  <a:lnTo>
                    <a:pt x="2110" y="348"/>
                  </a:lnTo>
                  <a:lnTo>
                    <a:pt x="2099" y="360"/>
                  </a:lnTo>
                  <a:lnTo>
                    <a:pt x="2063" y="384"/>
                  </a:lnTo>
                  <a:lnTo>
                    <a:pt x="2027" y="402"/>
                  </a:lnTo>
                  <a:lnTo>
                    <a:pt x="2009" y="414"/>
                  </a:lnTo>
                  <a:lnTo>
                    <a:pt x="1991" y="432"/>
                  </a:lnTo>
                  <a:lnTo>
                    <a:pt x="1997" y="480"/>
                  </a:lnTo>
                  <a:lnTo>
                    <a:pt x="1991" y="504"/>
                  </a:lnTo>
                  <a:lnTo>
                    <a:pt x="1985" y="522"/>
                  </a:lnTo>
                  <a:lnTo>
                    <a:pt x="1961" y="546"/>
                  </a:lnTo>
                  <a:lnTo>
                    <a:pt x="1937" y="570"/>
                  </a:lnTo>
                  <a:lnTo>
                    <a:pt x="1883" y="606"/>
                  </a:lnTo>
                  <a:lnTo>
                    <a:pt x="1829" y="630"/>
                  </a:lnTo>
                  <a:lnTo>
                    <a:pt x="1775" y="654"/>
                  </a:lnTo>
                  <a:lnTo>
                    <a:pt x="1715" y="678"/>
                  </a:lnTo>
                  <a:lnTo>
                    <a:pt x="1655" y="690"/>
                  </a:lnTo>
                  <a:lnTo>
                    <a:pt x="1535" y="720"/>
                  </a:lnTo>
                  <a:lnTo>
                    <a:pt x="1511" y="726"/>
                  </a:lnTo>
                  <a:lnTo>
                    <a:pt x="1493" y="738"/>
                  </a:lnTo>
                  <a:lnTo>
                    <a:pt x="1499" y="756"/>
                  </a:lnTo>
                  <a:lnTo>
                    <a:pt x="1511" y="774"/>
                  </a:lnTo>
                  <a:lnTo>
                    <a:pt x="1517" y="798"/>
                  </a:lnTo>
                  <a:lnTo>
                    <a:pt x="1517" y="804"/>
                  </a:lnTo>
                  <a:lnTo>
                    <a:pt x="1511" y="816"/>
                  </a:lnTo>
                  <a:lnTo>
                    <a:pt x="1487" y="840"/>
                  </a:lnTo>
                  <a:lnTo>
                    <a:pt x="1463" y="858"/>
                  </a:lnTo>
                  <a:lnTo>
                    <a:pt x="1397" y="888"/>
                  </a:lnTo>
                  <a:lnTo>
                    <a:pt x="1271" y="930"/>
                  </a:lnTo>
                  <a:lnTo>
                    <a:pt x="1247" y="942"/>
                  </a:lnTo>
                  <a:lnTo>
                    <a:pt x="1217" y="948"/>
                  </a:lnTo>
                  <a:lnTo>
                    <a:pt x="1163" y="948"/>
                  </a:lnTo>
                  <a:lnTo>
                    <a:pt x="1103" y="954"/>
                  </a:lnTo>
                  <a:lnTo>
                    <a:pt x="1079" y="966"/>
                  </a:lnTo>
                  <a:lnTo>
                    <a:pt x="1055" y="978"/>
                  </a:lnTo>
                  <a:lnTo>
                    <a:pt x="1049" y="984"/>
                  </a:lnTo>
                  <a:lnTo>
                    <a:pt x="1055" y="984"/>
                  </a:lnTo>
                  <a:lnTo>
                    <a:pt x="1061" y="996"/>
                  </a:lnTo>
                  <a:lnTo>
                    <a:pt x="1073" y="1014"/>
                  </a:lnTo>
                  <a:lnTo>
                    <a:pt x="1079" y="1032"/>
                  </a:lnTo>
                  <a:lnTo>
                    <a:pt x="1085" y="1050"/>
                  </a:lnTo>
                  <a:lnTo>
                    <a:pt x="1085" y="1074"/>
                  </a:lnTo>
                  <a:lnTo>
                    <a:pt x="1067" y="1098"/>
                  </a:lnTo>
                  <a:lnTo>
                    <a:pt x="1043" y="1122"/>
                  </a:lnTo>
                  <a:lnTo>
                    <a:pt x="1013" y="1134"/>
                  </a:lnTo>
                  <a:lnTo>
                    <a:pt x="983" y="1146"/>
                  </a:lnTo>
                  <a:lnTo>
                    <a:pt x="923" y="1170"/>
                  </a:lnTo>
                  <a:lnTo>
                    <a:pt x="887" y="1182"/>
                  </a:lnTo>
                  <a:lnTo>
                    <a:pt x="863" y="1194"/>
                  </a:lnTo>
                  <a:lnTo>
                    <a:pt x="833" y="1218"/>
                  </a:lnTo>
                  <a:lnTo>
                    <a:pt x="809" y="1248"/>
                  </a:lnTo>
                  <a:lnTo>
                    <a:pt x="791" y="1278"/>
                  </a:lnTo>
                  <a:lnTo>
                    <a:pt x="773" y="1308"/>
                  </a:lnTo>
                  <a:lnTo>
                    <a:pt x="749" y="1368"/>
                  </a:lnTo>
                  <a:lnTo>
                    <a:pt x="725" y="1435"/>
                  </a:lnTo>
                  <a:lnTo>
                    <a:pt x="731" y="1459"/>
                  </a:lnTo>
                  <a:lnTo>
                    <a:pt x="725" y="1471"/>
                  </a:lnTo>
                  <a:lnTo>
                    <a:pt x="719" y="1483"/>
                  </a:lnTo>
                  <a:lnTo>
                    <a:pt x="707" y="1489"/>
                  </a:lnTo>
                  <a:lnTo>
                    <a:pt x="690" y="1483"/>
                  </a:lnTo>
                  <a:lnTo>
                    <a:pt x="684" y="1477"/>
                  </a:lnTo>
                  <a:lnTo>
                    <a:pt x="672" y="1471"/>
                  </a:lnTo>
                  <a:lnTo>
                    <a:pt x="672" y="1453"/>
                  </a:lnTo>
                  <a:lnTo>
                    <a:pt x="678" y="1429"/>
                  </a:lnTo>
                  <a:lnTo>
                    <a:pt x="684" y="1417"/>
                  </a:lnTo>
                  <a:lnTo>
                    <a:pt x="678" y="1405"/>
                  </a:lnTo>
                  <a:lnTo>
                    <a:pt x="678" y="1368"/>
                  </a:lnTo>
                  <a:lnTo>
                    <a:pt x="666" y="1338"/>
                  </a:lnTo>
                  <a:lnTo>
                    <a:pt x="648" y="1308"/>
                  </a:lnTo>
                  <a:lnTo>
                    <a:pt x="624" y="1284"/>
                  </a:lnTo>
                  <a:lnTo>
                    <a:pt x="600" y="1266"/>
                  </a:lnTo>
                  <a:lnTo>
                    <a:pt x="576" y="1242"/>
                  </a:lnTo>
                  <a:lnTo>
                    <a:pt x="546" y="1230"/>
                  </a:lnTo>
                  <a:lnTo>
                    <a:pt x="516" y="1218"/>
                  </a:lnTo>
                  <a:lnTo>
                    <a:pt x="486" y="1194"/>
                  </a:lnTo>
                  <a:lnTo>
                    <a:pt x="450" y="1176"/>
                  </a:lnTo>
                  <a:lnTo>
                    <a:pt x="420" y="1158"/>
                  </a:lnTo>
                  <a:lnTo>
                    <a:pt x="390" y="1140"/>
                  </a:lnTo>
                  <a:lnTo>
                    <a:pt x="372" y="1122"/>
                  </a:lnTo>
                  <a:lnTo>
                    <a:pt x="360" y="1110"/>
                  </a:lnTo>
                  <a:lnTo>
                    <a:pt x="348" y="1092"/>
                  </a:lnTo>
                  <a:lnTo>
                    <a:pt x="342" y="1074"/>
                  </a:lnTo>
                  <a:lnTo>
                    <a:pt x="330" y="1032"/>
                  </a:lnTo>
                  <a:lnTo>
                    <a:pt x="330" y="990"/>
                  </a:lnTo>
                  <a:lnTo>
                    <a:pt x="324" y="978"/>
                  </a:lnTo>
                  <a:lnTo>
                    <a:pt x="306" y="966"/>
                  </a:lnTo>
                  <a:lnTo>
                    <a:pt x="282" y="948"/>
                  </a:lnTo>
                  <a:lnTo>
                    <a:pt x="252" y="936"/>
                  </a:lnTo>
                  <a:lnTo>
                    <a:pt x="222" y="918"/>
                  </a:lnTo>
                  <a:lnTo>
                    <a:pt x="174" y="888"/>
                  </a:lnTo>
                  <a:lnTo>
                    <a:pt x="126" y="846"/>
                  </a:lnTo>
                  <a:lnTo>
                    <a:pt x="84" y="798"/>
                  </a:lnTo>
                  <a:lnTo>
                    <a:pt x="48" y="756"/>
                  </a:lnTo>
                  <a:lnTo>
                    <a:pt x="30" y="720"/>
                  </a:lnTo>
                  <a:lnTo>
                    <a:pt x="18" y="684"/>
                  </a:lnTo>
                  <a:lnTo>
                    <a:pt x="6" y="642"/>
                  </a:lnTo>
                  <a:lnTo>
                    <a:pt x="0" y="600"/>
                  </a:lnTo>
                  <a:lnTo>
                    <a:pt x="0" y="558"/>
                  </a:lnTo>
                  <a:lnTo>
                    <a:pt x="6" y="522"/>
                  </a:lnTo>
                  <a:lnTo>
                    <a:pt x="18" y="480"/>
                  </a:lnTo>
                  <a:lnTo>
                    <a:pt x="36" y="444"/>
                  </a:lnTo>
                  <a:lnTo>
                    <a:pt x="66" y="384"/>
                  </a:lnTo>
                  <a:lnTo>
                    <a:pt x="108" y="330"/>
                  </a:lnTo>
                  <a:lnTo>
                    <a:pt x="132" y="300"/>
                  </a:lnTo>
                  <a:lnTo>
                    <a:pt x="156" y="276"/>
                  </a:lnTo>
                  <a:lnTo>
                    <a:pt x="186" y="258"/>
                  </a:lnTo>
                  <a:lnTo>
                    <a:pt x="216" y="240"/>
                  </a:lnTo>
                  <a:lnTo>
                    <a:pt x="294" y="198"/>
                  </a:lnTo>
                  <a:lnTo>
                    <a:pt x="330" y="180"/>
                  </a:lnTo>
                  <a:lnTo>
                    <a:pt x="372" y="162"/>
                  </a:lnTo>
                  <a:lnTo>
                    <a:pt x="414" y="150"/>
                  </a:lnTo>
                  <a:lnTo>
                    <a:pt x="456" y="138"/>
                  </a:lnTo>
                  <a:lnTo>
                    <a:pt x="498" y="138"/>
                  </a:lnTo>
                  <a:lnTo>
                    <a:pt x="546" y="144"/>
                  </a:lnTo>
                  <a:lnTo>
                    <a:pt x="594" y="156"/>
                  </a:lnTo>
                  <a:lnTo>
                    <a:pt x="642" y="162"/>
                  </a:lnTo>
                  <a:lnTo>
                    <a:pt x="690" y="168"/>
                  </a:lnTo>
                  <a:lnTo>
                    <a:pt x="731" y="180"/>
                  </a:lnTo>
                  <a:lnTo>
                    <a:pt x="767" y="174"/>
                  </a:lnTo>
                  <a:lnTo>
                    <a:pt x="791" y="162"/>
                  </a:lnTo>
                  <a:lnTo>
                    <a:pt x="815" y="144"/>
                  </a:lnTo>
                  <a:lnTo>
                    <a:pt x="833" y="120"/>
                  </a:lnTo>
                  <a:lnTo>
                    <a:pt x="851" y="96"/>
                  </a:lnTo>
                  <a:lnTo>
                    <a:pt x="869" y="72"/>
                  </a:lnTo>
                  <a:lnTo>
                    <a:pt x="893" y="48"/>
                  </a:lnTo>
                  <a:lnTo>
                    <a:pt x="923" y="36"/>
                  </a:lnTo>
                  <a:lnTo>
                    <a:pt x="989" y="18"/>
                  </a:lnTo>
                  <a:lnTo>
                    <a:pt x="1061" y="6"/>
                  </a:lnTo>
                  <a:lnTo>
                    <a:pt x="1133" y="0"/>
                  </a:lnTo>
                  <a:lnTo>
                    <a:pt x="1205" y="0"/>
                  </a:lnTo>
                  <a:lnTo>
                    <a:pt x="1259" y="6"/>
                  </a:lnTo>
                  <a:lnTo>
                    <a:pt x="1307" y="18"/>
                  </a:lnTo>
                  <a:lnTo>
                    <a:pt x="1355" y="24"/>
                  </a:lnTo>
                  <a:lnTo>
                    <a:pt x="1403" y="30"/>
                  </a:lnTo>
                  <a:close/>
                </a:path>
              </a:pathLst>
            </a:custGeom>
            <a:solidFill>
              <a:srgbClr val="9A9600">
                <a:alpha val="49001"/>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MY"/>
            </a:p>
          </p:txBody>
        </p:sp>
        <p:sp>
          <p:nvSpPr>
            <p:cNvPr id="48310" name="Freeform 182"/>
            <p:cNvSpPr>
              <a:spLocks/>
            </p:cNvSpPr>
            <p:nvPr/>
          </p:nvSpPr>
          <p:spPr bwMode="auto">
            <a:xfrm>
              <a:off x="1248" y="1392"/>
              <a:ext cx="1318" cy="920"/>
            </a:xfrm>
            <a:custGeom>
              <a:avLst/>
              <a:gdLst>
                <a:gd name="T0" fmla="*/ 1529 w 2134"/>
                <a:gd name="T1" fmla="*/ 24 h 1489"/>
                <a:gd name="T2" fmla="*/ 1847 w 2134"/>
                <a:gd name="T3" fmla="*/ 0 h 1489"/>
                <a:gd name="T4" fmla="*/ 1973 w 2134"/>
                <a:gd name="T5" fmla="*/ 30 h 1489"/>
                <a:gd name="T6" fmla="*/ 2063 w 2134"/>
                <a:gd name="T7" fmla="*/ 96 h 1489"/>
                <a:gd name="T8" fmla="*/ 2122 w 2134"/>
                <a:gd name="T9" fmla="*/ 180 h 1489"/>
                <a:gd name="T10" fmla="*/ 2134 w 2134"/>
                <a:gd name="T11" fmla="*/ 312 h 1489"/>
                <a:gd name="T12" fmla="*/ 2099 w 2134"/>
                <a:gd name="T13" fmla="*/ 360 h 1489"/>
                <a:gd name="T14" fmla="*/ 2009 w 2134"/>
                <a:gd name="T15" fmla="*/ 414 h 1489"/>
                <a:gd name="T16" fmla="*/ 1991 w 2134"/>
                <a:gd name="T17" fmla="*/ 504 h 1489"/>
                <a:gd name="T18" fmla="*/ 1937 w 2134"/>
                <a:gd name="T19" fmla="*/ 570 h 1489"/>
                <a:gd name="T20" fmla="*/ 1775 w 2134"/>
                <a:gd name="T21" fmla="*/ 654 h 1489"/>
                <a:gd name="T22" fmla="*/ 1535 w 2134"/>
                <a:gd name="T23" fmla="*/ 720 h 1489"/>
                <a:gd name="T24" fmla="*/ 1499 w 2134"/>
                <a:gd name="T25" fmla="*/ 756 h 1489"/>
                <a:gd name="T26" fmla="*/ 1517 w 2134"/>
                <a:gd name="T27" fmla="*/ 804 h 1489"/>
                <a:gd name="T28" fmla="*/ 1463 w 2134"/>
                <a:gd name="T29" fmla="*/ 858 h 1489"/>
                <a:gd name="T30" fmla="*/ 1247 w 2134"/>
                <a:gd name="T31" fmla="*/ 942 h 1489"/>
                <a:gd name="T32" fmla="*/ 1103 w 2134"/>
                <a:gd name="T33" fmla="*/ 954 h 1489"/>
                <a:gd name="T34" fmla="*/ 1049 w 2134"/>
                <a:gd name="T35" fmla="*/ 984 h 1489"/>
                <a:gd name="T36" fmla="*/ 1073 w 2134"/>
                <a:gd name="T37" fmla="*/ 1014 h 1489"/>
                <a:gd name="T38" fmla="*/ 1085 w 2134"/>
                <a:gd name="T39" fmla="*/ 1074 h 1489"/>
                <a:gd name="T40" fmla="*/ 1013 w 2134"/>
                <a:gd name="T41" fmla="*/ 1134 h 1489"/>
                <a:gd name="T42" fmla="*/ 887 w 2134"/>
                <a:gd name="T43" fmla="*/ 1182 h 1489"/>
                <a:gd name="T44" fmla="*/ 809 w 2134"/>
                <a:gd name="T45" fmla="*/ 1248 h 1489"/>
                <a:gd name="T46" fmla="*/ 749 w 2134"/>
                <a:gd name="T47" fmla="*/ 1368 h 1489"/>
                <a:gd name="T48" fmla="*/ 725 w 2134"/>
                <a:gd name="T49" fmla="*/ 1471 h 1489"/>
                <a:gd name="T50" fmla="*/ 690 w 2134"/>
                <a:gd name="T51" fmla="*/ 1483 h 1489"/>
                <a:gd name="T52" fmla="*/ 672 w 2134"/>
                <a:gd name="T53" fmla="*/ 1453 h 1489"/>
                <a:gd name="T54" fmla="*/ 678 w 2134"/>
                <a:gd name="T55" fmla="*/ 1405 h 1489"/>
                <a:gd name="T56" fmla="*/ 648 w 2134"/>
                <a:gd name="T57" fmla="*/ 1308 h 1489"/>
                <a:gd name="T58" fmla="*/ 576 w 2134"/>
                <a:gd name="T59" fmla="*/ 1242 h 1489"/>
                <a:gd name="T60" fmla="*/ 486 w 2134"/>
                <a:gd name="T61" fmla="*/ 1194 h 1489"/>
                <a:gd name="T62" fmla="*/ 390 w 2134"/>
                <a:gd name="T63" fmla="*/ 1140 h 1489"/>
                <a:gd name="T64" fmla="*/ 348 w 2134"/>
                <a:gd name="T65" fmla="*/ 1092 h 1489"/>
                <a:gd name="T66" fmla="*/ 330 w 2134"/>
                <a:gd name="T67" fmla="*/ 990 h 1489"/>
                <a:gd name="T68" fmla="*/ 282 w 2134"/>
                <a:gd name="T69" fmla="*/ 948 h 1489"/>
                <a:gd name="T70" fmla="*/ 174 w 2134"/>
                <a:gd name="T71" fmla="*/ 888 h 1489"/>
                <a:gd name="T72" fmla="*/ 48 w 2134"/>
                <a:gd name="T73" fmla="*/ 756 h 1489"/>
                <a:gd name="T74" fmla="*/ 6 w 2134"/>
                <a:gd name="T75" fmla="*/ 642 h 1489"/>
                <a:gd name="T76" fmla="*/ 6 w 2134"/>
                <a:gd name="T77" fmla="*/ 522 h 1489"/>
                <a:gd name="T78" fmla="*/ 66 w 2134"/>
                <a:gd name="T79" fmla="*/ 384 h 1489"/>
                <a:gd name="T80" fmla="*/ 156 w 2134"/>
                <a:gd name="T81" fmla="*/ 276 h 1489"/>
                <a:gd name="T82" fmla="*/ 294 w 2134"/>
                <a:gd name="T83" fmla="*/ 198 h 1489"/>
                <a:gd name="T84" fmla="*/ 414 w 2134"/>
                <a:gd name="T85" fmla="*/ 150 h 1489"/>
                <a:gd name="T86" fmla="*/ 546 w 2134"/>
                <a:gd name="T87" fmla="*/ 144 h 1489"/>
                <a:gd name="T88" fmla="*/ 690 w 2134"/>
                <a:gd name="T89" fmla="*/ 168 h 1489"/>
                <a:gd name="T90" fmla="*/ 791 w 2134"/>
                <a:gd name="T91" fmla="*/ 162 h 1489"/>
                <a:gd name="T92" fmla="*/ 851 w 2134"/>
                <a:gd name="T93" fmla="*/ 96 h 1489"/>
                <a:gd name="T94" fmla="*/ 923 w 2134"/>
                <a:gd name="T95" fmla="*/ 36 h 1489"/>
                <a:gd name="T96" fmla="*/ 1133 w 2134"/>
                <a:gd name="T97" fmla="*/ 0 h 1489"/>
                <a:gd name="T98" fmla="*/ 1307 w 2134"/>
                <a:gd name="T99" fmla="*/ 18 h 1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34" h="1489">
                  <a:moveTo>
                    <a:pt x="1403" y="30"/>
                  </a:moveTo>
                  <a:lnTo>
                    <a:pt x="1469" y="30"/>
                  </a:lnTo>
                  <a:lnTo>
                    <a:pt x="1529" y="24"/>
                  </a:lnTo>
                  <a:lnTo>
                    <a:pt x="1655" y="6"/>
                  </a:lnTo>
                  <a:lnTo>
                    <a:pt x="1781" y="0"/>
                  </a:lnTo>
                  <a:lnTo>
                    <a:pt x="1847" y="0"/>
                  </a:lnTo>
                  <a:lnTo>
                    <a:pt x="1907" y="12"/>
                  </a:lnTo>
                  <a:lnTo>
                    <a:pt x="1943" y="18"/>
                  </a:lnTo>
                  <a:lnTo>
                    <a:pt x="1973" y="30"/>
                  </a:lnTo>
                  <a:lnTo>
                    <a:pt x="2009" y="48"/>
                  </a:lnTo>
                  <a:lnTo>
                    <a:pt x="2033" y="72"/>
                  </a:lnTo>
                  <a:lnTo>
                    <a:pt x="2063" y="96"/>
                  </a:lnTo>
                  <a:lnTo>
                    <a:pt x="2087" y="120"/>
                  </a:lnTo>
                  <a:lnTo>
                    <a:pt x="2104" y="150"/>
                  </a:lnTo>
                  <a:lnTo>
                    <a:pt x="2122" y="180"/>
                  </a:lnTo>
                  <a:lnTo>
                    <a:pt x="2134" y="252"/>
                  </a:lnTo>
                  <a:lnTo>
                    <a:pt x="2134" y="294"/>
                  </a:lnTo>
                  <a:lnTo>
                    <a:pt x="2134" y="312"/>
                  </a:lnTo>
                  <a:lnTo>
                    <a:pt x="2128" y="330"/>
                  </a:lnTo>
                  <a:lnTo>
                    <a:pt x="2110" y="348"/>
                  </a:lnTo>
                  <a:lnTo>
                    <a:pt x="2099" y="360"/>
                  </a:lnTo>
                  <a:lnTo>
                    <a:pt x="2063" y="384"/>
                  </a:lnTo>
                  <a:lnTo>
                    <a:pt x="2027" y="402"/>
                  </a:lnTo>
                  <a:lnTo>
                    <a:pt x="2009" y="414"/>
                  </a:lnTo>
                  <a:lnTo>
                    <a:pt x="1991" y="432"/>
                  </a:lnTo>
                  <a:lnTo>
                    <a:pt x="1997" y="480"/>
                  </a:lnTo>
                  <a:lnTo>
                    <a:pt x="1991" y="504"/>
                  </a:lnTo>
                  <a:lnTo>
                    <a:pt x="1985" y="522"/>
                  </a:lnTo>
                  <a:lnTo>
                    <a:pt x="1961" y="546"/>
                  </a:lnTo>
                  <a:lnTo>
                    <a:pt x="1937" y="570"/>
                  </a:lnTo>
                  <a:lnTo>
                    <a:pt x="1883" y="606"/>
                  </a:lnTo>
                  <a:lnTo>
                    <a:pt x="1829" y="630"/>
                  </a:lnTo>
                  <a:lnTo>
                    <a:pt x="1775" y="654"/>
                  </a:lnTo>
                  <a:lnTo>
                    <a:pt x="1715" y="678"/>
                  </a:lnTo>
                  <a:lnTo>
                    <a:pt x="1655" y="690"/>
                  </a:lnTo>
                  <a:lnTo>
                    <a:pt x="1535" y="720"/>
                  </a:lnTo>
                  <a:lnTo>
                    <a:pt x="1511" y="726"/>
                  </a:lnTo>
                  <a:lnTo>
                    <a:pt x="1493" y="738"/>
                  </a:lnTo>
                  <a:lnTo>
                    <a:pt x="1499" y="756"/>
                  </a:lnTo>
                  <a:lnTo>
                    <a:pt x="1511" y="774"/>
                  </a:lnTo>
                  <a:lnTo>
                    <a:pt x="1517" y="798"/>
                  </a:lnTo>
                  <a:lnTo>
                    <a:pt x="1517" y="804"/>
                  </a:lnTo>
                  <a:lnTo>
                    <a:pt x="1511" y="816"/>
                  </a:lnTo>
                  <a:lnTo>
                    <a:pt x="1487" y="840"/>
                  </a:lnTo>
                  <a:lnTo>
                    <a:pt x="1463" y="858"/>
                  </a:lnTo>
                  <a:lnTo>
                    <a:pt x="1397" y="888"/>
                  </a:lnTo>
                  <a:lnTo>
                    <a:pt x="1271" y="930"/>
                  </a:lnTo>
                  <a:lnTo>
                    <a:pt x="1247" y="942"/>
                  </a:lnTo>
                  <a:lnTo>
                    <a:pt x="1217" y="948"/>
                  </a:lnTo>
                  <a:lnTo>
                    <a:pt x="1163" y="948"/>
                  </a:lnTo>
                  <a:lnTo>
                    <a:pt x="1103" y="954"/>
                  </a:lnTo>
                  <a:lnTo>
                    <a:pt x="1079" y="966"/>
                  </a:lnTo>
                  <a:lnTo>
                    <a:pt x="1055" y="978"/>
                  </a:lnTo>
                  <a:lnTo>
                    <a:pt x="1049" y="984"/>
                  </a:lnTo>
                  <a:lnTo>
                    <a:pt x="1055" y="984"/>
                  </a:lnTo>
                  <a:lnTo>
                    <a:pt x="1061" y="996"/>
                  </a:lnTo>
                  <a:lnTo>
                    <a:pt x="1073" y="1014"/>
                  </a:lnTo>
                  <a:lnTo>
                    <a:pt x="1079" y="1032"/>
                  </a:lnTo>
                  <a:lnTo>
                    <a:pt x="1085" y="1050"/>
                  </a:lnTo>
                  <a:lnTo>
                    <a:pt x="1085" y="1074"/>
                  </a:lnTo>
                  <a:lnTo>
                    <a:pt x="1067" y="1098"/>
                  </a:lnTo>
                  <a:lnTo>
                    <a:pt x="1043" y="1122"/>
                  </a:lnTo>
                  <a:lnTo>
                    <a:pt x="1013" y="1134"/>
                  </a:lnTo>
                  <a:lnTo>
                    <a:pt x="983" y="1146"/>
                  </a:lnTo>
                  <a:lnTo>
                    <a:pt x="923" y="1170"/>
                  </a:lnTo>
                  <a:lnTo>
                    <a:pt x="887" y="1182"/>
                  </a:lnTo>
                  <a:lnTo>
                    <a:pt x="863" y="1194"/>
                  </a:lnTo>
                  <a:lnTo>
                    <a:pt x="833" y="1218"/>
                  </a:lnTo>
                  <a:lnTo>
                    <a:pt x="809" y="1248"/>
                  </a:lnTo>
                  <a:lnTo>
                    <a:pt x="791" y="1278"/>
                  </a:lnTo>
                  <a:lnTo>
                    <a:pt x="773" y="1308"/>
                  </a:lnTo>
                  <a:lnTo>
                    <a:pt x="749" y="1368"/>
                  </a:lnTo>
                  <a:lnTo>
                    <a:pt x="725" y="1435"/>
                  </a:lnTo>
                  <a:lnTo>
                    <a:pt x="731" y="1459"/>
                  </a:lnTo>
                  <a:lnTo>
                    <a:pt x="725" y="1471"/>
                  </a:lnTo>
                  <a:lnTo>
                    <a:pt x="719" y="1483"/>
                  </a:lnTo>
                  <a:lnTo>
                    <a:pt x="707" y="1489"/>
                  </a:lnTo>
                  <a:lnTo>
                    <a:pt x="690" y="1483"/>
                  </a:lnTo>
                  <a:lnTo>
                    <a:pt x="684" y="1477"/>
                  </a:lnTo>
                  <a:lnTo>
                    <a:pt x="672" y="1471"/>
                  </a:lnTo>
                  <a:lnTo>
                    <a:pt x="672" y="1453"/>
                  </a:lnTo>
                  <a:lnTo>
                    <a:pt x="678" y="1429"/>
                  </a:lnTo>
                  <a:lnTo>
                    <a:pt x="684" y="1417"/>
                  </a:lnTo>
                  <a:lnTo>
                    <a:pt x="678" y="1405"/>
                  </a:lnTo>
                  <a:lnTo>
                    <a:pt x="678" y="1368"/>
                  </a:lnTo>
                  <a:lnTo>
                    <a:pt x="666" y="1338"/>
                  </a:lnTo>
                  <a:lnTo>
                    <a:pt x="648" y="1308"/>
                  </a:lnTo>
                  <a:lnTo>
                    <a:pt x="624" y="1284"/>
                  </a:lnTo>
                  <a:lnTo>
                    <a:pt x="600" y="1266"/>
                  </a:lnTo>
                  <a:lnTo>
                    <a:pt x="576" y="1242"/>
                  </a:lnTo>
                  <a:lnTo>
                    <a:pt x="546" y="1230"/>
                  </a:lnTo>
                  <a:lnTo>
                    <a:pt x="516" y="1218"/>
                  </a:lnTo>
                  <a:lnTo>
                    <a:pt x="486" y="1194"/>
                  </a:lnTo>
                  <a:lnTo>
                    <a:pt x="450" y="1176"/>
                  </a:lnTo>
                  <a:lnTo>
                    <a:pt x="420" y="1158"/>
                  </a:lnTo>
                  <a:lnTo>
                    <a:pt x="390" y="1140"/>
                  </a:lnTo>
                  <a:lnTo>
                    <a:pt x="372" y="1122"/>
                  </a:lnTo>
                  <a:lnTo>
                    <a:pt x="360" y="1110"/>
                  </a:lnTo>
                  <a:lnTo>
                    <a:pt x="348" y="1092"/>
                  </a:lnTo>
                  <a:lnTo>
                    <a:pt x="342" y="1074"/>
                  </a:lnTo>
                  <a:lnTo>
                    <a:pt x="330" y="1032"/>
                  </a:lnTo>
                  <a:lnTo>
                    <a:pt x="330" y="990"/>
                  </a:lnTo>
                  <a:lnTo>
                    <a:pt x="324" y="978"/>
                  </a:lnTo>
                  <a:lnTo>
                    <a:pt x="306" y="966"/>
                  </a:lnTo>
                  <a:lnTo>
                    <a:pt x="282" y="948"/>
                  </a:lnTo>
                  <a:lnTo>
                    <a:pt x="252" y="936"/>
                  </a:lnTo>
                  <a:lnTo>
                    <a:pt x="222" y="918"/>
                  </a:lnTo>
                  <a:lnTo>
                    <a:pt x="174" y="888"/>
                  </a:lnTo>
                  <a:lnTo>
                    <a:pt x="126" y="846"/>
                  </a:lnTo>
                  <a:lnTo>
                    <a:pt x="84" y="798"/>
                  </a:lnTo>
                  <a:lnTo>
                    <a:pt x="48" y="756"/>
                  </a:lnTo>
                  <a:lnTo>
                    <a:pt x="30" y="720"/>
                  </a:lnTo>
                  <a:lnTo>
                    <a:pt x="18" y="684"/>
                  </a:lnTo>
                  <a:lnTo>
                    <a:pt x="6" y="642"/>
                  </a:lnTo>
                  <a:lnTo>
                    <a:pt x="0" y="600"/>
                  </a:lnTo>
                  <a:lnTo>
                    <a:pt x="0" y="558"/>
                  </a:lnTo>
                  <a:lnTo>
                    <a:pt x="6" y="522"/>
                  </a:lnTo>
                  <a:lnTo>
                    <a:pt x="18" y="480"/>
                  </a:lnTo>
                  <a:lnTo>
                    <a:pt x="36" y="444"/>
                  </a:lnTo>
                  <a:lnTo>
                    <a:pt x="66" y="384"/>
                  </a:lnTo>
                  <a:lnTo>
                    <a:pt x="108" y="330"/>
                  </a:lnTo>
                  <a:lnTo>
                    <a:pt x="132" y="300"/>
                  </a:lnTo>
                  <a:lnTo>
                    <a:pt x="156" y="276"/>
                  </a:lnTo>
                  <a:lnTo>
                    <a:pt x="186" y="258"/>
                  </a:lnTo>
                  <a:lnTo>
                    <a:pt x="216" y="240"/>
                  </a:lnTo>
                  <a:lnTo>
                    <a:pt x="294" y="198"/>
                  </a:lnTo>
                  <a:lnTo>
                    <a:pt x="330" y="180"/>
                  </a:lnTo>
                  <a:lnTo>
                    <a:pt x="372" y="162"/>
                  </a:lnTo>
                  <a:lnTo>
                    <a:pt x="414" y="150"/>
                  </a:lnTo>
                  <a:lnTo>
                    <a:pt x="456" y="138"/>
                  </a:lnTo>
                  <a:lnTo>
                    <a:pt x="498" y="138"/>
                  </a:lnTo>
                  <a:lnTo>
                    <a:pt x="546" y="144"/>
                  </a:lnTo>
                  <a:lnTo>
                    <a:pt x="594" y="156"/>
                  </a:lnTo>
                  <a:lnTo>
                    <a:pt x="642" y="162"/>
                  </a:lnTo>
                  <a:lnTo>
                    <a:pt x="690" y="168"/>
                  </a:lnTo>
                  <a:lnTo>
                    <a:pt x="731" y="180"/>
                  </a:lnTo>
                  <a:lnTo>
                    <a:pt x="767" y="174"/>
                  </a:lnTo>
                  <a:lnTo>
                    <a:pt x="791" y="162"/>
                  </a:lnTo>
                  <a:lnTo>
                    <a:pt x="815" y="144"/>
                  </a:lnTo>
                  <a:lnTo>
                    <a:pt x="833" y="120"/>
                  </a:lnTo>
                  <a:lnTo>
                    <a:pt x="851" y="96"/>
                  </a:lnTo>
                  <a:lnTo>
                    <a:pt x="869" y="72"/>
                  </a:lnTo>
                  <a:lnTo>
                    <a:pt x="893" y="48"/>
                  </a:lnTo>
                  <a:lnTo>
                    <a:pt x="923" y="36"/>
                  </a:lnTo>
                  <a:lnTo>
                    <a:pt x="989" y="18"/>
                  </a:lnTo>
                  <a:lnTo>
                    <a:pt x="1061" y="6"/>
                  </a:lnTo>
                  <a:lnTo>
                    <a:pt x="1133" y="0"/>
                  </a:lnTo>
                  <a:lnTo>
                    <a:pt x="1205" y="0"/>
                  </a:lnTo>
                  <a:lnTo>
                    <a:pt x="1259" y="6"/>
                  </a:lnTo>
                  <a:lnTo>
                    <a:pt x="1307" y="18"/>
                  </a:lnTo>
                  <a:lnTo>
                    <a:pt x="1355" y="24"/>
                  </a:lnTo>
                  <a:lnTo>
                    <a:pt x="1403" y="30"/>
                  </a:lnTo>
                  <a:close/>
                </a:path>
              </a:pathLst>
            </a:custGeom>
            <a:solidFill>
              <a:srgbClr val="BCB800">
                <a:alpha val="49001"/>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MY"/>
            </a:p>
          </p:txBody>
        </p:sp>
      </p:grpSp>
      <p:grpSp>
        <p:nvGrpSpPr>
          <p:cNvPr id="48311" name="Group 183"/>
          <p:cNvGrpSpPr>
            <a:grpSpLocks/>
          </p:cNvGrpSpPr>
          <p:nvPr/>
        </p:nvGrpSpPr>
        <p:grpSpPr bwMode="auto">
          <a:xfrm>
            <a:off x="3695700" y="4033838"/>
            <a:ext cx="1768475" cy="1211262"/>
            <a:chOff x="960" y="1068"/>
            <a:chExt cx="2134" cy="1489"/>
          </a:xfrm>
        </p:grpSpPr>
        <p:sp>
          <p:nvSpPr>
            <p:cNvPr id="48312" name="Freeform 184"/>
            <p:cNvSpPr>
              <a:spLocks/>
            </p:cNvSpPr>
            <p:nvPr/>
          </p:nvSpPr>
          <p:spPr bwMode="auto">
            <a:xfrm>
              <a:off x="960" y="1068"/>
              <a:ext cx="2134" cy="1489"/>
            </a:xfrm>
            <a:custGeom>
              <a:avLst/>
              <a:gdLst>
                <a:gd name="T0" fmla="*/ 1529 w 2134"/>
                <a:gd name="T1" fmla="*/ 24 h 1489"/>
                <a:gd name="T2" fmla="*/ 1847 w 2134"/>
                <a:gd name="T3" fmla="*/ 0 h 1489"/>
                <a:gd name="T4" fmla="*/ 1973 w 2134"/>
                <a:gd name="T5" fmla="*/ 30 h 1489"/>
                <a:gd name="T6" fmla="*/ 2063 w 2134"/>
                <a:gd name="T7" fmla="*/ 96 h 1489"/>
                <a:gd name="T8" fmla="*/ 2122 w 2134"/>
                <a:gd name="T9" fmla="*/ 180 h 1489"/>
                <a:gd name="T10" fmla="*/ 2134 w 2134"/>
                <a:gd name="T11" fmla="*/ 312 h 1489"/>
                <a:gd name="T12" fmla="*/ 2099 w 2134"/>
                <a:gd name="T13" fmla="*/ 360 h 1489"/>
                <a:gd name="T14" fmla="*/ 2009 w 2134"/>
                <a:gd name="T15" fmla="*/ 414 h 1489"/>
                <a:gd name="T16" fmla="*/ 1991 w 2134"/>
                <a:gd name="T17" fmla="*/ 504 h 1489"/>
                <a:gd name="T18" fmla="*/ 1937 w 2134"/>
                <a:gd name="T19" fmla="*/ 570 h 1489"/>
                <a:gd name="T20" fmla="*/ 1775 w 2134"/>
                <a:gd name="T21" fmla="*/ 654 h 1489"/>
                <a:gd name="T22" fmla="*/ 1535 w 2134"/>
                <a:gd name="T23" fmla="*/ 720 h 1489"/>
                <a:gd name="T24" fmla="*/ 1499 w 2134"/>
                <a:gd name="T25" fmla="*/ 756 h 1489"/>
                <a:gd name="T26" fmla="*/ 1517 w 2134"/>
                <a:gd name="T27" fmla="*/ 804 h 1489"/>
                <a:gd name="T28" fmla="*/ 1463 w 2134"/>
                <a:gd name="T29" fmla="*/ 858 h 1489"/>
                <a:gd name="T30" fmla="*/ 1247 w 2134"/>
                <a:gd name="T31" fmla="*/ 942 h 1489"/>
                <a:gd name="T32" fmla="*/ 1103 w 2134"/>
                <a:gd name="T33" fmla="*/ 954 h 1489"/>
                <a:gd name="T34" fmla="*/ 1049 w 2134"/>
                <a:gd name="T35" fmla="*/ 984 h 1489"/>
                <a:gd name="T36" fmla="*/ 1073 w 2134"/>
                <a:gd name="T37" fmla="*/ 1014 h 1489"/>
                <a:gd name="T38" fmla="*/ 1085 w 2134"/>
                <a:gd name="T39" fmla="*/ 1074 h 1489"/>
                <a:gd name="T40" fmla="*/ 1013 w 2134"/>
                <a:gd name="T41" fmla="*/ 1134 h 1489"/>
                <a:gd name="T42" fmla="*/ 887 w 2134"/>
                <a:gd name="T43" fmla="*/ 1182 h 1489"/>
                <a:gd name="T44" fmla="*/ 809 w 2134"/>
                <a:gd name="T45" fmla="*/ 1248 h 1489"/>
                <a:gd name="T46" fmla="*/ 749 w 2134"/>
                <a:gd name="T47" fmla="*/ 1368 h 1489"/>
                <a:gd name="T48" fmla="*/ 725 w 2134"/>
                <a:gd name="T49" fmla="*/ 1471 h 1489"/>
                <a:gd name="T50" fmla="*/ 690 w 2134"/>
                <a:gd name="T51" fmla="*/ 1483 h 1489"/>
                <a:gd name="T52" fmla="*/ 672 w 2134"/>
                <a:gd name="T53" fmla="*/ 1453 h 1489"/>
                <a:gd name="T54" fmla="*/ 678 w 2134"/>
                <a:gd name="T55" fmla="*/ 1405 h 1489"/>
                <a:gd name="T56" fmla="*/ 648 w 2134"/>
                <a:gd name="T57" fmla="*/ 1308 h 1489"/>
                <a:gd name="T58" fmla="*/ 576 w 2134"/>
                <a:gd name="T59" fmla="*/ 1242 h 1489"/>
                <a:gd name="T60" fmla="*/ 486 w 2134"/>
                <a:gd name="T61" fmla="*/ 1194 h 1489"/>
                <a:gd name="T62" fmla="*/ 390 w 2134"/>
                <a:gd name="T63" fmla="*/ 1140 h 1489"/>
                <a:gd name="T64" fmla="*/ 348 w 2134"/>
                <a:gd name="T65" fmla="*/ 1092 h 1489"/>
                <a:gd name="T66" fmla="*/ 330 w 2134"/>
                <a:gd name="T67" fmla="*/ 990 h 1489"/>
                <a:gd name="T68" fmla="*/ 282 w 2134"/>
                <a:gd name="T69" fmla="*/ 948 h 1489"/>
                <a:gd name="T70" fmla="*/ 174 w 2134"/>
                <a:gd name="T71" fmla="*/ 888 h 1489"/>
                <a:gd name="T72" fmla="*/ 48 w 2134"/>
                <a:gd name="T73" fmla="*/ 756 h 1489"/>
                <a:gd name="T74" fmla="*/ 6 w 2134"/>
                <a:gd name="T75" fmla="*/ 642 h 1489"/>
                <a:gd name="T76" fmla="*/ 6 w 2134"/>
                <a:gd name="T77" fmla="*/ 522 h 1489"/>
                <a:gd name="T78" fmla="*/ 66 w 2134"/>
                <a:gd name="T79" fmla="*/ 384 h 1489"/>
                <a:gd name="T80" fmla="*/ 156 w 2134"/>
                <a:gd name="T81" fmla="*/ 276 h 1489"/>
                <a:gd name="T82" fmla="*/ 294 w 2134"/>
                <a:gd name="T83" fmla="*/ 198 h 1489"/>
                <a:gd name="T84" fmla="*/ 414 w 2134"/>
                <a:gd name="T85" fmla="*/ 150 h 1489"/>
                <a:gd name="T86" fmla="*/ 546 w 2134"/>
                <a:gd name="T87" fmla="*/ 144 h 1489"/>
                <a:gd name="T88" fmla="*/ 690 w 2134"/>
                <a:gd name="T89" fmla="*/ 168 h 1489"/>
                <a:gd name="T90" fmla="*/ 791 w 2134"/>
                <a:gd name="T91" fmla="*/ 162 h 1489"/>
                <a:gd name="T92" fmla="*/ 851 w 2134"/>
                <a:gd name="T93" fmla="*/ 96 h 1489"/>
                <a:gd name="T94" fmla="*/ 923 w 2134"/>
                <a:gd name="T95" fmla="*/ 36 h 1489"/>
                <a:gd name="T96" fmla="*/ 1133 w 2134"/>
                <a:gd name="T97" fmla="*/ 0 h 1489"/>
                <a:gd name="T98" fmla="*/ 1307 w 2134"/>
                <a:gd name="T99" fmla="*/ 18 h 1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34" h="1489">
                  <a:moveTo>
                    <a:pt x="1403" y="30"/>
                  </a:moveTo>
                  <a:lnTo>
                    <a:pt x="1469" y="30"/>
                  </a:lnTo>
                  <a:lnTo>
                    <a:pt x="1529" y="24"/>
                  </a:lnTo>
                  <a:lnTo>
                    <a:pt x="1655" y="6"/>
                  </a:lnTo>
                  <a:lnTo>
                    <a:pt x="1781" y="0"/>
                  </a:lnTo>
                  <a:lnTo>
                    <a:pt x="1847" y="0"/>
                  </a:lnTo>
                  <a:lnTo>
                    <a:pt x="1907" y="12"/>
                  </a:lnTo>
                  <a:lnTo>
                    <a:pt x="1943" y="18"/>
                  </a:lnTo>
                  <a:lnTo>
                    <a:pt x="1973" y="30"/>
                  </a:lnTo>
                  <a:lnTo>
                    <a:pt x="2009" y="48"/>
                  </a:lnTo>
                  <a:lnTo>
                    <a:pt x="2033" y="72"/>
                  </a:lnTo>
                  <a:lnTo>
                    <a:pt x="2063" y="96"/>
                  </a:lnTo>
                  <a:lnTo>
                    <a:pt x="2087" y="120"/>
                  </a:lnTo>
                  <a:lnTo>
                    <a:pt x="2104" y="150"/>
                  </a:lnTo>
                  <a:lnTo>
                    <a:pt x="2122" y="180"/>
                  </a:lnTo>
                  <a:lnTo>
                    <a:pt x="2134" y="252"/>
                  </a:lnTo>
                  <a:lnTo>
                    <a:pt x="2134" y="294"/>
                  </a:lnTo>
                  <a:lnTo>
                    <a:pt x="2134" y="312"/>
                  </a:lnTo>
                  <a:lnTo>
                    <a:pt x="2128" y="330"/>
                  </a:lnTo>
                  <a:lnTo>
                    <a:pt x="2110" y="348"/>
                  </a:lnTo>
                  <a:lnTo>
                    <a:pt x="2099" y="360"/>
                  </a:lnTo>
                  <a:lnTo>
                    <a:pt x="2063" y="384"/>
                  </a:lnTo>
                  <a:lnTo>
                    <a:pt x="2027" y="402"/>
                  </a:lnTo>
                  <a:lnTo>
                    <a:pt x="2009" y="414"/>
                  </a:lnTo>
                  <a:lnTo>
                    <a:pt x="1991" y="432"/>
                  </a:lnTo>
                  <a:lnTo>
                    <a:pt x="1997" y="480"/>
                  </a:lnTo>
                  <a:lnTo>
                    <a:pt x="1991" y="504"/>
                  </a:lnTo>
                  <a:lnTo>
                    <a:pt x="1985" y="522"/>
                  </a:lnTo>
                  <a:lnTo>
                    <a:pt x="1961" y="546"/>
                  </a:lnTo>
                  <a:lnTo>
                    <a:pt x="1937" y="570"/>
                  </a:lnTo>
                  <a:lnTo>
                    <a:pt x="1883" y="606"/>
                  </a:lnTo>
                  <a:lnTo>
                    <a:pt x="1829" y="630"/>
                  </a:lnTo>
                  <a:lnTo>
                    <a:pt x="1775" y="654"/>
                  </a:lnTo>
                  <a:lnTo>
                    <a:pt x="1715" y="678"/>
                  </a:lnTo>
                  <a:lnTo>
                    <a:pt x="1655" y="690"/>
                  </a:lnTo>
                  <a:lnTo>
                    <a:pt x="1535" y="720"/>
                  </a:lnTo>
                  <a:lnTo>
                    <a:pt x="1511" y="726"/>
                  </a:lnTo>
                  <a:lnTo>
                    <a:pt x="1493" y="738"/>
                  </a:lnTo>
                  <a:lnTo>
                    <a:pt x="1499" y="756"/>
                  </a:lnTo>
                  <a:lnTo>
                    <a:pt x="1511" y="774"/>
                  </a:lnTo>
                  <a:lnTo>
                    <a:pt x="1517" y="798"/>
                  </a:lnTo>
                  <a:lnTo>
                    <a:pt x="1517" y="804"/>
                  </a:lnTo>
                  <a:lnTo>
                    <a:pt x="1511" y="816"/>
                  </a:lnTo>
                  <a:lnTo>
                    <a:pt x="1487" y="840"/>
                  </a:lnTo>
                  <a:lnTo>
                    <a:pt x="1463" y="858"/>
                  </a:lnTo>
                  <a:lnTo>
                    <a:pt x="1397" y="888"/>
                  </a:lnTo>
                  <a:lnTo>
                    <a:pt x="1271" y="930"/>
                  </a:lnTo>
                  <a:lnTo>
                    <a:pt x="1247" y="942"/>
                  </a:lnTo>
                  <a:lnTo>
                    <a:pt x="1217" y="948"/>
                  </a:lnTo>
                  <a:lnTo>
                    <a:pt x="1163" y="948"/>
                  </a:lnTo>
                  <a:lnTo>
                    <a:pt x="1103" y="954"/>
                  </a:lnTo>
                  <a:lnTo>
                    <a:pt x="1079" y="966"/>
                  </a:lnTo>
                  <a:lnTo>
                    <a:pt x="1055" y="978"/>
                  </a:lnTo>
                  <a:lnTo>
                    <a:pt x="1049" y="984"/>
                  </a:lnTo>
                  <a:lnTo>
                    <a:pt x="1055" y="984"/>
                  </a:lnTo>
                  <a:lnTo>
                    <a:pt x="1061" y="996"/>
                  </a:lnTo>
                  <a:lnTo>
                    <a:pt x="1073" y="1014"/>
                  </a:lnTo>
                  <a:lnTo>
                    <a:pt x="1079" y="1032"/>
                  </a:lnTo>
                  <a:lnTo>
                    <a:pt x="1085" y="1050"/>
                  </a:lnTo>
                  <a:lnTo>
                    <a:pt x="1085" y="1074"/>
                  </a:lnTo>
                  <a:lnTo>
                    <a:pt x="1067" y="1098"/>
                  </a:lnTo>
                  <a:lnTo>
                    <a:pt x="1043" y="1122"/>
                  </a:lnTo>
                  <a:lnTo>
                    <a:pt x="1013" y="1134"/>
                  </a:lnTo>
                  <a:lnTo>
                    <a:pt x="983" y="1146"/>
                  </a:lnTo>
                  <a:lnTo>
                    <a:pt x="923" y="1170"/>
                  </a:lnTo>
                  <a:lnTo>
                    <a:pt x="887" y="1182"/>
                  </a:lnTo>
                  <a:lnTo>
                    <a:pt x="863" y="1194"/>
                  </a:lnTo>
                  <a:lnTo>
                    <a:pt x="833" y="1218"/>
                  </a:lnTo>
                  <a:lnTo>
                    <a:pt x="809" y="1248"/>
                  </a:lnTo>
                  <a:lnTo>
                    <a:pt x="791" y="1278"/>
                  </a:lnTo>
                  <a:lnTo>
                    <a:pt x="773" y="1308"/>
                  </a:lnTo>
                  <a:lnTo>
                    <a:pt x="749" y="1368"/>
                  </a:lnTo>
                  <a:lnTo>
                    <a:pt x="725" y="1435"/>
                  </a:lnTo>
                  <a:lnTo>
                    <a:pt x="731" y="1459"/>
                  </a:lnTo>
                  <a:lnTo>
                    <a:pt x="725" y="1471"/>
                  </a:lnTo>
                  <a:lnTo>
                    <a:pt x="719" y="1483"/>
                  </a:lnTo>
                  <a:lnTo>
                    <a:pt x="707" y="1489"/>
                  </a:lnTo>
                  <a:lnTo>
                    <a:pt x="690" y="1483"/>
                  </a:lnTo>
                  <a:lnTo>
                    <a:pt x="684" y="1477"/>
                  </a:lnTo>
                  <a:lnTo>
                    <a:pt x="672" y="1471"/>
                  </a:lnTo>
                  <a:lnTo>
                    <a:pt x="672" y="1453"/>
                  </a:lnTo>
                  <a:lnTo>
                    <a:pt x="678" y="1429"/>
                  </a:lnTo>
                  <a:lnTo>
                    <a:pt x="684" y="1417"/>
                  </a:lnTo>
                  <a:lnTo>
                    <a:pt x="678" y="1405"/>
                  </a:lnTo>
                  <a:lnTo>
                    <a:pt x="678" y="1368"/>
                  </a:lnTo>
                  <a:lnTo>
                    <a:pt x="666" y="1338"/>
                  </a:lnTo>
                  <a:lnTo>
                    <a:pt x="648" y="1308"/>
                  </a:lnTo>
                  <a:lnTo>
                    <a:pt x="624" y="1284"/>
                  </a:lnTo>
                  <a:lnTo>
                    <a:pt x="600" y="1266"/>
                  </a:lnTo>
                  <a:lnTo>
                    <a:pt x="576" y="1242"/>
                  </a:lnTo>
                  <a:lnTo>
                    <a:pt x="546" y="1230"/>
                  </a:lnTo>
                  <a:lnTo>
                    <a:pt x="516" y="1218"/>
                  </a:lnTo>
                  <a:lnTo>
                    <a:pt x="486" y="1194"/>
                  </a:lnTo>
                  <a:lnTo>
                    <a:pt x="450" y="1176"/>
                  </a:lnTo>
                  <a:lnTo>
                    <a:pt x="420" y="1158"/>
                  </a:lnTo>
                  <a:lnTo>
                    <a:pt x="390" y="1140"/>
                  </a:lnTo>
                  <a:lnTo>
                    <a:pt x="372" y="1122"/>
                  </a:lnTo>
                  <a:lnTo>
                    <a:pt x="360" y="1110"/>
                  </a:lnTo>
                  <a:lnTo>
                    <a:pt x="348" y="1092"/>
                  </a:lnTo>
                  <a:lnTo>
                    <a:pt x="342" y="1074"/>
                  </a:lnTo>
                  <a:lnTo>
                    <a:pt x="330" y="1032"/>
                  </a:lnTo>
                  <a:lnTo>
                    <a:pt x="330" y="990"/>
                  </a:lnTo>
                  <a:lnTo>
                    <a:pt x="324" y="978"/>
                  </a:lnTo>
                  <a:lnTo>
                    <a:pt x="306" y="966"/>
                  </a:lnTo>
                  <a:lnTo>
                    <a:pt x="282" y="948"/>
                  </a:lnTo>
                  <a:lnTo>
                    <a:pt x="252" y="936"/>
                  </a:lnTo>
                  <a:lnTo>
                    <a:pt x="222" y="918"/>
                  </a:lnTo>
                  <a:lnTo>
                    <a:pt x="174" y="888"/>
                  </a:lnTo>
                  <a:lnTo>
                    <a:pt x="126" y="846"/>
                  </a:lnTo>
                  <a:lnTo>
                    <a:pt x="84" y="798"/>
                  </a:lnTo>
                  <a:lnTo>
                    <a:pt x="48" y="756"/>
                  </a:lnTo>
                  <a:lnTo>
                    <a:pt x="30" y="720"/>
                  </a:lnTo>
                  <a:lnTo>
                    <a:pt x="18" y="684"/>
                  </a:lnTo>
                  <a:lnTo>
                    <a:pt x="6" y="642"/>
                  </a:lnTo>
                  <a:lnTo>
                    <a:pt x="0" y="600"/>
                  </a:lnTo>
                  <a:lnTo>
                    <a:pt x="0" y="558"/>
                  </a:lnTo>
                  <a:lnTo>
                    <a:pt x="6" y="522"/>
                  </a:lnTo>
                  <a:lnTo>
                    <a:pt x="18" y="480"/>
                  </a:lnTo>
                  <a:lnTo>
                    <a:pt x="36" y="444"/>
                  </a:lnTo>
                  <a:lnTo>
                    <a:pt x="66" y="384"/>
                  </a:lnTo>
                  <a:lnTo>
                    <a:pt x="108" y="330"/>
                  </a:lnTo>
                  <a:lnTo>
                    <a:pt x="132" y="300"/>
                  </a:lnTo>
                  <a:lnTo>
                    <a:pt x="156" y="276"/>
                  </a:lnTo>
                  <a:lnTo>
                    <a:pt x="186" y="258"/>
                  </a:lnTo>
                  <a:lnTo>
                    <a:pt x="216" y="240"/>
                  </a:lnTo>
                  <a:lnTo>
                    <a:pt x="294" y="198"/>
                  </a:lnTo>
                  <a:lnTo>
                    <a:pt x="330" y="180"/>
                  </a:lnTo>
                  <a:lnTo>
                    <a:pt x="372" y="162"/>
                  </a:lnTo>
                  <a:lnTo>
                    <a:pt x="414" y="150"/>
                  </a:lnTo>
                  <a:lnTo>
                    <a:pt x="456" y="138"/>
                  </a:lnTo>
                  <a:lnTo>
                    <a:pt x="498" y="138"/>
                  </a:lnTo>
                  <a:lnTo>
                    <a:pt x="546" y="144"/>
                  </a:lnTo>
                  <a:lnTo>
                    <a:pt x="594" y="156"/>
                  </a:lnTo>
                  <a:lnTo>
                    <a:pt x="642" y="162"/>
                  </a:lnTo>
                  <a:lnTo>
                    <a:pt x="690" y="168"/>
                  </a:lnTo>
                  <a:lnTo>
                    <a:pt x="731" y="180"/>
                  </a:lnTo>
                  <a:lnTo>
                    <a:pt x="767" y="174"/>
                  </a:lnTo>
                  <a:lnTo>
                    <a:pt x="791" y="162"/>
                  </a:lnTo>
                  <a:lnTo>
                    <a:pt x="815" y="144"/>
                  </a:lnTo>
                  <a:lnTo>
                    <a:pt x="833" y="120"/>
                  </a:lnTo>
                  <a:lnTo>
                    <a:pt x="851" y="96"/>
                  </a:lnTo>
                  <a:lnTo>
                    <a:pt x="869" y="72"/>
                  </a:lnTo>
                  <a:lnTo>
                    <a:pt x="893" y="48"/>
                  </a:lnTo>
                  <a:lnTo>
                    <a:pt x="923" y="36"/>
                  </a:lnTo>
                  <a:lnTo>
                    <a:pt x="989" y="18"/>
                  </a:lnTo>
                  <a:lnTo>
                    <a:pt x="1061" y="6"/>
                  </a:lnTo>
                  <a:lnTo>
                    <a:pt x="1133" y="0"/>
                  </a:lnTo>
                  <a:lnTo>
                    <a:pt x="1205" y="0"/>
                  </a:lnTo>
                  <a:lnTo>
                    <a:pt x="1259" y="6"/>
                  </a:lnTo>
                  <a:lnTo>
                    <a:pt x="1307" y="18"/>
                  </a:lnTo>
                  <a:lnTo>
                    <a:pt x="1355" y="24"/>
                  </a:lnTo>
                  <a:lnTo>
                    <a:pt x="1403" y="30"/>
                  </a:lnTo>
                  <a:close/>
                </a:path>
              </a:pathLst>
            </a:custGeom>
            <a:solidFill>
              <a:srgbClr val="009900">
                <a:alpha val="49001"/>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MY"/>
            </a:p>
          </p:txBody>
        </p:sp>
        <p:sp>
          <p:nvSpPr>
            <p:cNvPr id="48313" name="Freeform 185"/>
            <p:cNvSpPr>
              <a:spLocks/>
            </p:cNvSpPr>
            <p:nvPr/>
          </p:nvSpPr>
          <p:spPr bwMode="auto">
            <a:xfrm>
              <a:off x="1008" y="1104"/>
              <a:ext cx="2045" cy="1308"/>
            </a:xfrm>
            <a:custGeom>
              <a:avLst/>
              <a:gdLst>
                <a:gd name="T0" fmla="*/ 1571 w 2045"/>
                <a:gd name="T1" fmla="*/ 18 h 1308"/>
                <a:gd name="T2" fmla="*/ 1805 w 2045"/>
                <a:gd name="T3" fmla="*/ 12 h 1308"/>
                <a:gd name="T4" fmla="*/ 1937 w 2045"/>
                <a:gd name="T5" fmla="*/ 48 h 1308"/>
                <a:gd name="T6" fmla="*/ 1997 w 2045"/>
                <a:gd name="T7" fmla="*/ 96 h 1308"/>
                <a:gd name="T8" fmla="*/ 2033 w 2045"/>
                <a:gd name="T9" fmla="*/ 186 h 1308"/>
                <a:gd name="T10" fmla="*/ 2039 w 2045"/>
                <a:gd name="T11" fmla="*/ 264 h 1308"/>
                <a:gd name="T12" fmla="*/ 2003 w 2045"/>
                <a:gd name="T13" fmla="*/ 312 h 1308"/>
                <a:gd name="T14" fmla="*/ 1925 w 2045"/>
                <a:gd name="T15" fmla="*/ 360 h 1308"/>
                <a:gd name="T16" fmla="*/ 1895 w 2045"/>
                <a:gd name="T17" fmla="*/ 408 h 1308"/>
                <a:gd name="T18" fmla="*/ 1901 w 2045"/>
                <a:gd name="T19" fmla="*/ 456 h 1308"/>
                <a:gd name="T20" fmla="*/ 1853 w 2045"/>
                <a:gd name="T21" fmla="*/ 510 h 1308"/>
                <a:gd name="T22" fmla="*/ 1703 w 2045"/>
                <a:gd name="T23" fmla="*/ 588 h 1308"/>
                <a:gd name="T24" fmla="*/ 1475 w 2045"/>
                <a:gd name="T25" fmla="*/ 642 h 1308"/>
                <a:gd name="T26" fmla="*/ 1397 w 2045"/>
                <a:gd name="T27" fmla="*/ 696 h 1308"/>
                <a:gd name="T28" fmla="*/ 1415 w 2045"/>
                <a:gd name="T29" fmla="*/ 744 h 1308"/>
                <a:gd name="T30" fmla="*/ 1409 w 2045"/>
                <a:gd name="T31" fmla="*/ 780 h 1308"/>
                <a:gd name="T32" fmla="*/ 1223 w 2045"/>
                <a:gd name="T33" fmla="*/ 852 h 1308"/>
                <a:gd name="T34" fmla="*/ 1043 w 2045"/>
                <a:gd name="T35" fmla="*/ 882 h 1308"/>
                <a:gd name="T36" fmla="*/ 971 w 2045"/>
                <a:gd name="T37" fmla="*/ 918 h 1308"/>
                <a:gd name="T38" fmla="*/ 959 w 2045"/>
                <a:gd name="T39" fmla="*/ 972 h 1308"/>
                <a:gd name="T40" fmla="*/ 995 w 2045"/>
                <a:gd name="T41" fmla="*/ 1026 h 1308"/>
                <a:gd name="T42" fmla="*/ 941 w 2045"/>
                <a:gd name="T43" fmla="*/ 1068 h 1308"/>
                <a:gd name="T44" fmla="*/ 809 w 2045"/>
                <a:gd name="T45" fmla="*/ 1116 h 1308"/>
                <a:gd name="T46" fmla="*/ 731 w 2045"/>
                <a:gd name="T47" fmla="*/ 1182 h 1308"/>
                <a:gd name="T48" fmla="*/ 689 w 2045"/>
                <a:gd name="T49" fmla="*/ 1248 h 1308"/>
                <a:gd name="T50" fmla="*/ 648 w 2045"/>
                <a:gd name="T51" fmla="*/ 1284 h 1308"/>
                <a:gd name="T52" fmla="*/ 600 w 2045"/>
                <a:gd name="T53" fmla="*/ 1218 h 1308"/>
                <a:gd name="T54" fmla="*/ 498 w 2045"/>
                <a:gd name="T55" fmla="*/ 1158 h 1308"/>
                <a:gd name="T56" fmla="*/ 378 w 2045"/>
                <a:gd name="T57" fmla="*/ 1080 h 1308"/>
                <a:gd name="T58" fmla="*/ 330 w 2045"/>
                <a:gd name="T59" fmla="*/ 990 h 1308"/>
                <a:gd name="T60" fmla="*/ 294 w 2045"/>
                <a:gd name="T61" fmla="*/ 900 h 1308"/>
                <a:gd name="T62" fmla="*/ 186 w 2045"/>
                <a:gd name="T63" fmla="*/ 846 h 1308"/>
                <a:gd name="T64" fmla="*/ 102 w 2045"/>
                <a:gd name="T65" fmla="*/ 774 h 1308"/>
                <a:gd name="T66" fmla="*/ 24 w 2045"/>
                <a:gd name="T67" fmla="*/ 666 h 1308"/>
                <a:gd name="T68" fmla="*/ 0 w 2045"/>
                <a:gd name="T69" fmla="*/ 534 h 1308"/>
                <a:gd name="T70" fmla="*/ 66 w 2045"/>
                <a:gd name="T71" fmla="*/ 354 h 1308"/>
                <a:gd name="T72" fmla="*/ 144 w 2045"/>
                <a:gd name="T73" fmla="*/ 270 h 1308"/>
                <a:gd name="T74" fmla="*/ 300 w 2045"/>
                <a:gd name="T75" fmla="*/ 180 h 1308"/>
                <a:gd name="T76" fmla="*/ 438 w 2045"/>
                <a:gd name="T77" fmla="*/ 138 h 1308"/>
                <a:gd name="T78" fmla="*/ 618 w 2045"/>
                <a:gd name="T79" fmla="*/ 168 h 1308"/>
                <a:gd name="T80" fmla="*/ 773 w 2045"/>
                <a:gd name="T81" fmla="*/ 168 h 1308"/>
                <a:gd name="T82" fmla="*/ 815 w 2045"/>
                <a:gd name="T83" fmla="*/ 132 h 1308"/>
                <a:gd name="T84" fmla="*/ 869 w 2045"/>
                <a:gd name="T85" fmla="*/ 54 h 1308"/>
                <a:gd name="T86" fmla="*/ 995 w 2045"/>
                <a:gd name="T87" fmla="*/ 12 h 1308"/>
                <a:gd name="T88" fmla="*/ 1145 w 2045"/>
                <a:gd name="T89" fmla="*/ 0 h 1308"/>
                <a:gd name="T90" fmla="*/ 1325 w 2045"/>
                <a:gd name="T91" fmla="*/ 36 h 1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45" h="1308">
                  <a:moveTo>
                    <a:pt x="1361" y="36"/>
                  </a:moveTo>
                  <a:lnTo>
                    <a:pt x="1499" y="24"/>
                  </a:lnTo>
                  <a:lnTo>
                    <a:pt x="1571" y="18"/>
                  </a:lnTo>
                  <a:lnTo>
                    <a:pt x="1637" y="12"/>
                  </a:lnTo>
                  <a:lnTo>
                    <a:pt x="1751" y="6"/>
                  </a:lnTo>
                  <a:lnTo>
                    <a:pt x="1805" y="12"/>
                  </a:lnTo>
                  <a:lnTo>
                    <a:pt x="1859" y="18"/>
                  </a:lnTo>
                  <a:lnTo>
                    <a:pt x="1913" y="36"/>
                  </a:lnTo>
                  <a:lnTo>
                    <a:pt x="1937" y="48"/>
                  </a:lnTo>
                  <a:lnTo>
                    <a:pt x="1961" y="60"/>
                  </a:lnTo>
                  <a:lnTo>
                    <a:pt x="1979" y="78"/>
                  </a:lnTo>
                  <a:lnTo>
                    <a:pt x="1997" y="96"/>
                  </a:lnTo>
                  <a:lnTo>
                    <a:pt x="2015" y="120"/>
                  </a:lnTo>
                  <a:lnTo>
                    <a:pt x="2027" y="150"/>
                  </a:lnTo>
                  <a:lnTo>
                    <a:pt x="2033" y="186"/>
                  </a:lnTo>
                  <a:lnTo>
                    <a:pt x="2045" y="228"/>
                  </a:lnTo>
                  <a:lnTo>
                    <a:pt x="2045" y="246"/>
                  </a:lnTo>
                  <a:lnTo>
                    <a:pt x="2039" y="264"/>
                  </a:lnTo>
                  <a:lnTo>
                    <a:pt x="2033" y="282"/>
                  </a:lnTo>
                  <a:lnTo>
                    <a:pt x="2015" y="300"/>
                  </a:lnTo>
                  <a:lnTo>
                    <a:pt x="2003" y="312"/>
                  </a:lnTo>
                  <a:lnTo>
                    <a:pt x="1985" y="318"/>
                  </a:lnTo>
                  <a:lnTo>
                    <a:pt x="1955" y="336"/>
                  </a:lnTo>
                  <a:lnTo>
                    <a:pt x="1925" y="360"/>
                  </a:lnTo>
                  <a:lnTo>
                    <a:pt x="1907" y="372"/>
                  </a:lnTo>
                  <a:lnTo>
                    <a:pt x="1901" y="384"/>
                  </a:lnTo>
                  <a:lnTo>
                    <a:pt x="1895" y="408"/>
                  </a:lnTo>
                  <a:lnTo>
                    <a:pt x="1901" y="426"/>
                  </a:lnTo>
                  <a:lnTo>
                    <a:pt x="1907" y="444"/>
                  </a:lnTo>
                  <a:lnTo>
                    <a:pt x="1901" y="456"/>
                  </a:lnTo>
                  <a:lnTo>
                    <a:pt x="1901" y="468"/>
                  </a:lnTo>
                  <a:lnTo>
                    <a:pt x="1877" y="486"/>
                  </a:lnTo>
                  <a:lnTo>
                    <a:pt x="1853" y="510"/>
                  </a:lnTo>
                  <a:lnTo>
                    <a:pt x="1805" y="540"/>
                  </a:lnTo>
                  <a:lnTo>
                    <a:pt x="1757" y="564"/>
                  </a:lnTo>
                  <a:lnTo>
                    <a:pt x="1703" y="588"/>
                  </a:lnTo>
                  <a:lnTo>
                    <a:pt x="1649" y="606"/>
                  </a:lnTo>
                  <a:lnTo>
                    <a:pt x="1589" y="618"/>
                  </a:lnTo>
                  <a:lnTo>
                    <a:pt x="1475" y="642"/>
                  </a:lnTo>
                  <a:lnTo>
                    <a:pt x="1433" y="666"/>
                  </a:lnTo>
                  <a:lnTo>
                    <a:pt x="1415" y="678"/>
                  </a:lnTo>
                  <a:lnTo>
                    <a:pt x="1397" y="696"/>
                  </a:lnTo>
                  <a:lnTo>
                    <a:pt x="1391" y="714"/>
                  </a:lnTo>
                  <a:lnTo>
                    <a:pt x="1403" y="732"/>
                  </a:lnTo>
                  <a:lnTo>
                    <a:pt x="1415" y="744"/>
                  </a:lnTo>
                  <a:lnTo>
                    <a:pt x="1421" y="762"/>
                  </a:lnTo>
                  <a:lnTo>
                    <a:pt x="1415" y="774"/>
                  </a:lnTo>
                  <a:lnTo>
                    <a:pt x="1409" y="780"/>
                  </a:lnTo>
                  <a:lnTo>
                    <a:pt x="1385" y="792"/>
                  </a:lnTo>
                  <a:lnTo>
                    <a:pt x="1301" y="828"/>
                  </a:lnTo>
                  <a:lnTo>
                    <a:pt x="1223" y="852"/>
                  </a:lnTo>
                  <a:lnTo>
                    <a:pt x="1133" y="876"/>
                  </a:lnTo>
                  <a:lnTo>
                    <a:pt x="1091" y="882"/>
                  </a:lnTo>
                  <a:lnTo>
                    <a:pt x="1043" y="882"/>
                  </a:lnTo>
                  <a:lnTo>
                    <a:pt x="1019" y="888"/>
                  </a:lnTo>
                  <a:lnTo>
                    <a:pt x="989" y="900"/>
                  </a:lnTo>
                  <a:lnTo>
                    <a:pt x="971" y="918"/>
                  </a:lnTo>
                  <a:lnTo>
                    <a:pt x="953" y="942"/>
                  </a:lnTo>
                  <a:lnTo>
                    <a:pt x="953" y="960"/>
                  </a:lnTo>
                  <a:lnTo>
                    <a:pt x="959" y="972"/>
                  </a:lnTo>
                  <a:lnTo>
                    <a:pt x="983" y="996"/>
                  </a:lnTo>
                  <a:lnTo>
                    <a:pt x="989" y="1014"/>
                  </a:lnTo>
                  <a:lnTo>
                    <a:pt x="995" y="1026"/>
                  </a:lnTo>
                  <a:lnTo>
                    <a:pt x="989" y="1038"/>
                  </a:lnTo>
                  <a:lnTo>
                    <a:pt x="971" y="1056"/>
                  </a:lnTo>
                  <a:lnTo>
                    <a:pt x="941" y="1068"/>
                  </a:lnTo>
                  <a:lnTo>
                    <a:pt x="911" y="1080"/>
                  </a:lnTo>
                  <a:lnTo>
                    <a:pt x="845" y="1104"/>
                  </a:lnTo>
                  <a:lnTo>
                    <a:pt x="809" y="1116"/>
                  </a:lnTo>
                  <a:lnTo>
                    <a:pt x="779" y="1134"/>
                  </a:lnTo>
                  <a:lnTo>
                    <a:pt x="755" y="1152"/>
                  </a:lnTo>
                  <a:lnTo>
                    <a:pt x="731" y="1182"/>
                  </a:lnTo>
                  <a:lnTo>
                    <a:pt x="719" y="1200"/>
                  </a:lnTo>
                  <a:lnTo>
                    <a:pt x="707" y="1212"/>
                  </a:lnTo>
                  <a:lnTo>
                    <a:pt x="689" y="1248"/>
                  </a:lnTo>
                  <a:lnTo>
                    <a:pt x="677" y="1278"/>
                  </a:lnTo>
                  <a:lnTo>
                    <a:pt x="659" y="1308"/>
                  </a:lnTo>
                  <a:lnTo>
                    <a:pt x="648" y="1284"/>
                  </a:lnTo>
                  <a:lnTo>
                    <a:pt x="636" y="1260"/>
                  </a:lnTo>
                  <a:lnTo>
                    <a:pt x="618" y="1236"/>
                  </a:lnTo>
                  <a:lnTo>
                    <a:pt x="600" y="1218"/>
                  </a:lnTo>
                  <a:lnTo>
                    <a:pt x="576" y="1200"/>
                  </a:lnTo>
                  <a:lnTo>
                    <a:pt x="552" y="1182"/>
                  </a:lnTo>
                  <a:lnTo>
                    <a:pt x="498" y="1158"/>
                  </a:lnTo>
                  <a:lnTo>
                    <a:pt x="438" y="1122"/>
                  </a:lnTo>
                  <a:lnTo>
                    <a:pt x="408" y="1104"/>
                  </a:lnTo>
                  <a:lnTo>
                    <a:pt x="378" y="1080"/>
                  </a:lnTo>
                  <a:lnTo>
                    <a:pt x="354" y="1056"/>
                  </a:lnTo>
                  <a:lnTo>
                    <a:pt x="336" y="1026"/>
                  </a:lnTo>
                  <a:lnTo>
                    <a:pt x="330" y="990"/>
                  </a:lnTo>
                  <a:lnTo>
                    <a:pt x="330" y="954"/>
                  </a:lnTo>
                  <a:lnTo>
                    <a:pt x="312" y="924"/>
                  </a:lnTo>
                  <a:lnTo>
                    <a:pt x="294" y="900"/>
                  </a:lnTo>
                  <a:lnTo>
                    <a:pt x="270" y="888"/>
                  </a:lnTo>
                  <a:lnTo>
                    <a:pt x="240" y="870"/>
                  </a:lnTo>
                  <a:lnTo>
                    <a:pt x="186" y="846"/>
                  </a:lnTo>
                  <a:lnTo>
                    <a:pt x="156" y="828"/>
                  </a:lnTo>
                  <a:lnTo>
                    <a:pt x="138" y="804"/>
                  </a:lnTo>
                  <a:lnTo>
                    <a:pt x="102" y="774"/>
                  </a:lnTo>
                  <a:lnTo>
                    <a:pt x="72" y="744"/>
                  </a:lnTo>
                  <a:lnTo>
                    <a:pt x="42" y="702"/>
                  </a:lnTo>
                  <a:lnTo>
                    <a:pt x="24" y="666"/>
                  </a:lnTo>
                  <a:lnTo>
                    <a:pt x="12" y="624"/>
                  </a:lnTo>
                  <a:lnTo>
                    <a:pt x="0" y="582"/>
                  </a:lnTo>
                  <a:lnTo>
                    <a:pt x="0" y="534"/>
                  </a:lnTo>
                  <a:lnTo>
                    <a:pt x="6" y="486"/>
                  </a:lnTo>
                  <a:lnTo>
                    <a:pt x="30" y="420"/>
                  </a:lnTo>
                  <a:lnTo>
                    <a:pt x="66" y="354"/>
                  </a:lnTo>
                  <a:lnTo>
                    <a:pt x="90" y="324"/>
                  </a:lnTo>
                  <a:lnTo>
                    <a:pt x="114" y="294"/>
                  </a:lnTo>
                  <a:lnTo>
                    <a:pt x="144" y="270"/>
                  </a:lnTo>
                  <a:lnTo>
                    <a:pt x="174" y="252"/>
                  </a:lnTo>
                  <a:lnTo>
                    <a:pt x="258" y="204"/>
                  </a:lnTo>
                  <a:lnTo>
                    <a:pt x="300" y="180"/>
                  </a:lnTo>
                  <a:lnTo>
                    <a:pt x="348" y="162"/>
                  </a:lnTo>
                  <a:lnTo>
                    <a:pt x="390" y="144"/>
                  </a:lnTo>
                  <a:lnTo>
                    <a:pt x="438" y="138"/>
                  </a:lnTo>
                  <a:lnTo>
                    <a:pt x="492" y="144"/>
                  </a:lnTo>
                  <a:lnTo>
                    <a:pt x="540" y="156"/>
                  </a:lnTo>
                  <a:lnTo>
                    <a:pt x="618" y="168"/>
                  </a:lnTo>
                  <a:lnTo>
                    <a:pt x="695" y="180"/>
                  </a:lnTo>
                  <a:lnTo>
                    <a:pt x="737" y="180"/>
                  </a:lnTo>
                  <a:lnTo>
                    <a:pt x="773" y="168"/>
                  </a:lnTo>
                  <a:lnTo>
                    <a:pt x="785" y="156"/>
                  </a:lnTo>
                  <a:lnTo>
                    <a:pt x="803" y="144"/>
                  </a:lnTo>
                  <a:lnTo>
                    <a:pt x="815" y="132"/>
                  </a:lnTo>
                  <a:lnTo>
                    <a:pt x="827" y="114"/>
                  </a:lnTo>
                  <a:lnTo>
                    <a:pt x="845" y="78"/>
                  </a:lnTo>
                  <a:lnTo>
                    <a:pt x="869" y="54"/>
                  </a:lnTo>
                  <a:lnTo>
                    <a:pt x="899" y="36"/>
                  </a:lnTo>
                  <a:lnTo>
                    <a:pt x="929" y="24"/>
                  </a:lnTo>
                  <a:lnTo>
                    <a:pt x="995" y="12"/>
                  </a:lnTo>
                  <a:lnTo>
                    <a:pt x="1067" y="6"/>
                  </a:lnTo>
                  <a:lnTo>
                    <a:pt x="1109" y="0"/>
                  </a:lnTo>
                  <a:lnTo>
                    <a:pt x="1145" y="0"/>
                  </a:lnTo>
                  <a:lnTo>
                    <a:pt x="1217" y="12"/>
                  </a:lnTo>
                  <a:lnTo>
                    <a:pt x="1289" y="30"/>
                  </a:lnTo>
                  <a:lnTo>
                    <a:pt x="1325" y="36"/>
                  </a:lnTo>
                  <a:lnTo>
                    <a:pt x="1361" y="36"/>
                  </a:lnTo>
                  <a:close/>
                </a:path>
              </a:pathLst>
            </a:custGeom>
            <a:solidFill>
              <a:srgbClr val="33CC33">
                <a:alpha val="49001"/>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MY"/>
            </a:p>
          </p:txBody>
        </p:sp>
        <p:sp>
          <p:nvSpPr>
            <p:cNvPr id="48314" name="Freeform 186"/>
            <p:cNvSpPr>
              <a:spLocks/>
            </p:cNvSpPr>
            <p:nvPr/>
          </p:nvSpPr>
          <p:spPr bwMode="auto">
            <a:xfrm>
              <a:off x="1128" y="1272"/>
              <a:ext cx="1654" cy="1154"/>
            </a:xfrm>
            <a:custGeom>
              <a:avLst/>
              <a:gdLst>
                <a:gd name="T0" fmla="*/ 1529 w 2134"/>
                <a:gd name="T1" fmla="*/ 24 h 1489"/>
                <a:gd name="T2" fmla="*/ 1847 w 2134"/>
                <a:gd name="T3" fmla="*/ 0 h 1489"/>
                <a:gd name="T4" fmla="*/ 1973 w 2134"/>
                <a:gd name="T5" fmla="*/ 30 h 1489"/>
                <a:gd name="T6" fmla="*/ 2063 w 2134"/>
                <a:gd name="T7" fmla="*/ 96 h 1489"/>
                <a:gd name="T8" fmla="*/ 2122 w 2134"/>
                <a:gd name="T9" fmla="*/ 180 h 1489"/>
                <a:gd name="T10" fmla="*/ 2134 w 2134"/>
                <a:gd name="T11" fmla="*/ 312 h 1489"/>
                <a:gd name="T12" fmla="*/ 2099 w 2134"/>
                <a:gd name="T13" fmla="*/ 360 h 1489"/>
                <a:gd name="T14" fmla="*/ 2009 w 2134"/>
                <a:gd name="T15" fmla="*/ 414 h 1489"/>
                <a:gd name="T16" fmla="*/ 1991 w 2134"/>
                <a:gd name="T17" fmla="*/ 504 h 1489"/>
                <a:gd name="T18" fmla="*/ 1937 w 2134"/>
                <a:gd name="T19" fmla="*/ 570 h 1489"/>
                <a:gd name="T20" fmla="*/ 1775 w 2134"/>
                <a:gd name="T21" fmla="*/ 654 h 1489"/>
                <a:gd name="T22" fmla="*/ 1535 w 2134"/>
                <a:gd name="T23" fmla="*/ 720 h 1489"/>
                <a:gd name="T24" fmla="*/ 1499 w 2134"/>
                <a:gd name="T25" fmla="*/ 756 h 1489"/>
                <a:gd name="T26" fmla="*/ 1517 w 2134"/>
                <a:gd name="T27" fmla="*/ 804 h 1489"/>
                <a:gd name="T28" fmla="*/ 1463 w 2134"/>
                <a:gd name="T29" fmla="*/ 858 h 1489"/>
                <a:gd name="T30" fmla="*/ 1247 w 2134"/>
                <a:gd name="T31" fmla="*/ 942 h 1489"/>
                <a:gd name="T32" fmla="*/ 1103 w 2134"/>
                <a:gd name="T33" fmla="*/ 954 h 1489"/>
                <a:gd name="T34" fmla="*/ 1049 w 2134"/>
                <a:gd name="T35" fmla="*/ 984 h 1489"/>
                <a:gd name="T36" fmla="*/ 1073 w 2134"/>
                <a:gd name="T37" fmla="*/ 1014 h 1489"/>
                <a:gd name="T38" fmla="*/ 1085 w 2134"/>
                <a:gd name="T39" fmla="*/ 1074 h 1489"/>
                <a:gd name="T40" fmla="*/ 1013 w 2134"/>
                <a:gd name="T41" fmla="*/ 1134 h 1489"/>
                <a:gd name="T42" fmla="*/ 887 w 2134"/>
                <a:gd name="T43" fmla="*/ 1182 h 1489"/>
                <a:gd name="T44" fmla="*/ 809 w 2134"/>
                <a:gd name="T45" fmla="*/ 1248 h 1489"/>
                <a:gd name="T46" fmla="*/ 749 w 2134"/>
                <a:gd name="T47" fmla="*/ 1368 h 1489"/>
                <a:gd name="T48" fmla="*/ 725 w 2134"/>
                <a:gd name="T49" fmla="*/ 1471 h 1489"/>
                <a:gd name="T50" fmla="*/ 690 w 2134"/>
                <a:gd name="T51" fmla="*/ 1483 h 1489"/>
                <a:gd name="T52" fmla="*/ 672 w 2134"/>
                <a:gd name="T53" fmla="*/ 1453 h 1489"/>
                <a:gd name="T54" fmla="*/ 678 w 2134"/>
                <a:gd name="T55" fmla="*/ 1405 h 1489"/>
                <a:gd name="T56" fmla="*/ 648 w 2134"/>
                <a:gd name="T57" fmla="*/ 1308 h 1489"/>
                <a:gd name="T58" fmla="*/ 576 w 2134"/>
                <a:gd name="T59" fmla="*/ 1242 h 1489"/>
                <a:gd name="T60" fmla="*/ 486 w 2134"/>
                <a:gd name="T61" fmla="*/ 1194 h 1489"/>
                <a:gd name="T62" fmla="*/ 390 w 2134"/>
                <a:gd name="T63" fmla="*/ 1140 h 1489"/>
                <a:gd name="T64" fmla="*/ 348 w 2134"/>
                <a:gd name="T65" fmla="*/ 1092 h 1489"/>
                <a:gd name="T66" fmla="*/ 330 w 2134"/>
                <a:gd name="T67" fmla="*/ 990 h 1489"/>
                <a:gd name="T68" fmla="*/ 282 w 2134"/>
                <a:gd name="T69" fmla="*/ 948 h 1489"/>
                <a:gd name="T70" fmla="*/ 174 w 2134"/>
                <a:gd name="T71" fmla="*/ 888 h 1489"/>
                <a:gd name="T72" fmla="*/ 48 w 2134"/>
                <a:gd name="T73" fmla="*/ 756 h 1489"/>
                <a:gd name="T74" fmla="*/ 6 w 2134"/>
                <a:gd name="T75" fmla="*/ 642 h 1489"/>
                <a:gd name="T76" fmla="*/ 6 w 2134"/>
                <a:gd name="T77" fmla="*/ 522 h 1489"/>
                <a:gd name="T78" fmla="*/ 66 w 2134"/>
                <a:gd name="T79" fmla="*/ 384 h 1489"/>
                <a:gd name="T80" fmla="*/ 156 w 2134"/>
                <a:gd name="T81" fmla="*/ 276 h 1489"/>
                <a:gd name="T82" fmla="*/ 294 w 2134"/>
                <a:gd name="T83" fmla="*/ 198 h 1489"/>
                <a:gd name="T84" fmla="*/ 414 w 2134"/>
                <a:gd name="T85" fmla="*/ 150 h 1489"/>
                <a:gd name="T86" fmla="*/ 546 w 2134"/>
                <a:gd name="T87" fmla="*/ 144 h 1489"/>
                <a:gd name="T88" fmla="*/ 690 w 2134"/>
                <a:gd name="T89" fmla="*/ 168 h 1489"/>
                <a:gd name="T90" fmla="*/ 791 w 2134"/>
                <a:gd name="T91" fmla="*/ 162 h 1489"/>
                <a:gd name="T92" fmla="*/ 851 w 2134"/>
                <a:gd name="T93" fmla="*/ 96 h 1489"/>
                <a:gd name="T94" fmla="*/ 923 w 2134"/>
                <a:gd name="T95" fmla="*/ 36 h 1489"/>
                <a:gd name="T96" fmla="*/ 1133 w 2134"/>
                <a:gd name="T97" fmla="*/ 0 h 1489"/>
                <a:gd name="T98" fmla="*/ 1307 w 2134"/>
                <a:gd name="T99" fmla="*/ 18 h 1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34" h="1489">
                  <a:moveTo>
                    <a:pt x="1403" y="30"/>
                  </a:moveTo>
                  <a:lnTo>
                    <a:pt x="1469" y="30"/>
                  </a:lnTo>
                  <a:lnTo>
                    <a:pt x="1529" y="24"/>
                  </a:lnTo>
                  <a:lnTo>
                    <a:pt x="1655" y="6"/>
                  </a:lnTo>
                  <a:lnTo>
                    <a:pt x="1781" y="0"/>
                  </a:lnTo>
                  <a:lnTo>
                    <a:pt x="1847" y="0"/>
                  </a:lnTo>
                  <a:lnTo>
                    <a:pt x="1907" y="12"/>
                  </a:lnTo>
                  <a:lnTo>
                    <a:pt x="1943" y="18"/>
                  </a:lnTo>
                  <a:lnTo>
                    <a:pt x="1973" y="30"/>
                  </a:lnTo>
                  <a:lnTo>
                    <a:pt x="2009" y="48"/>
                  </a:lnTo>
                  <a:lnTo>
                    <a:pt x="2033" y="72"/>
                  </a:lnTo>
                  <a:lnTo>
                    <a:pt x="2063" y="96"/>
                  </a:lnTo>
                  <a:lnTo>
                    <a:pt x="2087" y="120"/>
                  </a:lnTo>
                  <a:lnTo>
                    <a:pt x="2104" y="150"/>
                  </a:lnTo>
                  <a:lnTo>
                    <a:pt x="2122" y="180"/>
                  </a:lnTo>
                  <a:lnTo>
                    <a:pt x="2134" y="252"/>
                  </a:lnTo>
                  <a:lnTo>
                    <a:pt x="2134" y="294"/>
                  </a:lnTo>
                  <a:lnTo>
                    <a:pt x="2134" y="312"/>
                  </a:lnTo>
                  <a:lnTo>
                    <a:pt x="2128" y="330"/>
                  </a:lnTo>
                  <a:lnTo>
                    <a:pt x="2110" y="348"/>
                  </a:lnTo>
                  <a:lnTo>
                    <a:pt x="2099" y="360"/>
                  </a:lnTo>
                  <a:lnTo>
                    <a:pt x="2063" y="384"/>
                  </a:lnTo>
                  <a:lnTo>
                    <a:pt x="2027" y="402"/>
                  </a:lnTo>
                  <a:lnTo>
                    <a:pt x="2009" y="414"/>
                  </a:lnTo>
                  <a:lnTo>
                    <a:pt x="1991" y="432"/>
                  </a:lnTo>
                  <a:lnTo>
                    <a:pt x="1997" y="480"/>
                  </a:lnTo>
                  <a:lnTo>
                    <a:pt x="1991" y="504"/>
                  </a:lnTo>
                  <a:lnTo>
                    <a:pt x="1985" y="522"/>
                  </a:lnTo>
                  <a:lnTo>
                    <a:pt x="1961" y="546"/>
                  </a:lnTo>
                  <a:lnTo>
                    <a:pt x="1937" y="570"/>
                  </a:lnTo>
                  <a:lnTo>
                    <a:pt x="1883" y="606"/>
                  </a:lnTo>
                  <a:lnTo>
                    <a:pt x="1829" y="630"/>
                  </a:lnTo>
                  <a:lnTo>
                    <a:pt x="1775" y="654"/>
                  </a:lnTo>
                  <a:lnTo>
                    <a:pt x="1715" y="678"/>
                  </a:lnTo>
                  <a:lnTo>
                    <a:pt x="1655" y="690"/>
                  </a:lnTo>
                  <a:lnTo>
                    <a:pt x="1535" y="720"/>
                  </a:lnTo>
                  <a:lnTo>
                    <a:pt x="1511" y="726"/>
                  </a:lnTo>
                  <a:lnTo>
                    <a:pt x="1493" y="738"/>
                  </a:lnTo>
                  <a:lnTo>
                    <a:pt x="1499" y="756"/>
                  </a:lnTo>
                  <a:lnTo>
                    <a:pt x="1511" y="774"/>
                  </a:lnTo>
                  <a:lnTo>
                    <a:pt x="1517" y="798"/>
                  </a:lnTo>
                  <a:lnTo>
                    <a:pt x="1517" y="804"/>
                  </a:lnTo>
                  <a:lnTo>
                    <a:pt x="1511" y="816"/>
                  </a:lnTo>
                  <a:lnTo>
                    <a:pt x="1487" y="840"/>
                  </a:lnTo>
                  <a:lnTo>
                    <a:pt x="1463" y="858"/>
                  </a:lnTo>
                  <a:lnTo>
                    <a:pt x="1397" y="888"/>
                  </a:lnTo>
                  <a:lnTo>
                    <a:pt x="1271" y="930"/>
                  </a:lnTo>
                  <a:lnTo>
                    <a:pt x="1247" y="942"/>
                  </a:lnTo>
                  <a:lnTo>
                    <a:pt x="1217" y="948"/>
                  </a:lnTo>
                  <a:lnTo>
                    <a:pt x="1163" y="948"/>
                  </a:lnTo>
                  <a:lnTo>
                    <a:pt x="1103" y="954"/>
                  </a:lnTo>
                  <a:lnTo>
                    <a:pt x="1079" y="966"/>
                  </a:lnTo>
                  <a:lnTo>
                    <a:pt x="1055" y="978"/>
                  </a:lnTo>
                  <a:lnTo>
                    <a:pt x="1049" y="984"/>
                  </a:lnTo>
                  <a:lnTo>
                    <a:pt x="1055" y="984"/>
                  </a:lnTo>
                  <a:lnTo>
                    <a:pt x="1061" y="996"/>
                  </a:lnTo>
                  <a:lnTo>
                    <a:pt x="1073" y="1014"/>
                  </a:lnTo>
                  <a:lnTo>
                    <a:pt x="1079" y="1032"/>
                  </a:lnTo>
                  <a:lnTo>
                    <a:pt x="1085" y="1050"/>
                  </a:lnTo>
                  <a:lnTo>
                    <a:pt x="1085" y="1074"/>
                  </a:lnTo>
                  <a:lnTo>
                    <a:pt x="1067" y="1098"/>
                  </a:lnTo>
                  <a:lnTo>
                    <a:pt x="1043" y="1122"/>
                  </a:lnTo>
                  <a:lnTo>
                    <a:pt x="1013" y="1134"/>
                  </a:lnTo>
                  <a:lnTo>
                    <a:pt x="983" y="1146"/>
                  </a:lnTo>
                  <a:lnTo>
                    <a:pt x="923" y="1170"/>
                  </a:lnTo>
                  <a:lnTo>
                    <a:pt x="887" y="1182"/>
                  </a:lnTo>
                  <a:lnTo>
                    <a:pt x="863" y="1194"/>
                  </a:lnTo>
                  <a:lnTo>
                    <a:pt x="833" y="1218"/>
                  </a:lnTo>
                  <a:lnTo>
                    <a:pt x="809" y="1248"/>
                  </a:lnTo>
                  <a:lnTo>
                    <a:pt x="791" y="1278"/>
                  </a:lnTo>
                  <a:lnTo>
                    <a:pt x="773" y="1308"/>
                  </a:lnTo>
                  <a:lnTo>
                    <a:pt x="749" y="1368"/>
                  </a:lnTo>
                  <a:lnTo>
                    <a:pt x="725" y="1435"/>
                  </a:lnTo>
                  <a:lnTo>
                    <a:pt x="731" y="1459"/>
                  </a:lnTo>
                  <a:lnTo>
                    <a:pt x="725" y="1471"/>
                  </a:lnTo>
                  <a:lnTo>
                    <a:pt x="719" y="1483"/>
                  </a:lnTo>
                  <a:lnTo>
                    <a:pt x="707" y="1489"/>
                  </a:lnTo>
                  <a:lnTo>
                    <a:pt x="690" y="1483"/>
                  </a:lnTo>
                  <a:lnTo>
                    <a:pt x="684" y="1477"/>
                  </a:lnTo>
                  <a:lnTo>
                    <a:pt x="672" y="1471"/>
                  </a:lnTo>
                  <a:lnTo>
                    <a:pt x="672" y="1453"/>
                  </a:lnTo>
                  <a:lnTo>
                    <a:pt x="678" y="1429"/>
                  </a:lnTo>
                  <a:lnTo>
                    <a:pt x="684" y="1417"/>
                  </a:lnTo>
                  <a:lnTo>
                    <a:pt x="678" y="1405"/>
                  </a:lnTo>
                  <a:lnTo>
                    <a:pt x="678" y="1368"/>
                  </a:lnTo>
                  <a:lnTo>
                    <a:pt x="666" y="1338"/>
                  </a:lnTo>
                  <a:lnTo>
                    <a:pt x="648" y="1308"/>
                  </a:lnTo>
                  <a:lnTo>
                    <a:pt x="624" y="1284"/>
                  </a:lnTo>
                  <a:lnTo>
                    <a:pt x="600" y="1266"/>
                  </a:lnTo>
                  <a:lnTo>
                    <a:pt x="576" y="1242"/>
                  </a:lnTo>
                  <a:lnTo>
                    <a:pt x="546" y="1230"/>
                  </a:lnTo>
                  <a:lnTo>
                    <a:pt x="516" y="1218"/>
                  </a:lnTo>
                  <a:lnTo>
                    <a:pt x="486" y="1194"/>
                  </a:lnTo>
                  <a:lnTo>
                    <a:pt x="450" y="1176"/>
                  </a:lnTo>
                  <a:lnTo>
                    <a:pt x="420" y="1158"/>
                  </a:lnTo>
                  <a:lnTo>
                    <a:pt x="390" y="1140"/>
                  </a:lnTo>
                  <a:lnTo>
                    <a:pt x="372" y="1122"/>
                  </a:lnTo>
                  <a:lnTo>
                    <a:pt x="360" y="1110"/>
                  </a:lnTo>
                  <a:lnTo>
                    <a:pt x="348" y="1092"/>
                  </a:lnTo>
                  <a:lnTo>
                    <a:pt x="342" y="1074"/>
                  </a:lnTo>
                  <a:lnTo>
                    <a:pt x="330" y="1032"/>
                  </a:lnTo>
                  <a:lnTo>
                    <a:pt x="330" y="990"/>
                  </a:lnTo>
                  <a:lnTo>
                    <a:pt x="324" y="978"/>
                  </a:lnTo>
                  <a:lnTo>
                    <a:pt x="306" y="966"/>
                  </a:lnTo>
                  <a:lnTo>
                    <a:pt x="282" y="948"/>
                  </a:lnTo>
                  <a:lnTo>
                    <a:pt x="252" y="936"/>
                  </a:lnTo>
                  <a:lnTo>
                    <a:pt x="222" y="918"/>
                  </a:lnTo>
                  <a:lnTo>
                    <a:pt x="174" y="888"/>
                  </a:lnTo>
                  <a:lnTo>
                    <a:pt x="126" y="846"/>
                  </a:lnTo>
                  <a:lnTo>
                    <a:pt x="84" y="798"/>
                  </a:lnTo>
                  <a:lnTo>
                    <a:pt x="48" y="756"/>
                  </a:lnTo>
                  <a:lnTo>
                    <a:pt x="30" y="720"/>
                  </a:lnTo>
                  <a:lnTo>
                    <a:pt x="18" y="684"/>
                  </a:lnTo>
                  <a:lnTo>
                    <a:pt x="6" y="642"/>
                  </a:lnTo>
                  <a:lnTo>
                    <a:pt x="0" y="600"/>
                  </a:lnTo>
                  <a:lnTo>
                    <a:pt x="0" y="558"/>
                  </a:lnTo>
                  <a:lnTo>
                    <a:pt x="6" y="522"/>
                  </a:lnTo>
                  <a:lnTo>
                    <a:pt x="18" y="480"/>
                  </a:lnTo>
                  <a:lnTo>
                    <a:pt x="36" y="444"/>
                  </a:lnTo>
                  <a:lnTo>
                    <a:pt x="66" y="384"/>
                  </a:lnTo>
                  <a:lnTo>
                    <a:pt x="108" y="330"/>
                  </a:lnTo>
                  <a:lnTo>
                    <a:pt x="132" y="300"/>
                  </a:lnTo>
                  <a:lnTo>
                    <a:pt x="156" y="276"/>
                  </a:lnTo>
                  <a:lnTo>
                    <a:pt x="186" y="258"/>
                  </a:lnTo>
                  <a:lnTo>
                    <a:pt x="216" y="240"/>
                  </a:lnTo>
                  <a:lnTo>
                    <a:pt x="294" y="198"/>
                  </a:lnTo>
                  <a:lnTo>
                    <a:pt x="330" y="180"/>
                  </a:lnTo>
                  <a:lnTo>
                    <a:pt x="372" y="162"/>
                  </a:lnTo>
                  <a:lnTo>
                    <a:pt x="414" y="150"/>
                  </a:lnTo>
                  <a:lnTo>
                    <a:pt x="456" y="138"/>
                  </a:lnTo>
                  <a:lnTo>
                    <a:pt x="498" y="138"/>
                  </a:lnTo>
                  <a:lnTo>
                    <a:pt x="546" y="144"/>
                  </a:lnTo>
                  <a:lnTo>
                    <a:pt x="594" y="156"/>
                  </a:lnTo>
                  <a:lnTo>
                    <a:pt x="642" y="162"/>
                  </a:lnTo>
                  <a:lnTo>
                    <a:pt x="690" y="168"/>
                  </a:lnTo>
                  <a:lnTo>
                    <a:pt x="731" y="180"/>
                  </a:lnTo>
                  <a:lnTo>
                    <a:pt x="767" y="174"/>
                  </a:lnTo>
                  <a:lnTo>
                    <a:pt x="791" y="162"/>
                  </a:lnTo>
                  <a:lnTo>
                    <a:pt x="815" y="144"/>
                  </a:lnTo>
                  <a:lnTo>
                    <a:pt x="833" y="120"/>
                  </a:lnTo>
                  <a:lnTo>
                    <a:pt x="851" y="96"/>
                  </a:lnTo>
                  <a:lnTo>
                    <a:pt x="869" y="72"/>
                  </a:lnTo>
                  <a:lnTo>
                    <a:pt x="893" y="48"/>
                  </a:lnTo>
                  <a:lnTo>
                    <a:pt x="923" y="36"/>
                  </a:lnTo>
                  <a:lnTo>
                    <a:pt x="989" y="18"/>
                  </a:lnTo>
                  <a:lnTo>
                    <a:pt x="1061" y="6"/>
                  </a:lnTo>
                  <a:lnTo>
                    <a:pt x="1133" y="0"/>
                  </a:lnTo>
                  <a:lnTo>
                    <a:pt x="1205" y="0"/>
                  </a:lnTo>
                  <a:lnTo>
                    <a:pt x="1259" y="6"/>
                  </a:lnTo>
                  <a:lnTo>
                    <a:pt x="1307" y="18"/>
                  </a:lnTo>
                  <a:lnTo>
                    <a:pt x="1355" y="24"/>
                  </a:lnTo>
                  <a:lnTo>
                    <a:pt x="1403" y="30"/>
                  </a:lnTo>
                  <a:close/>
                </a:path>
              </a:pathLst>
            </a:custGeom>
            <a:solidFill>
              <a:srgbClr val="9A9600">
                <a:alpha val="49001"/>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MY"/>
            </a:p>
          </p:txBody>
        </p:sp>
        <p:sp>
          <p:nvSpPr>
            <p:cNvPr id="48315" name="Freeform 187"/>
            <p:cNvSpPr>
              <a:spLocks/>
            </p:cNvSpPr>
            <p:nvPr/>
          </p:nvSpPr>
          <p:spPr bwMode="auto">
            <a:xfrm>
              <a:off x="1248" y="1392"/>
              <a:ext cx="1318" cy="920"/>
            </a:xfrm>
            <a:custGeom>
              <a:avLst/>
              <a:gdLst>
                <a:gd name="T0" fmla="*/ 1529 w 2134"/>
                <a:gd name="T1" fmla="*/ 24 h 1489"/>
                <a:gd name="T2" fmla="*/ 1847 w 2134"/>
                <a:gd name="T3" fmla="*/ 0 h 1489"/>
                <a:gd name="T4" fmla="*/ 1973 w 2134"/>
                <a:gd name="T5" fmla="*/ 30 h 1489"/>
                <a:gd name="T6" fmla="*/ 2063 w 2134"/>
                <a:gd name="T7" fmla="*/ 96 h 1489"/>
                <a:gd name="T8" fmla="*/ 2122 w 2134"/>
                <a:gd name="T9" fmla="*/ 180 h 1489"/>
                <a:gd name="T10" fmla="*/ 2134 w 2134"/>
                <a:gd name="T11" fmla="*/ 312 h 1489"/>
                <a:gd name="T12" fmla="*/ 2099 w 2134"/>
                <a:gd name="T13" fmla="*/ 360 h 1489"/>
                <a:gd name="T14" fmla="*/ 2009 w 2134"/>
                <a:gd name="T15" fmla="*/ 414 h 1489"/>
                <a:gd name="T16" fmla="*/ 1991 w 2134"/>
                <a:gd name="T17" fmla="*/ 504 h 1489"/>
                <a:gd name="T18" fmla="*/ 1937 w 2134"/>
                <a:gd name="T19" fmla="*/ 570 h 1489"/>
                <a:gd name="T20" fmla="*/ 1775 w 2134"/>
                <a:gd name="T21" fmla="*/ 654 h 1489"/>
                <a:gd name="T22" fmla="*/ 1535 w 2134"/>
                <a:gd name="T23" fmla="*/ 720 h 1489"/>
                <a:gd name="T24" fmla="*/ 1499 w 2134"/>
                <a:gd name="T25" fmla="*/ 756 h 1489"/>
                <a:gd name="T26" fmla="*/ 1517 w 2134"/>
                <a:gd name="T27" fmla="*/ 804 h 1489"/>
                <a:gd name="T28" fmla="*/ 1463 w 2134"/>
                <a:gd name="T29" fmla="*/ 858 h 1489"/>
                <a:gd name="T30" fmla="*/ 1247 w 2134"/>
                <a:gd name="T31" fmla="*/ 942 h 1489"/>
                <a:gd name="T32" fmla="*/ 1103 w 2134"/>
                <a:gd name="T33" fmla="*/ 954 h 1489"/>
                <a:gd name="T34" fmla="*/ 1049 w 2134"/>
                <a:gd name="T35" fmla="*/ 984 h 1489"/>
                <a:gd name="T36" fmla="*/ 1073 w 2134"/>
                <a:gd name="T37" fmla="*/ 1014 h 1489"/>
                <a:gd name="T38" fmla="*/ 1085 w 2134"/>
                <a:gd name="T39" fmla="*/ 1074 h 1489"/>
                <a:gd name="T40" fmla="*/ 1013 w 2134"/>
                <a:gd name="T41" fmla="*/ 1134 h 1489"/>
                <a:gd name="T42" fmla="*/ 887 w 2134"/>
                <a:gd name="T43" fmla="*/ 1182 h 1489"/>
                <a:gd name="T44" fmla="*/ 809 w 2134"/>
                <a:gd name="T45" fmla="*/ 1248 h 1489"/>
                <a:gd name="T46" fmla="*/ 749 w 2134"/>
                <a:gd name="T47" fmla="*/ 1368 h 1489"/>
                <a:gd name="T48" fmla="*/ 725 w 2134"/>
                <a:gd name="T49" fmla="*/ 1471 h 1489"/>
                <a:gd name="T50" fmla="*/ 690 w 2134"/>
                <a:gd name="T51" fmla="*/ 1483 h 1489"/>
                <a:gd name="T52" fmla="*/ 672 w 2134"/>
                <a:gd name="T53" fmla="*/ 1453 h 1489"/>
                <a:gd name="T54" fmla="*/ 678 w 2134"/>
                <a:gd name="T55" fmla="*/ 1405 h 1489"/>
                <a:gd name="T56" fmla="*/ 648 w 2134"/>
                <a:gd name="T57" fmla="*/ 1308 h 1489"/>
                <a:gd name="T58" fmla="*/ 576 w 2134"/>
                <a:gd name="T59" fmla="*/ 1242 h 1489"/>
                <a:gd name="T60" fmla="*/ 486 w 2134"/>
                <a:gd name="T61" fmla="*/ 1194 h 1489"/>
                <a:gd name="T62" fmla="*/ 390 w 2134"/>
                <a:gd name="T63" fmla="*/ 1140 h 1489"/>
                <a:gd name="T64" fmla="*/ 348 w 2134"/>
                <a:gd name="T65" fmla="*/ 1092 h 1489"/>
                <a:gd name="T66" fmla="*/ 330 w 2134"/>
                <a:gd name="T67" fmla="*/ 990 h 1489"/>
                <a:gd name="T68" fmla="*/ 282 w 2134"/>
                <a:gd name="T69" fmla="*/ 948 h 1489"/>
                <a:gd name="T70" fmla="*/ 174 w 2134"/>
                <a:gd name="T71" fmla="*/ 888 h 1489"/>
                <a:gd name="T72" fmla="*/ 48 w 2134"/>
                <a:gd name="T73" fmla="*/ 756 h 1489"/>
                <a:gd name="T74" fmla="*/ 6 w 2134"/>
                <a:gd name="T75" fmla="*/ 642 h 1489"/>
                <a:gd name="T76" fmla="*/ 6 w 2134"/>
                <a:gd name="T77" fmla="*/ 522 h 1489"/>
                <a:gd name="T78" fmla="*/ 66 w 2134"/>
                <a:gd name="T79" fmla="*/ 384 h 1489"/>
                <a:gd name="T80" fmla="*/ 156 w 2134"/>
                <a:gd name="T81" fmla="*/ 276 h 1489"/>
                <a:gd name="T82" fmla="*/ 294 w 2134"/>
                <a:gd name="T83" fmla="*/ 198 h 1489"/>
                <a:gd name="T84" fmla="*/ 414 w 2134"/>
                <a:gd name="T85" fmla="*/ 150 h 1489"/>
                <a:gd name="T86" fmla="*/ 546 w 2134"/>
                <a:gd name="T87" fmla="*/ 144 h 1489"/>
                <a:gd name="T88" fmla="*/ 690 w 2134"/>
                <a:gd name="T89" fmla="*/ 168 h 1489"/>
                <a:gd name="T90" fmla="*/ 791 w 2134"/>
                <a:gd name="T91" fmla="*/ 162 h 1489"/>
                <a:gd name="T92" fmla="*/ 851 w 2134"/>
                <a:gd name="T93" fmla="*/ 96 h 1489"/>
                <a:gd name="T94" fmla="*/ 923 w 2134"/>
                <a:gd name="T95" fmla="*/ 36 h 1489"/>
                <a:gd name="T96" fmla="*/ 1133 w 2134"/>
                <a:gd name="T97" fmla="*/ 0 h 1489"/>
                <a:gd name="T98" fmla="*/ 1307 w 2134"/>
                <a:gd name="T99" fmla="*/ 18 h 1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34" h="1489">
                  <a:moveTo>
                    <a:pt x="1403" y="30"/>
                  </a:moveTo>
                  <a:lnTo>
                    <a:pt x="1469" y="30"/>
                  </a:lnTo>
                  <a:lnTo>
                    <a:pt x="1529" y="24"/>
                  </a:lnTo>
                  <a:lnTo>
                    <a:pt x="1655" y="6"/>
                  </a:lnTo>
                  <a:lnTo>
                    <a:pt x="1781" y="0"/>
                  </a:lnTo>
                  <a:lnTo>
                    <a:pt x="1847" y="0"/>
                  </a:lnTo>
                  <a:lnTo>
                    <a:pt x="1907" y="12"/>
                  </a:lnTo>
                  <a:lnTo>
                    <a:pt x="1943" y="18"/>
                  </a:lnTo>
                  <a:lnTo>
                    <a:pt x="1973" y="30"/>
                  </a:lnTo>
                  <a:lnTo>
                    <a:pt x="2009" y="48"/>
                  </a:lnTo>
                  <a:lnTo>
                    <a:pt x="2033" y="72"/>
                  </a:lnTo>
                  <a:lnTo>
                    <a:pt x="2063" y="96"/>
                  </a:lnTo>
                  <a:lnTo>
                    <a:pt x="2087" y="120"/>
                  </a:lnTo>
                  <a:lnTo>
                    <a:pt x="2104" y="150"/>
                  </a:lnTo>
                  <a:lnTo>
                    <a:pt x="2122" y="180"/>
                  </a:lnTo>
                  <a:lnTo>
                    <a:pt x="2134" y="252"/>
                  </a:lnTo>
                  <a:lnTo>
                    <a:pt x="2134" y="294"/>
                  </a:lnTo>
                  <a:lnTo>
                    <a:pt x="2134" y="312"/>
                  </a:lnTo>
                  <a:lnTo>
                    <a:pt x="2128" y="330"/>
                  </a:lnTo>
                  <a:lnTo>
                    <a:pt x="2110" y="348"/>
                  </a:lnTo>
                  <a:lnTo>
                    <a:pt x="2099" y="360"/>
                  </a:lnTo>
                  <a:lnTo>
                    <a:pt x="2063" y="384"/>
                  </a:lnTo>
                  <a:lnTo>
                    <a:pt x="2027" y="402"/>
                  </a:lnTo>
                  <a:lnTo>
                    <a:pt x="2009" y="414"/>
                  </a:lnTo>
                  <a:lnTo>
                    <a:pt x="1991" y="432"/>
                  </a:lnTo>
                  <a:lnTo>
                    <a:pt x="1997" y="480"/>
                  </a:lnTo>
                  <a:lnTo>
                    <a:pt x="1991" y="504"/>
                  </a:lnTo>
                  <a:lnTo>
                    <a:pt x="1985" y="522"/>
                  </a:lnTo>
                  <a:lnTo>
                    <a:pt x="1961" y="546"/>
                  </a:lnTo>
                  <a:lnTo>
                    <a:pt x="1937" y="570"/>
                  </a:lnTo>
                  <a:lnTo>
                    <a:pt x="1883" y="606"/>
                  </a:lnTo>
                  <a:lnTo>
                    <a:pt x="1829" y="630"/>
                  </a:lnTo>
                  <a:lnTo>
                    <a:pt x="1775" y="654"/>
                  </a:lnTo>
                  <a:lnTo>
                    <a:pt x="1715" y="678"/>
                  </a:lnTo>
                  <a:lnTo>
                    <a:pt x="1655" y="690"/>
                  </a:lnTo>
                  <a:lnTo>
                    <a:pt x="1535" y="720"/>
                  </a:lnTo>
                  <a:lnTo>
                    <a:pt x="1511" y="726"/>
                  </a:lnTo>
                  <a:lnTo>
                    <a:pt x="1493" y="738"/>
                  </a:lnTo>
                  <a:lnTo>
                    <a:pt x="1499" y="756"/>
                  </a:lnTo>
                  <a:lnTo>
                    <a:pt x="1511" y="774"/>
                  </a:lnTo>
                  <a:lnTo>
                    <a:pt x="1517" y="798"/>
                  </a:lnTo>
                  <a:lnTo>
                    <a:pt x="1517" y="804"/>
                  </a:lnTo>
                  <a:lnTo>
                    <a:pt x="1511" y="816"/>
                  </a:lnTo>
                  <a:lnTo>
                    <a:pt x="1487" y="840"/>
                  </a:lnTo>
                  <a:lnTo>
                    <a:pt x="1463" y="858"/>
                  </a:lnTo>
                  <a:lnTo>
                    <a:pt x="1397" y="888"/>
                  </a:lnTo>
                  <a:lnTo>
                    <a:pt x="1271" y="930"/>
                  </a:lnTo>
                  <a:lnTo>
                    <a:pt x="1247" y="942"/>
                  </a:lnTo>
                  <a:lnTo>
                    <a:pt x="1217" y="948"/>
                  </a:lnTo>
                  <a:lnTo>
                    <a:pt x="1163" y="948"/>
                  </a:lnTo>
                  <a:lnTo>
                    <a:pt x="1103" y="954"/>
                  </a:lnTo>
                  <a:lnTo>
                    <a:pt x="1079" y="966"/>
                  </a:lnTo>
                  <a:lnTo>
                    <a:pt x="1055" y="978"/>
                  </a:lnTo>
                  <a:lnTo>
                    <a:pt x="1049" y="984"/>
                  </a:lnTo>
                  <a:lnTo>
                    <a:pt x="1055" y="984"/>
                  </a:lnTo>
                  <a:lnTo>
                    <a:pt x="1061" y="996"/>
                  </a:lnTo>
                  <a:lnTo>
                    <a:pt x="1073" y="1014"/>
                  </a:lnTo>
                  <a:lnTo>
                    <a:pt x="1079" y="1032"/>
                  </a:lnTo>
                  <a:lnTo>
                    <a:pt x="1085" y="1050"/>
                  </a:lnTo>
                  <a:lnTo>
                    <a:pt x="1085" y="1074"/>
                  </a:lnTo>
                  <a:lnTo>
                    <a:pt x="1067" y="1098"/>
                  </a:lnTo>
                  <a:lnTo>
                    <a:pt x="1043" y="1122"/>
                  </a:lnTo>
                  <a:lnTo>
                    <a:pt x="1013" y="1134"/>
                  </a:lnTo>
                  <a:lnTo>
                    <a:pt x="983" y="1146"/>
                  </a:lnTo>
                  <a:lnTo>
                    <a:pt x="923" y="1170"/>
                  </a:lnTo>
                  <a:lnTo>
                    <a:pt x="887" y="1182"/>
                  </a:lnTo>
                  <a:lnTo>
                    <a:pt x="863" y="1194"/>
                  </a:lnTo>
                  <a:lnTo>
                    <a:pt x="833" y="1218"/>
                  </a:lnTo>
                  <a:lnTo>
                    <a:pt x="809" y="1248"/>
                  </a:lnTo>
                  <a:lnTo>
                    <a:pt x="791" y="1278"/>
                  </a:lnTo>
                  <a:lnTo>
                    <a:pt x="773" y="1308"/>
                  </a:lnTo>
                  <a:lnTo>
                    <a:pt x="749" y="1368"/>
                  </a:lnTo>
                  <a:lnTo>
                    <a:pt x="725" y="1435"/>
                  </a:lnTo>
                  <a:lnTo>
                    <a:pt x="731" y="1459"/>
                  </a:lnTo>
                  <a:lnTo>
                    <a:pt x="725" y="1471"/>
                  </a:lnTo>
                  <a:lnTo>
                    <a:pt x="719" y="1483"/>
                  </a:lnTo>
                  <a:lnTo>
                    <a:pt x="707" y="1489"/>
                  </a:lnTo>
                  <a:lnTo>
                    <a:pt x="690" y="1483"/>
                  </a:lnTo>
                  <a:lnTo>
                    <a:pt x="684" y="1477"/>
                  </a:lnTo>
                  <a:lnTo>
                    <a:pt x="672" y="1471"/>
                  </a:lnTo>
                  <a:lnTo>
                    <a:pt x="672" y="1453"/>
                  </a:lnTo>
                  <a:lnTo>
                    <a:pt x="678" y="1429"/>
                  </a:lnTo>
                  <a:lnTo>
                    <a:pt x="684" y="1417"/>
                  </a:lnTo>
                  <a:lnTo>
                    <a:pt x="678" y="1405"/>
                  </a:lnTo>
                  <a:lnTo>
                    <a:pt x="678" y="1368"/>
                  </a:lnTo>
                  <a:lnTo>
                    <a:pt x="666" y="1338"/>
                  </a:lnTo>
                  <a:lnTo>
                    <a:pt x="648" y="1308"/>
                  </a:lnTo>
                  <a:lnTo>
                    <a:pt x="624" y="1284"/>
                  </a:lnTo>
                  <a:lnTo>
                    <a:pt x="600" y="1266"/>
                  </a:lnTo>
                  <a:lnTo>
                    <a:pt x="576" y="1242"/>
                  </a:lnTo>
                  <a:lnTo>
                    <a:pt x="546" y="1230"/>
                  </a:lnTo>
                  <a:lnTo>
                    <a:pt x="516" y="1218"/>
                  </a:lnTo>
                  <a:lnTo>
                    <a:pt x="486" y="1194"/>
                  </a:lnTo>
                  <a:lnTo>
                    <a:pt x="450" y="1176"/>
                  </a:lnTo>
                  <a:lnTo>
                    <a:pt x="420" y="1158"/>
                  </a:lnTo>
                  <a:lnTo>
                    <a:pt x="390" y="1140"/>
                  </a:lnTo>
                  <a:lnTo>
                    <a:pt x="372" y="1122"/>
                  </a:lnTo>
                  <a:lnTo>
                    <a:pt x="360" y="1110"/>
                  </a:lnTo>
                  <a:lnTo>
                    <a:pt x="348" y="1092"/>
                  </a:lnTo>
                  <a:lnTo>
                    <a:pt x="342" y="1074"/>
                  </a:lnTo>
                  <a:lnTo>
                    <a:pt x="330" y="1032"/>
                  </a:lnTo>
                  <a:lnTo>
                    <a:pt x="330" y="990"/>
                  </a:lnTo>
                  <a:lnTo>
                    <a:pt x="324" y="978"/>
                  </a:lnTo>
                  <a:lnTo>
                    <a:pt x="306" y="966"/>
                  </a:lnTo>
                  <a:lnTo>
                    <a:pt x="282" y="948"/>
                  </a:lnTo>
                  <a:lnTo>
                    <a:pt x="252" y="936"/>
                  </a:lnTo>
                  <a:lnTo>
                    <a:pt x="222" y="918"/>
                  </a:lnTo>
                  <a:lnTo>
                    <a:pt x="174" y="888"/>
                  </a:lnTo>
                  <a:lnTo>
                    <a:pt x="126" y="846"/>
                  </a:lnTo>
                  <a:lnTo>
                    <a:pt x="84" y="798"/>
                  </a:lnTo>
                  <a:lnTo>
                    <a:pt x="48" y="756"/>
                  </a:lnTo>
                  <a:lnTo>
                    <a:pt x="30" y="720"/>
                  </a:lnTo>
                  <a:lnTo>
                    <a:pt x="18" y="684"/>
                  </a:lnTo>
                  <a:lnTo>
                    <a:pt x="6" y="642"/>
                  </a:lnTo>
                  <a:lnTo>
                    <a:pt x="0" y="600"/>
                  </a:lnTo>
                  <a:lnTo>
                    <a:pt x="0" y="558"/>
                  </a:lnTo>
                  <a:lnTo>
                    <a:pt x="6" y="522"/>
                  </a:lnTo>
                  <a:lnTo>
                    <a:pt x="18" y="480"/>
                  </a:lnTo>
                  <a:lnTo>
                    <a:pt x="36" y="444"/>
                  </a:lnTo>
                  <a:lnTo>
                    <a:pt x="66" y="384"/>
                  </a:lnTo>
                  <a:lnTo>
                    <a:pt x="108" y="330"/>
                  </a:lnTo>
                  <a:lnTo>
                    <a:pt x="132" y="300"/>
                  </a:lnTo>
                  <a:lnTo>
                    <a:pt x="156" y="276"/>
                  </a:lnTo>
                  <a:lnTo>
                    <a:pt x="186" y="258"/>
                  </a:lnTo>
                  <a:lnTo>
                    <a:pt x="216" y="240"/>
                  </a:lnTo>
                  <a:lnTo>
                    <a:pt x="294" y="198"/>
                  </a:lnTo>
                  <a:lnTo>
                    <a:pt x="330" y="180"/>
                  </a:lnTo>
                  <a:lnTo>
                    <a:pt x="372" y="162"/>
                  </a:lnTo>
                  <a:lnTo>
                    <a:pt x="414" y="150"/>
                  </a:lnTo>
                  <a:lnTo>
                    <a:pt x="456" y="138"/>
                  </a:lnTo>
                  <a:lnTo>
                    <a:pt x="498" y="138"/>
                  </a:lnTo>
                  <a:lnTo>
                    <a:pt x="546" y="144"/>
                  </a:lnTo>
                  <a:lnTo>
                    <a:pt x="594" y="156"/>
                  </a:lnTo>
                  <a:lnTo>
                    <a:pt x="642" y="162"/>
                  </a:lnTo>
                  <a:lnTo>
                    <a:pt x="690" y="168"/>
                  </a:lnTo>
                  <a:lnTo>
                    <a:pt x="731" y="180"/>
                  </a:lnTo>
                  <a:lnTo>
                    <a:pt x="767" y="174"/>
                  </a:lnTo>
                  <a:lnTo>
                    <a:pt x="791" y="162"/>
                  </a:lnTo>
                  <a:lnTo>
                    <a:pt x="815" y="144"/>
                  </a:lnTo>
                  <a:lnTo>
                    <a:pt x="833" y="120"/>
                  </a:lnTo>
                  <a:lnTo>
                    <a:pt x="851" y="96"/>
                  </a:lnTo>
                  <a:lnTo>
                    <a:pt x="869" y="72"/>
                  </a:lnTo>
                  <a:lnTo>
                    <a:pt x="893" y="48"/>
                  </a:lnTo>
                  <a:lnTo>
                    <a:pt x="923" y="36"/>
                  </a:lnTo>
                  <a:lnTo>
                    <a:pt x="989" y="18"/>
                  </a:lnTo>
                  <a:lnTo>
                    <a:pt x="1061" y="6"/>
                  </a:lnTo>
                  <a:lnTo>
                    <a:pt x="1133" y="0"/>
                  </a:lnTo>
                  <a:lnTo>
                    <a:pt x="1205" y="0"/>
                  </a:lnTo>
                  <a:lnTo>
                    <a:pt x="1259" y="6"/>
                  </a:lnTo>
                  <a:lnTo>
                    <a:pt x="1307" y="18"/>
                  </a:lnTo>
                  <a:lnTo>
                    <a:pt x="1355" y="24"/>
                  </a:lnTo>
                  <a:lnTo>
                    <a:pt x="1403" y="30"/>
                  </a:lnTo>
                  <a:close/>
                </a:path>
              </a:pathLst>
            </a:custGeom>
            <a:solidFill>
              <a:srgbClr val="BCB800">
                <a:alpha val="49001"/>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MY"/>
            </a:p>
          </p:txBody>
        </p:sp>
      </p:grpSp>
      <p:grpSp>
        <p:nvGrpSpPr>
          <p:cNvPr id="48316" name="Group 188"/>
          <p:cNvGrpSpPr>
            <a:grpSpLocks/>
          </p:cNvGrpSpPr>
          <p:nvPr/>
        </p:nvGrpSpPr>
        <p:grpSpPr bwMode="auto">
          <a:xfrm>
            <a:off x="2741613" y="3429000"/>
            <a:ext cx="2109787" cy="1471613"/>
            <a:chOff x="960" y="1068"/>
            <a:chExt cx="2134" cy="1489"/>
          </a:xfrm>
        </p:grpSpPr>
        <p:sp>
          <p:nvSpPr>
            <p:cNvPr id="48317" name="Freeform 189"/>
            <p:cNvSpPr>
              <a:spLocks/>
            </p:cNvSpPr>
            <p:nvPr/>
          </p:nvSpPr>
          <p:spPr bwMode="auto">
            <a:xfrm>
              <a:off x="960" y="1068"/>
              <a:ext cx="2134" cy="1489"/>
            </a:xfrm>
            <a:custGeom>
              <a:avLst/>
              <a:gdLst>
                <a:gd name="T0" fmla="*/ 1529 w 2134"/>
                <a:gd name="T1" fmla="*/ 24 h 1489"/>
                <a:gd name="T2" fmla="*/ 1847 w 2134"/>
                <a:gd name="T3" fmla="*/ 0 h 1489"/>
                <a:gd name="T4" fmla="*/ 1973 w 2134"/>
                <a:gd name="T5" fmla="*/ 30 h 1489"/>
                <a:gd name="T6" fmla="*/ 2063 w 2134"/>
                <a:gd name="T7" fmla="*/ 96 h 1489"/>
                <a:gd name="T8" fmla="*/ 2122 w 2134"/>
                <a:gd name="T9" fmla="*/ 180 h 1489"/>
                <a:gd name="T10" fmla="*/ 2134 w 2134"/>
                <a:gd name="T11" fmla="*/ 312 h 1489"/>
                <a:gd name="T12" fmla="*/ 2099 w 2134"/>
                <a:gd name="T13" fmla="*/ 360 h 1489"/>
                <a:gd name="T14" fmla="*/ 2009 w 2134"/>
                <a:gd name="T15" fmla="*/ 414 h 1489"/>
                <a:gd name="T16" fmla="*/ 1991 w 2134"/>
                <a:gd name="T17" fmla="*/ 504 h 1489"/>
                <a:gd name="T18" fmla="*/ 1937 w 2134"/>
                <a:gd name="T19" fmla="*/ 570 h 1489"/>
                <a:gd name="T20" fmla="*/ 1775 w 2134"/>
                <a:gd name="T21" fmla="*/ 654 h 1489"/>
                <a:gd name="T22" fmla="*/ 1535 w 2134"/>
                <a:gd name="T23" fmla="*/ 720 h 1489"/>
                <a:gd name="T24" fmla="*/ 1499 w 2134"/>
                <a:gd name="T25" fmla="*/ 756 h 1489"/>
                <a:gd name="T26" fmla="*/ 1517 w 2134"/>
                <a:gd name="T27" fmla="*/ 804 h 1489"/>
                <a:gd name="T28" fmla="*/ 1463 w 2134"/>
                <a:gd name="T29" fmla="*/ 858 h 1489"/>
                <a:gd name="T30" fmla="*/ 1247 w 2134"/>
                <a:gd name="T31" fmla="*/ 942 h 1489"/>
                <a:gd name="T32" fmla="*/ 1103 w 2134"/>
                <a:gd name="T33" fmla="*/ 954 h 1489"/>
                <a:gd name="T34" fmla="*/ 1049 w 2134"/>
                <a:gd name="T35" fmla="*/ 984 h 1489"/>
                <a:gd name="T36" fmla="*/ 1073 w 2134"/>
                <a:gd name="T37" fmla="*/ 1014 h 1489"/>
                <a:gd name="T38" fmla="*/ 1085 w 2134"/>
                <a:gd name="T39" fmla="*/ 1074 h 1489"/>
                <a:gd name="T40" fmla="*/ 1013 w 2134"/>
                <a:gd name="T41" fmla="*/ 1134 h 1489"/>
                <a:gd name="T42" fmla="*/ 887 w 2134"/>
                <a:gd name="T43" fmla="*/ 1182 h 1489"/>
                <a:gd name="T44" fmla="*/ 809 w 2134"/>
                <a:gd name="T45" fmla="*/ 1248 h 1489"/>
                <a:gd name="T46" fmla="*/ 749 w 2134"/>
                <a:gd name="T47" fmla="*/ 1368 h 1489"/>
                <a:gd name="T48" fmla="*/ 725 w 2134"/>
                <a:gd name="T49" fmla="*/ 1471 h 1489"/>
                <a:gd name="T50" fmla="*/ 690 w 2134"/>
                <a:gd name="T51" fmla="*/ 1483 h 1489"/>
                <a:gd name="T52" fmla="*/ 672 w 2134"/>
                <a:gd name="T53" fmla="*/ 1453 h 1489"/>
                <a:gd name="T54" fmla="*/ 678 w 2134"/>
                <a:gd name="T55" fmla="*/ 1405 h 1489"/>
                <a:gd name="T56" fmla="*/ 648 w 2134"/>
                <a:gd name="T57" fmla="*/ 1308 h 1489"/>
                <a:gd name="T58" fmla="*/ 576 w 2134"/>
                <a:gd name="T59" fmla="*/ 1242 h 1489"/>
                <a:gd name="T60" fmla="*/ 486 w 2134"/>
                <a:gd name="T61" fmla="*/ 1194 h 1489"/>
                <a:gd name="T62" fmla="*/ 390 w 2134"/>
                <a:gd name="T63" fmla="*/ 1140 h 1489"/>
                <a:gd name="T64" fmla="*/ 348 w 2134"/>
                <a:gd name="T65" fmla="*/ 1092 h 1489"/>
                <a:gd name="T66" fmla="*/ 330 w 2134"/>
                <a:gd name="T67" fmla="*/ 990 h 1489"/>
                <a:gd name="T68" fmla="*/ 282 w 2134"/>
                <a:gd name="T69" fmla="*/ 948 h 1489"/>
                <a:gd name="T70" fmla="*/ 174 w 2134"/>
                <a:gd name="T71" fmla="*/ 888 h 1489"/>
                <a:gd name="T72" fmla="*/ 48 w 2134"/>
                <a:gd name="T73" fmla="*/ 756 h 1489"/>
                <a:gd name="T74" fmla="*/ 6 w 2134"/>
                <a:gd name="T75" fmla="*/ 642 h 1489"/>
                <a:gd name="T76" fmla="*/ 6 w 2134"/>
                <a:gd name="T77" fmla="*/ 522 h 1489"/>
                <a:gd name="T78" fmla="*/ 66 w 2134"/>
                <a:gd name="T79" fmla="*/ 384 h 1489"/>
                <a:gd name="T80" fmla="*/ 156 w 2134"/>
                <a:gd name="T81" fmla="*/ 276 h 1489"/>
                <a:gd name="T82" fmla="*/ 294 w 2134"/>
                <a:gd name="T83" fmla="*/ 198 h 1489"/>
                <a:gd name="T84" fmla="*/ 414 w 2134"/>
                <a:gd name="T85" fmla="*/ 150 h 1489"/>
                <a:gd name="T86" fmla="*/ 546 w 2134"/>
                <a:gd name="T87" fmla="*/ 144 h 1489"/>
                <a:gd name="T88" fmla="*/ 690 w 2134"/>
                <a:gd name="T89" fmla="*/ 168 h 1489"/>
                <a:gd name="T90" fmla="*/ 791 w 2134"/>
                <a:gd name="T91" fmla="*/ 162 h 1489"/>
                <a:gd name="T92" fmla="*/ 851 w 2134"/>
                <a:gd name="T93" fmla="*/ 96 h 1489"/>
                <a:gd name="T94" fmla="*/ 923 w 2134"/>
                <a:gd name="T95" fmla="*/ 36 h 1489"/>
                <a:gd name="T96" fmla="*/ 1133 w 2134"/>
                <a:gd name="T97" fmla="*/ 0 h 1489"/>
                <a:gd name="T98" fmla="*/ 1307 w 2134"/>
                <a:gd name="T99" fmla="*/ 18 h 1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34" h="1489">
                  <a:moveTo>
                    <a:pt x="1403" y="30"/>
                  </a:moveTo>
                  <a:lnTo>
                    <a:pt x="1469" y="30"/>
                  </a:lnTo>
                  <a:lnTo>
                    <a:pt x="1529" y="24"/>
                  </a:lnTo>
                  <a:lnTo>
                    <a:pt x="1655" y="6"/>
                  </a:lnTo>
                  <a:lnTo>
                    <a:pt x="1781" y="0"/>
                  </a:lnTo>
                  <a:lnTo>
                    <a:pt x="1847" y="0"/>
                  </a:lnTo>
                  <a:lnTo>
                    <a:pt x="1907" y="12"/>
                  </a:lnTo>
                  <a:lnTo>
                    <a:pt x="1943" y="18"/>
                  </a:lnTo>
                  <a:lnTo>
                    <a:pt x="1973" y="30"/>
                  </a:lnTo>
                  <a:lnTo>
                    <a:pt x="2009" y="48"/>
                  </a:lnTo>
                  <a:lnTo>
                    <a:pt x="2033" y="72"/>
                  </a:lnTo>
                  <a:lnTo>
                    <a:pt x="2063" y="96"/>
                  </a:lnTo>
                  <a:lnTo>
                    <a:pt x="2087" y="120"/>
                  </a:lnTo>
                  <a:lnTo>
                    <a:pt x="2104" y="150"/>
                  </a:lnTo>
                  <a:lnTo>
                    <a:pt x="2122" y="180"/>
                  </a:lnTo>
                  <a:lnTo>
                    <a:pt x="2134" y="252"/>
                  </a:lnTo>
                  <a:lnTo>
                    <a:pt x="2134" y="294"/>
                  </a:lnTo>
                  <a:lnTo>
                    <a:pt x="2134" y="312"/>
                  </a:lnTo>
                  <a:lnTo>
                    <a:pt x="2128" y="330"/>
                  </a:lnTo>
                  <a:lnTo>
                    <a:pt x="2110" y="348"/>
                  </a:lnTo>
                  <a:lnTo>
                    <a:pt x="2099" y="360"/>
                  </a:lnTo>
                  <a:lnTo>
                    <a:pt x="2063" y="384"/>
                  </a:lnTo>
                  <a:lnTo>
                    <a:pt x="2027" y="402"/>
                  </a:lnTo>
                  <a:lnTo>
                    <a:pt x="2009" y="414"/>
                  </a:lnTo>
                  <a:lnTo>
                    <a:pt x="1991" y="432"/>
                  </a:lnTo>
                  <a:lnTo>
                    <a:pt x="1997" y="480"/>
                  </a:lnTo>
                  <a:lnTo>
                    <a:pt x="1991" y="504"/>
                  </a:lnTo>
                  <a:lnTo>
                    <a:pt x="1985" y="522"/>
                  </a:lnTo>
                  <a:lnTo>
                    <a:pt x="1961" y="546"/>
                  </a:lnTo>
                  <a:lnTo>
                    <a:pt x="1937" y="570"/>
                  </a:lnTo>
                  <a:lnTo>
                    <a:pt x="1883" y="606"/>
                  </a:lnTo>
                  <a:lnTo>
                    <a:pt x="1829" y="630"/>
                  </a:lnTo>
                  <a:lnTo>
                    <a:pt x="1775" y="654"/>
                  </a:lnTo>
                  <a:lnTo>
                    <a:pt x="1715" y="678"/>
                  </a:lnTo>
                  <a:lnTo>
                    <a:pt x="1655" y="690"/>
                  </a:lnTo>
                  <a:lnTo>
                    <a:pt x="1535" y="720"/>
                  </a:lnTo>
                  <a:lnTo>
                    <a:pt x="1511" y="726"/>
                  </a:lnTo>
                  <a:lnTo>
                    <a:pt x="1493" y="738"/>
                  </a:lnTo>
                  <a:lnTo>
                    <a:pt x="1499" y="756"/>
                  </a:lnTo>
                  <a:lnTo>
                    <a:pt x="1511" y="774"/>
                  </a:lnTo>
                  <a:lnTo>
                    <a:pt x="1517" y="798"/>
                  </a:lnTo>
                  <a:lnTo>
                    <a:pt x="1517" y="804"/>
                  </a:lnTo>
                  <a:lnTo>
                    <a:pt x="1511" y="816"/>
                  </a:lnTo>
                  <a:lnTo>
                    <a:pt x="1487" y="840"/>
                  </a:lnTo>
                  <a:lnTo>
                    <a:pt x="1463" y="858"/>
                  </a:lnTo>
                  <a:lnTo>
                    <a:pt x="1397" y="888"/>
                  </a:lnTo>
                  <a:lnTo>
                    <a:pt x="1271" y="930"/>
                  </a:lnTo>
                  <a:lnTo>
                    <a:pt x="1247" y="942"/>
                  </a:lnTo>
                  <a:lnTo>
                    <a:pt x="1217" y="948"/>
                  </a:lnTo>
                  <a:lnTo>
                    <a:pt x="1163" y="948"/>
                  </a:lnTo>
                  <a:lnTo>
                    <a:pt x="1103" y="954"/>
                  </a:lnTo>
                  <a:lnTo>
                    <a:pt x="1079" y="966"/>
                  </a:lnTo>
                  <a:lnTo>
                    <a:pt x="1055" y="978"/>
                  </a:lnTo>
                  <a:lnTo>
                    <a:pt x="1049" y="984"/>
                  </a:lnTo>
                  <a:lnTo>
                    <a:pt x="1055" y="984"/>
                  </a:lnTo>
                  <a:lnTo>
                    <a:pt x="1061" y="996"/>
                  </a:lnTo>
                  <a:lnTo>
                    <a:pt x="1073" y="1014"/>
                  </a:lnTo>
                  <a:lnTo>
                    <a:pt x="1079" y="1032"/>
                  </a:lnTo>
                  <a:lnTo>
                    <a:pt x="1085" y="1050"/>
                  </a:lnTo>
                  <a:lnTo>
                    <a:pt x="1085" y="1074"/>
                  </a:lnTo>
                  <a:lnTo>
                    <a:pt x="1067" y="1098"/>
                  </a:lnTo>
                  <a:lnTo>
                    <a:pt x="1043" y="1122"/>
                  </a:lnTo>
                  <a:lnTo>
                    <a:pt x="1013" y="1134"/>
                  </a:lnTo>
                  <a:lnTo>
                    <a:pt x="983" y="1146"/>
                  </a:lnTo>
                  <a:lnTo>
                    <a:pt x="923" y="1170"/>
                  </a:lnTo>
                  <a:lnTo>
                    <a:pt x="887" y="1182"/>
                  </a:lnTo>
                  <a:lnTo>
                    <a:pt x="863" y="1194"/>
                  </a:lnTo>
                  <a:lnTo>
                    <a:pt x="833" y="1218"/>
                  </a:lnTo>
                  <a:lnTo>
                    <a:pt x="809" y="1248"/>
                  </a:lnTo>
                  <a:lnTo>
                    <a:pt x="791" y="1278"/>
                  </a:lnTo>
                  <a:lnTo>
                    <a:pt x="773" y="1308"/>
                  </a:lnTo>
                  <a:lnTo>
                    <a:pt x="749" y="1368"/>
                  </a:lnTo>
                  <a:lnTo>
                    <a:pt x="725" y="1435"/>
                  </a:lnTo>
                  <a:lnTo>
                    <a:pt x="731" y="1459"/>
                  </a:lnTo>
                  <a:lnTo>
                    <a:pt x="725" y="1471"/>
                  </a:lnTo>
                  <a:lnTo>
                    <a:pt x="719" y="1483"/>
                  </a:lnTo>
                  <a:lnTo>
                    <a:pt x="707" y="1489"/>
                  </a:lnTo>
                  <a:lnTo>
                    <a:pt x="690" y="1483"/>
                  </a:lnTo>
                  <a:lnTo>
                    <a:pt x="684" y="1477"/>
                  </a:lnTo>
                  <a:lnTo>
                    <a:pt x="672" y="1471"/>
                  </a:lnTo>
                  <a:lnTo>
                    <a:pt x="672" y="1453"/>
                  </a:lnTo>
                  <a:lnTo>
                    <a:pt x="678" y="1429"/>
                  </a:lnTo>
                  <a:lnTo>
                    <a:pt x="684" y="1417"/>
                  </a:lnTo>
                  <a:lnTo>
                    <a:pt x="678" y="1405"/>
                  </a:lnTo>
                  <a:lnTo>
                    <a:pt x="678" y="1368"/>
                  </a:lnTo>
                  <a:lnTo>
                    <a:pt x="666" y="1338"/>
                  </a:lnTo>
                  <a:lnTo>
                    <a:pt x="648" y="1308"/>
                  </a:lnTo>
                  <a:lnTo>
                    <a:pt x="624" y="1284"/>
                  </a:lnTo>
                  <a:lnTo>
                    <a:pt x="600" y="1266"/>
                  </a:lnTo>
                  <a:lnTo>
                    <a:pt x="576" y="1242"/>
                  </a:lnTo>
                  <a:lnTo>
                    <a:pt x="546" y="1230"/>
                  </a:lnTo>
                  <a:lnTo>
                    <a:pt x="516" y="1218"/>
                  </a:lnTo>
                  <a:lnTo>
                    <a:pt x="486" y="1194"/>
                  </a:lnTo>
                  <a:lnTo>
                    <a:pt x="450" y="1176"/>
                  </a:lnTo>
                  <a:lnTo>
                    <a:pt x="420" y="1158"/>
                  </a:lnTo>
                  <a:lnTo>
                    <a:pt x="390" y="1140"/>
                  </a:lnTo>
                  <a:lnTo>
                    <a:pt x="372" y="1122"/>
                  </a:lnTo>
                  <a:lnTo>
                    <a:pt x="360" y="1110"/>
                  </a:lnTo>
                  <a:lnTo>
                    <a:pt x="348" y="1092"/>
                  </a:lnTo>
                  <a:lnTo>
                    <a:pt x="342" y="1074"/>
                  </a:lnTo>
                  <a:lnTo>
                    <a:pt x="330" y="1032"/>
                  </a:lnTo>
                  <a:lnTo>
                    <a:pt x="330" y="990"/>
                  </a:lnTo>
                  <a:lnTo>
                    <a:pt x="324" y="978"/>
                  </a:lnTo>
                  <a:lnTo>
                    <a:pt x="306" y="966"/>
                  </a:lnTo>
                  <a:lnTo>
                    <a:pt x="282" y="948"/>
                  </a:lnTo>
                  <a:lnTo>
                    <a:pt x="252" y="936"/>
                  </a:lnTo>
                  <a:lnTo>
                    <a:pt x="222" y="918"/>
                  </a:lnTo>
                  <a:lnTo>
                    <a:pt x="174" y="888"/>
                  </a:lnTo>
                  <a:lnTo>
                    <a:pt x="126" y="846"/>
                  </a:lnTo>
                  <a:lnTo>
                    <a:pt x="84" y="798"/>
                  </a:lnTo>
                  <a:lnTo>
                    <a:pt x="48" y="756"/>
                  </a:lnTo>
                  <a:lnTo>
                    <a:pt x="30" y="720"/>
                  </a:lnTo>
                  <a:lnTo>
                    <a:pt x="18" y="684"/>
                  </a:lnTo>
                  <a:lnTo>
                    <a:pt x="6" y="642"/>
                  </a:lnTo>
                  <a:lnTo>
                    <a:pt x="0" y="600"/>
                  </a:lnTo>
                  <a:lnTo>
                    <a:pt x="0" y="558"/>
                  </a:lnTo>
                  <a:lnTo>
                    <a:pt x="6" y="522"/>
                  </a:lnTo>
                  <a:lnTo>
                    <a:pt x="18" y="480"/>
                  </a:lnTo>
                  <a:lnTo>
                    <a:pt x="36" y="444"/>
                  </a:lnTo>
                  <a:lnTo>
                    <a:pt x="66" y="384"/>
                  </a:lnTo>
                  <a:lnTo>
                    <a:pt x="108" y="330"/>
                  </a:lnTo>
                  <a:lnTo>
                    <a:pt x="132" y="300"/>
                  </a:lnTo>
                  <a:lnTo>
                    <a:pt x="156" y="276"/>
                  </a:lnTo>
                  <a:lnTo>
                    <a:pt x="186" y="258"/>
                  </a:lnTo>
                  <a:lnTo>
                    <a:pt x="216" y="240"/>
                  </a:lnTo>
                  <a:lnTo>
                    <a:pt x="294" y="198"/>
                  </a:lnTo>
                  <a:lnTo>
                    <a:pt x="330" y="180"/>
                  </a:lnTo>
                  <a:lnTo>
                    <a:pt x="372" y="162"/>
                  </a:lnTo>
                  <a:lnTo>
                    <a:pt x="414" y="150"/>
                  </a:lnTo>
                  <a:lnTo>
                    <a:pt x="456" y="138"/>
                  </a:lnTo>
                  <a:lnTo>
                    <a:pt x="498" y="138"/>
                  </a:lnTo>
                  <a:lnTo>
                    <a:pt x="546" y="144"/>
                  </a:lnTo>
                  <a:lnTo>
                    <a:pt x="594" y="156"/>
                  </a:lnTo>
                  <a:lnTo>
                    <a:pt x="642" y="162"/>
                  </a:lnTo>
                  <a:lnTo>
                    <a:pt x="690" y="168"/>
                  </a:lnTo>
                  <a:lnTo>
                    <a:pt x="731" y="180"/>
                  </a:lnTo>
                  <a:lnTo>
                    <a:pt x="767" y="174"/>
                  </a:lnTo>
                  <a:lnTo>
                    <a:pt x="791" y="162"/>
                  </a:lnTo>
                  <a:lnTo>
                    <a:pt x="815" y="144"/>
                  </a:lnTo>
                  <a:lnTo>
                    <a:pt x="833" y="120"/>
                  </a:lnTo>
                  <a:lnTo>
                    <a:pt x="851" y="96"/>
                  </a:lnTo>
                  <a:lnTo>
                    <a:pt x="869" y="72"/>
                  </a:lnTo>
                  <a:lnTo>
                    <a:pt x="893" y="48"/>
                  </a:lnTo>
                  <a:lnTo>
                    <a:pt x="923" y="36"/>
                  </a:lnTo>
                  <a:lnTo>
                    <a:pt x="989" y="18"/>
                  </a:lnTo>
                  <a:lnTo>
                    <a:pt x="1061" y="6"/>
                  </a:lnTo>
                  <a:lnTo>
                    <a:pt x="1133" y="0"/>
                  </a:lnTo>
                  <a:lnTo>
                    <a:pt x="1205" y="0"/>
                  </a:lnTo>
                  <a:lnTo>
                    <a:pt x="1259" y="6"/>
                  </a:lnTo>
                  <a:lnTo>
                    <a:pt x="1307" y="18"/>
                  </a:lnTo>
                  <a:lnTo>
                    <a:pt x="1355" y="24"/>
                  </a:lnTo>
                  <a:lnTo>
                    <a:pt x="1403" y="30"/>
                  </a:lnTo>
                  <a:close/>
                </a:path>
              </a:pathLst>
            </a:custGeom>
            <a:solidFill>
              <a:schemeClr val="bg1">
                <a:alpha val="49001"/>
              </a:schemeClr>
            </a:solidFill>
            <a:ln w="9525">
              <a:solidFill>
                <a:schemeClr val="bg1"/>
              </a:solidFill>
              <a:round/>
              <a:headEnd/>
              <a:tailEnd/>
            </a:ln>
          </p:spPr>
          <p:txBody>
            <a:bodyPr/>
            <a:lstStyle/>
            <a:p>
              <a:endParaRPr lang="en-MY"/>
            </a:p>
          </p:txBody>
        </p:sp>
        <p:sp>
          <p:nvSpPr>
            <p:cNvPr id="48318" name="Freeform 190"/>
            <p:cNvSpPr>
              <a:spLocks/>
            </p:cNvSpPr>
            <p:nvPr/>
          </p:nvSpPr>
          <p:spPr bwMode="auto">
            <a:xfrm>
              <a:off x="1008" y="1104"/>
              <a:ext cx="2045" cy="1308"/>
            </a:xfrm>
            <a:custGeom>
              <a:avLst/>
              <a:gdLst>
                <a:gd name="T0" fmla="*/ 1571 w 2045"/>
                <a:gd name="T1" fmla="*/ 18 h 1308"/>
                <a:gd name="T2" fmla="*/ 1805 w 2045"/>
                <a:gd name="T3" fmla="*/ 12 h 1308"/>
                <a:gd name="T4" fmla="*/ 1937 w 2045"/>
                <a:gd name="T5" fmla="*/ 48 h 1308"/>
                <a:gd name="T6" fmla="*/ 1997 w 2045"/>
                <a:gd name="T7" fmla="*/ 96 h 1308"/>
                <a:gd name="T8" fmla="*/ 2033 w 2045"/>
                <a:gd name="T9" fmla="*/ 186 h 1308"/>
                <a:gd name="T10" fmla="*/ 2039 w 2045"/>
                <a:gd name="T11" fmla="*/ 264 h 1308"/>
                <a:gd name="T12" fmla="*/ 2003 w 2045"/>
                <a:gd name="T13" fmla="*/ 312 h 1308"/>
                <a:gd name="T14" fmla="*/ 1925 w 2045"/>
                <a:gd name="T15" fmla="*/ 360 h 1308"/>
                <a:gd name="T16" fmla="*/ 1895 w 2045"/>
                <a:gd name="T17" fmla="*/ 408 h 1308"/>
                <a:gd name="T18" fmla="*/ 1901 w 2045"/>
                <a:gd name="T19" fmla="*/ 456 h 1308"/>
                <a:gd name="T20" fmla="*/ 1853 w 2045"/>
                <a:gd name="T21" fmla="*/ 510 h 1308"/>
                <a:gd name="T22" fmla="*/ 1703 w 2045"/>
                <a:gd name="T23" fmla="*/ 588 h 1308"/>
                <a:gd name="T24" fmla="*/ 1475 w 2045"/>
                <a:gd name="T25" fmla="*/ 642 h 1308"/>
                <a:gd name="T26" fmla="*/ 1397 w 2045"/>
                <a:gd name="T27" fmla="*/ 696 h 1308"/>
                <a:gd name="T28" fmla="*/ 1415 w 2045"/>
                <a:gd name="T29" fmla="*/ 744 h 1308"/>
                <a:gd name="T30" fmla="*/ 1409 w 2045"/>
                <a:gd name="T31" fmla="*/ 780 h 1308"/>
                <a:gd name="T32" fmla="*/ 1223 w 2045"/>
                <a:gd name="T33" fmla="*/ 852 h 1308"/>
                <a:gd name="T34" fmla="*/ 1043 w 2045"/>
                <a:gd name="T35" fmla="*/ 882 h 1308"/>
                <a:gd name="T36" fmla="*/ 971 w 2045"/>
                <a:gd name="T37" fmla="*/ 918 h 1308"/>
                <a:gd name="T38" fmla="*/ 959 w 2045"/>
                <a:gd name="T39" fmla="*/ 972 h 1308"/>
                <a:gd name="T40" fmla="*/ 995 w 2045"/>
                <a:gd name="T41" fmla="*/ 1026 h 1308"/>
                <a:gd name="T42" fmla="*/ 941 w 2045"/>
                <a:gd name="T43" fmla="*/ 1068 h 1308"/>
                <a:gd name="T44" fmla="*/ 809 w 2045"/>
                <a:gd name="T45" fmla="*/ 1116 h 1308"/>
                <a:gd name="T46" fmla="*/ 731 w 2045"/>
                <a:gd name="T47" fmla="*/ 1182 h 1308"/>
                <a:gd name="T48" fmla="*/ 689 w 2045"/>
                <a:gd name="T49" fmla="*/ 1248 h 1308"/>
                <a:gd name="T50" fmla="*/ 648 w 2045"/>
                <a:gd name="T51" fmla="*/ 1284 h 1308"/>
                <a:gd name="T52" fmla="*/ 600 w 2045"/>
                <a:gd name="T53" fmla="*/ 1218 h 1308"/>
                <a:gd name="T54" fmla="*/ 498 w 2045"/>
                <a:gd name="T55" fmla="*/ 1158 h 1308"/>
                <a:gd name="T56" fmla="*/ 378 w 2045"/>
                <a:gd name="T57" fmla="*/ 1080 h 1308"/>
                <a:gd name="T58" fmla="*/ 330 w 2045"/>
                <a:gd name="T59" fmla="*/ 990 h 1308"/>
                <a:gd name="T60" fmla="*/ 294 w 2045"/>
                <a:gd name="T61" fmla="*/ 900 h 1308"/>
                <a:gd name="T62" fmla="*/ 186 w 2045"/>
                <a:gd name="T63" fmla="*/ 846 h 1308"/>
                <a:gd name="T64" fmla="*/ 102 w 2045"/>
                <a:gd name="T65" fmla="*/ 774 h 1308"/>
                <a:gd name="T66" fmla="*/ 24 w 2045"/>
                <a:gd name="T67" fmla="*/ 666 h 1308"/>
                <a:gd name="T68" fmla="*/ 0 w 2045"/>
                <a:gd name="T69" fmla="*/ 534 h 1308"/>
                <a:gd name="T70" fmla="*/ 66 w 2045"/>
                <a:gd name="T71" fmla="*/ 354 h 1308"/>
                <a:gd name="T72" fmla="*/ 144 w 2045"/>
                <a:gd name="T73" fmla="*/ 270 h 1308"/>
                <a:gd name="T74" fmla="*/ 300 w 2045"/>
                <a:gd name="T75" fmla="*/ 180 h 1308"/>
                <a:gd name="T76" fmla="*/ 438 w 2045"/>
                <a:gd name="T77" fmla="*/ 138 h 1308"/>
                <a:gd name="T78" fmla="*/ 618 w 2045"/>
                <a:gd name="T79" fmla="*/ 168 h 1308"/>
                <a:gd name="T80" fmla="*/ 773 w 2045"/>
                <a:gd name="T81" fmla="*/ 168 h 1308"/>
                <a:gd name="T82" fmla="*/ 815 w 2045"/>
                <a:gd name="T83" fmla="*/ 132 h 1308"/>
                <a:gd name="T84" fmla="*/ 869 w 2045"/>
                <a:gd name="T85" fmla="*/ 54 h 1308"/>
                <a:gd name="T86" fmla="*/ 995 w 2045"/>
                <a:gd name="T87" fmla="*/ 12 h 1308"/>
                <a:gd name="T88" fmla="*/ 1145 w 2045"/>
                <a:gd name="T89" fmla="*/ 0 h 1308"/>
                <a:gd name="T90" fmla="*/ 1325 w 2045"/>
                <a:gd name="T91" fmla="*/ 36 h 1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45" h="1308">
                  <a:moveTo>
                    <a:pt x="1361" y="36"/>
                  </a:moveTo>
                  <a:lnTo>
                    <a:pt x="1499" y="24"/>
                  </a:lnTo>
                  <a:lnTo>
                    <a:pt x="1571" y="18"/>
                  </a:lnTo>
                  <a:lnTo>
                    <a:pt x="1637" y="12"/>
                  </a:lnTo>
                  <a:lnTo>
                    <a:pt x="1751" y="6"/>
                  </a:lnTo>
                  <a:lnTo>
                    <a:pt x="1805" y="12"/>
                  </a:lnTo>
                  <a:lnTo>
                    <a:pt x="1859" y="18"/>
                  </a:lnTo>
                  <a:lnTo>
                    <a:pt x="1913" y="36"/>
                  </a:lnTo>
                  <a:lnTo>
                    <a:pt x="1937" y="48"/>
                  </a:lnTo>
                  <a:lnTo>
                    <a:pt x="1961" y="60"/>
                  </a:lnTo>
                  <a:lnTo>
                    <a:pt x="1979" y="78"/>
                  </a:lnTo>
                  <a:lnTo>
                    <a:pt x="1997" y="96"/>
                  </a:lnTo>
                  <a:lnTo>
                    <a:pt x="2015" y="120"/>
                  </a:lnTo>
                  <a:lnTo>
                    <a:pt x="2027" y="150"/>
                  </a:lnTo>
                  <a:lnTo>
                    <a:pt x="2033" y="186"/>
                  </a:lnTo>
                  <a:lnTo>
                    <a:pt x="2045" y="228"/>
                  </a:lnTo>
                  <a:lnTo>
                    <a:pt x="2045" y="246"/>
                  </a:lnTo>
                  <a:lnTo>
                    <a:pt x="2039" y="264"/>
                  </a:lnTo>
                  <a:lnTo>
                    <a:pt x="2033" y="282"/>
                  </a:lnTo>
                  <a:lnTo>
                    <a:pt x="2015" y="300"/>
                  </a:lnTo>
                  <a:lnTo>
                    <a:pt x="2003" y="312"/>
                  </a:lnTo>
                  <a:lnTo>
                    <a:pt x="1985" y="318"/>
                  </a:lnTo>
                  <a:lnTo>
                    <a:pt x="1955" y="336"/>
                  </a:lnTo>
                  <a:lnTo>
                    <a:pt x="1925" y="360"/>
                  </a:lnTo>
                  <a:lnTo>
                    <a:pt x="1907" y="372"/>
                  </a:lnTo>
                  <a:lnTo>
                    <a:pt x="1901" y="384"/>
                  </a:lnTo>
                  <a:lnTo>
                    <a:pt x="1895" y="408"/>
                  </a:lnTo>
                  <a:lnTo>
                    <a:pt x="1901" y="426"/>
                  </a:lnTo>
                  <a:lnTo>
                    <a:pt x="1907" y="444"/>
                  </a:lnTo>
                  <a:lnTo>
                    <a:pt x="1901" y="456"/>
                  </a:lnTo>
                  <a:lnTo>
                    <a:pt x="1901" y="468"/>
                  </a:lnTo>
                  <a:lnTo>
                    <a:pt x="1877" y="486"/>
                  </a:lnTo>
                  <a:lnTo>
                    <a:pt x="1853" y="510"/>
                  </a:lnTo>
                  <a:lnTo>
                    <a:pt x="1805" y="540"/>
                  </a:lnTo>
                  <a:lnTo>
                    <a:pt x="1757" y="564"/>
                  </a:lnTo>
                  <a:lnTo>
                    <a:pt x="1703" y="588"/>
                  </a:lnTo>
                  <a:lnTo>
                    <a:pt x="1649" y="606"/>
                  </a:lnTo>
                  <a:lnTo>
                    <a:pt x="1589" y="618"/>
                  </a:lnTo>
                  <a:lnTo>
                    <a:pt x="1475" y="642"/>
                  </a:lnTo>
                  <a:lnTo>
                    <a:pt x="1433" y="666"/>
                  </a:lnTo>
                  <a:lnTo>
                    <a:pt x="1415" y="678"/>
                  </a:lnTo>
                  <a:lnTo>
                    <a:pt x="1397" y="696"/>
                  </a:lnTo>
                  <a:lnTo>
                    <a:pt x="1391" y="714"/>
                  </a:lnTo>
                  <a:lnTo>
                    <a:pt x="1403" y="732"/>
                  </a:lnTo>
                  <a:lnTo>
                    <a:pt x="1415" y="744"/>
                  </a:lnTo>
                  <a:lnTo>
                    <a:pt x="1421" y="762"/>
                  </a:lnTo>
                  <a:lnTo>
                    <a:pt x="1415" y="774"/>
                  </a:lnTo>
                  <a:lnTo>
                    <a:pt x="1409" y="780"/>
                  </a:lnTo>
                  <a:lnTo>
                    <a:pt x="1385" y="792"/>
                  </a:lnTo>
                  <a:lnTo>
                    <a:pt x="1301" y="828"/>
                  </a:lnTo>
                  <a:lnTo>
                    <a:pt x="1223" y="852"/>
                  </a:lnTo>
                  <a:lnTo>
                    <a:pt x="1133" y="876"/>
                  </a:lnTo>
                  <a:lnTo>
                    <a:pt x="1091" y="882"/>
                  </a:lnTo>
                  <a:lnTo>
                    <a:pt x="1043" y="882"/>
                  </a:lnTo>
                  <a:lnTo>
                    <a:pt x="1019" y="888"/>
                  </a:lnTo>
                  <a:lnTo>
                    <a:pt x="989" y="900"/>
                  </a:lnTo>
                  <a:lnTo>
                    <a:pt x="971" y="918"/>
                  </a:lnTo>
                  <a:lnTo>
                    <a:pt x="953" y="942"/>
                  </a:lnTo>
                  <a:lnTo>
                    <a:pt x="953" y="960"/>
                  </a:lnTo>
                  <a:lnTo>
                    <a:pt x="959" y="972"/>
                  </a:lnTo>
                  <a:lnTo>
                    <a:pt x="983" y="996"/>
                  </a:lnTo>
                  <a:lnTo>
                    <a:pt x="989" y="1014"/>
                  </a:lnTo>
                  <a:lnTo>
                    <a:pt x="995" y="1026"/>
                  </a:lnTo>
                  <a:lnTo>
                    <a:pt x="989" y="1038"/>
                  </a:lnTo>
                  <a:lnTo>
                    <a:pt x="971" y="1056"/>
                  </a:lnTo>
                  <a:lnTo>
                    <a:pt x="941" y="1068"/>
                  </a:lnTo>
                  <a:lnTo>
                    <a:pt x="911" y="1080"/>
                  </a:lnTo>
                  <a:lnTo>
                    <a:pt x="845" y="1104"/>
                  </a:lnTo>
                  <a:lnTo>
                    <a:pt x="809" y="1116"/>
                  </a:lnTo>
                  <a:lnTo>
                    <a:pt x="779" y="1134"/>
                  </a:lnTo>
                  <a:lnTo>
                    <a:pt x="755" y="1152"/>
                  </a:lnTo>
                  <a:lnTo>
                    <a:pt x="731" y="1182"/>
                  </a:lnTo>
                  <a:lnTo>
                    <a:pt x="719" y="1200"/>
                  </a:lnTo>
                  <a:lnTo>
                    <a:pt x="707" y="1212"/>
                  </a:lnTo>
                  <a:lnTo>
                    <a:pt x="689" y="1248"/>
                  </a:lnTo>
                  <a:lnTo>
                    <a:pt x="677" y="1278"/>
                  </a:lnTo>
                  <a:lnTo>
                    <a:pt x="659" y="1308"/>
                  </a:lnTo>
                  <a:lnTo>
                    <a:pt x="648" y="1284"/>
                  </a:lnTo>
                  <a:lnTo>
                    <a:pt x="636" y="1260"/>
                  </a:lnTo>
                  <a:lnTo>
                    <a:pt x="618" y="1236"/>
                  </a:lnTo>
                  <a:lnTo>
                    <a:pt x="600" y="1218"/>
                  </a:lnTo>
                  <a:lnTo>
                    <a:pt x="576" y="1200"/>
                  </a:lnTo>
                  <a:lnTo>
                    <a:pt x="552" y="1182"/>
                  </a:lnTo>
                  <a:lnTo>
                    <a:pt x="498" y="1158"/>
                  </a:lnTo>
                  <a:lnTo>
                    <a:pt x="438" y="1122"/>
                  </a:lnTo>
                  <a:lnTo>
                    <a:pt x="408" y="1104"/>
                  </a:lnTo>
                  <a:lnTo>
                    <a:pt x="378" y="1080"/>
                  </a:lnTo>
                  <a:lnTo>
                    <a:pt x="354" y="1056"/>
                  </a:lnTo>
                  <a:lnTo>
                    <a:pt x="336" y="1026"/>
                  </a:lnTo>
                  <a:lnTo>
                    <a:pt x="330" y="990"/>
                  </a:lnTo>
                  <a:lnTo>
                    <a:pt x="330" y="954"/>
                  </a:lnTo>
                  <a:lnTo>
                    <a:pt x="312" y="924"/>
                  </a:lnTo>
                  <a:lnTo>
                    <a:pt x="294" y="900"/>
                  </a:lnTo>
                  <a:lnTo>
                    <a:pt x="270" y="888"/>
                  </a:lnTo>
                  <a:lnTo>
                    <a:pt x="240" y="870"/>
                  </a:lnTo>
                  <a:lnTo>
                    <a:pt x="186" y="846"/>
                  </a:lnTo>
                  <a:lnTo>
                    <a:pt x="156" y="828"/>
                  </a:lnTo>
                  <a:lnTo>
                    <a:pt x="138" y="804"/>
                  </a:lnTo>
                  <a:lnTo>
                    <a:pt x="102" y="774"/>
                  </a:lnTo>
                  <a:lnTo>
                    <a:pt x="72" y="744"/>
                  </a:lnTo>
                  <a:lnTo>
                    <a:pt x="42" y="702"/>
                  </a:lnTo>
                  <a:lnTo>
                    <a:pt x="24" y="666"/>
                  </a:lnTo>
                  <a:lnTo>
                    <a:pt x="12" y="624"/>
                  </a:lnTo>
                  <a:lnTo>
                    <a:pt x="0" y="582"/>
                  </a:lnTo>
                  <a:lnTo>
                    <a:pt x="0" y="534"/>
                  </a:lnTo>
                  <a:lnTo>
                    <a:pt x="6" y="486"/>
                  </a:lnTo>
                  <a:lnTo>
                    <a:pt x="30" y="420"/>
                  </a:lnTo>
                  <a:lnTo>
                    <a:pt x="66" y="354"/>
                  </a:lnTo>
                  <a:lnTo>
                    <a:pt x="90" y="324"/>
                  </a:lnTo>
                  <a:lnTo>
                    <a:pt x="114" y="294"/>
                  </a:lnTo>
                  <a:lnTo>
                    <a:pt x="144" y="270"/>
                  </a:lnTo>
                  <a:lnTo>
                    <a:pt x="174" y="252"/>
                  </a:lnTo>
                  <a:lnTo>
                    <a:pt x="258" y="204"/>
                  </a:lnTo>
                  <a:lnTo>
                    <a:pt x="300" y="180"/>
                  </a:lnTo>
                  <a:lnTo>
                    <a:pt x="348" y="162"/>
                  </a:lnTo>
                  <a:lnTo>
                    <a:pt x="390" y="144"/>
                  </a:lnTo>
                  <a:lnTo>
                    <a:pt x="438" y="138"/>
                  </a:lnTo>
                  <a:lnTo>
                    <a:pt x="492" y="144"/>
                  </a:lnTo>
                  <a:lnTo>
                    <a:pt x="540" y="156"/>
                  </a:lnTo>
                  <a:lnTo>
                    <a:pt x="618" y="168"/>
                  </a:lnTo>
                  <a:lnTo>
                    <a:pt x="695" y="180"/>
                  </a:lnTo>
                  <a:lnTo>
                    <a:pt x="737" y="180"/>
                  </a:lnTo>
                  <a:lnTo>
                    <a:pt x="773" y="168"/>
                  </a:lnTo>
                  <a:lnTo>
                    <a:pt x="785" y="156"/>
                  </a:lnTo>
                  <a:lnTo>
                    <a:pt x="803" y="144"/>
                  </a:lnTo>
                  <a:lnTo>
                    <a:pt x="815" y="132"/>
                  </a:lnTo>
                  <a:lnTo>
                    <a:pt x="827" y="114"/>
                  </a:lnTo>
                  <a:lnTo>
                    <a:pt x="845" y="78"/>
                  </a:lnTo>
                  <a:lnTo>
                    <a:pt x="869" y="54"/>
                  </a:lnTo>
                  <a:lnTo>
                    <a:pt x="899" y="36"/>
                  </a:lnTo>
                  <a:lnTo>
                    <a:pt x="929" y="24"/>
                  </a:lnTo>
                  <a:lnTo>
                    <a:pt x="995" y="12"/>
                  </a:lnTo>
                  <a:lnTo>
                    <a:pt x="1067" y="6"/>
                  </a:lnTo>
                  <a:lnTo>
                    <a:pt x="1109" y="0"/>
                  </a:lnTo>
                  <a:lnTo>
                    <a:pt x="1145" y="0"/>
                  </a:lnTo>
                  <a:lnTo>
                    <a:pt x="1217" y="12"/>
                  </a:lnTo>
                  <a:lnTo>
                    <a:pt x="1289" y="30"/>
                  </a:lnTo>
                  <a:lnTo>
                    <a:pt x="1325" y="36"/>
                  </a:lnTo>
                  <a:lnTo>
                    <a:pt x="1361" y="36"/>
                  </a:lnTo>
                  <a:close/>
                </a:path>
              </a:pathLst>
            </a:custGeom>
            <a:solidFill>
              <a:schemeClr val="bg1">
                <a:alpha val="49001"/>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MY"/>
            </a:p>
          </p:txBody>
        </p:sp>
        <p:sp>
          <p:nvSpPr>
            <p:cNvPr id="48319" name="Freeform 191"/>
            <p:cNvSpPr>
              <a:spLocks/>
            </p:cNvSpPr>
            <p:nvPr/>
          </p:nvSpPr>
          <p:spPr bwMode="auto">
            <a:xfrm>
              <a:off x="1128" y="1272"/>
              <a:ext cx="1654" cy="1154"/>
            </a:xfrm>
            <a:custGeom>
              <a:avLst/>
              <a:gdLst>
                <a:gd name="T0" fmla="*/ 1529 w 2134"/>
                <a:gd name="T1" fmla="*/ 24 h 1489"/>
                <a:gd name="T2" fmla="*/ 1847 w 2134"/>
                <a:gd name="T3" fmla="*/ 0 h 1489"/>
                <a:gd name="T4" fmla="*/ 1973 w 2134"/>
                <a:gd name="T5" fmla="*/ 30 h 1489"/>
                <a:gd name="T6" fmla="*/ 2063 w 2134"/>
                <a:gd name="T7" fmla="*/ 96 h 1489"/>
                <a:gd name="T8" fmla="*/ 2122 w 2134"/>
                <a:gd name="T9" fmla="*/ 180 h 1489"/>
                <a:gd name="T10" fmla="*/ 2134 w 2134"/>
                <a:gd name="T11" fmla="*/ 312 h 1489"/>
                <a:gd name="T12" fmla="*/ 2099 w 2134"/>
                <a:gd name="T13" fmla="*/ 360 h 1489"/>
                <a:gd name="T14" fmla="*/ 2009 w 2134"/>
                <a:gd name="T15" fmla="*/ 414 h 1489"/>
                <a:gd name="T16" fmla="*/ 1991 w 2134"/>
                <a:gd name="T17" fmla="*/ 504 h 1489"/>
                <a:gd name="T18" fmla="*/ 1937 w 2134"/>
                <a:gd name="T19" fmla="*/ 570 h 1489"/>
                <a:gd name="T20" fmla="*/ 1775 w 2134"/>
                <a:gd name="T21" fmla="*/ 654 h 1489"/>
                <a:gd name="T22" fmla="*/ 1535 w 2134"/>
                <a:gd name="T23" fmla="*/ 720 h 1489"/>
                <a:gd name="T24" fmla="*/ 1499 w 2134"/>
                <a:gd name="T25" fmla="*/ 756 h 1489"/>
                <a:gd name="T26" fmla="*/ 1517 w 2134"/>
                <a:gd name="T27" fmla="*/ 804 h 1489"/>
                <a:gd name="T28" fmla="*/ 1463 w 2134"/>
                <a:gd name="T29" fmla="*/ 858 h 1489"/>
                <a:gd name="T30" fmla="*/ 1247 w 2134"/>
                <a:gd name="T31" fmla="*/ 942 h 1489"/>
                <a:gd name="T32" fmla="*/ 1103 w 2134"/>
                <a:gd name="T33" fmla="*/ 954 h 1489"/>
                <a:gd name="T34" fmla="*/ 1049 w 2134"/>
                <a:gd name="T35" fmla="*/ 984 h 1489"/>
                <a:gd name="T36" fmla="*/ 1073 w 2134"/>
                <a:gd name="T37" fmla="*/ 1014 h 1489"/>
                <a:gd name="T38" fmla="*/ 1085 w 2134"/>
                <a:gd name="T39" fmla="*/ 1074 h 1489"/>
                <a:gd name="T40" fmla="*/ 1013 w 2134"/>
                <a:gd name="T41" fmla="*/ 1134 h 1489"/>
                <a:gd name="T42" fmla="*/ 887 w 2134"/>
                <a:gd name="T43" fmla="*/ 1182 h 1489"/>
                <a:gd name="T44" fmla="*/ 809 w 2134"/>
                <a:gd name="T45" fmla="*/ 1248 h 1489"/>
                <a:gd name="T46" fmla="*/ 749 w 2134"/>
                <a:gd name="T47" fmla="*/ 1368 h 1489"/>
                <a:gd name="T48" fmla="*/ 725 w 2134"/>
                <a:gd name="T49" fmla="*/ 1471 h 1489"/>
                <a:gd name="T50" fmla="*/ 690 w 2134"/>
                <a:gd name="T51" fmla="*/ 1483 h 1489"/>
                <a:gd name="T52" fmla="*/ 672 w 2134"/>
                <a:gd name="T53" fmla="*/ 1453 h 1489"/>
                <a:gd name="T54" fmla="*/ 678 w 2134"/>
                <a:gd name="T55" fmla="*/ 1405 h 1489"/>
                <a:gd name="T56" fmla="*/ 648 w 2134"/>
                <a:gd name="T57" fmla="*/ 1308 h 1489"/>
                <a:gd name="T58" fmla="*/ 576 w 2134"/>
                <a:gd name="T59" fmla="*/ 1242 h 1489"/>
                <a:gd name="T60" fmla="*/ 486 w 2134"/>
                <a:gd name="T61" fmla="*/ 1194 h 1489"/>
                <a:gd name="T62" fmla="*/ 390 w 2134"/>
                <a:gd name="T63" fmla="*/ 1140 h 1489"/>
                <a:gd name="T64" fmla="*/ 348 w 2134"/>
                <a:gd name="T65" fmla="*/ 1092 h 1489"/>
                <a:gd name="T66" fmla="*/ 330 w 2134"/>
                <a:gd name="T67" fmla="*/ 990 h 1489"/>
                <a:gd name="T68" fmla="*/ 282 w 2134"/>
                <a:gd name="T69" fmla="*/ 948 h 1489"/>
                <a:gd name="T70" fmla="*/ 174 w 2134"/>
                <a:gd name="T71" fmla="*/ 888 h 1489"/>
                <a:gd name="T72" fmla="*/ 48 w 2134"/>
                <a:gd name="T73" fmla="*/ 756 h 1489"/>
                <a:gd name="T74" fmla="*/ 6 w 2134"/>
                <a:gd name="T75" fmla="*/ 642 h 1489"/>
                <a:gd name="T76" fmla="*/ 6 w 2134"/>
                <a:gd name="T77" fmla="*/ 522 h 1489"/>
                <a:gd name="T78" fmla="*/ 66 w 2134"/>
                <a:gd name="T79" fmla="*/ 384 h 1489"/>
                <a:gd name="T80" fmla="*/ 156 w 2134"/>
                <a:gd name="T81" fmla="*/ 276 h 1489"/>
                <a:gd name="T82" fmla="*/ 294 w 2134"/>
                <a:gd name="T83" fmla="*/ 198 h 1489"/>
                <a:gd name="T84" fmla="*/ 414 w 2134"/>
                <a:gd name="T85" fmla="*/ 150 h 1489"/>
                <a:gd name="T86" fmla="*/ 546 w 2134"/>
                <a:gd name="T87" fmla="*/ 144 h 1489"/>
                <a:gd name="T88" fmla="*/ 690 w 2134"/>
                <a:gd name="T89" fmla="*/ 168 h 1489"/>
                <a:gd name="T90" fmla="*/ 791 w 2134"/>
                <a:gd name="T91" fmla="*/ 162 h 1489"/>
                <a:gd name="T92" fmla="*/ 851 w 2134"/>
                <a:gd name="T93" fmla="*/ 96 h 1489"/>
                <a:gd name="T94" fmla="*/ 923 w 2134"/>
                <a:gd name="T95" fmla="*/ 36 h 1489"/>
                <a:gd name="T96" fmla="*/ 1133 w 2134"/>
                <a:gd name="T97" fmla="*/ 0 h 1489"/>
                <a:gd name="T98" fmla="*/ 1307 w 2134"/>
                <a:gd name="T99" fmla="*/ 18 h 1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34" h="1489">
                  <a:moveTo>
                    <a:pt x="1403" y="30"/>
                  </a:moveTo>
                  <a:lnTo>
                    <a:pt x="1469" y="30"/>
                  </a:lnTo>
                  <a:lnTo>
                    <a:pt x="1529" y="24"/>
                  </a:lnTo>
                  <a:lnTo>
                    <a:pt x="1655" y="6"/>
                  </a:lnTo>
                  <a:lnTo>
                    <a:pt x="1781" y="0"/>
                  </a:lnTo>
                  <a:lnTo>
                    <a:pt x="1847" y="0"/>
                  </a:lnTo>
                  <a:lnTo>
                    <a:pt x="1907" y="12"/>
                  </a:lnTo>
                  <a:lnTo>
                    <a:pt x="1943" y="18"/>
                  </a:lnTo>
                  <a:lnTo>
                    <a:pt x="1973" y="30"/>
                  </a:lnTo>
                  <a:lnTo>
                    <a:pt x="2009" y="48"/>
                  </a:lnTo>
                  <a:lnTo>
                    <a:pt x="2033" y="72"/>
                  </a:lnTo>
                  <a:lnTo>
                    <a:pt x="2063" y="96"/>
                  </a:lnTo>
                  <a:lnTo>
                    <a:pt x="2087" y="120"/>
                  </a:lnTo>
                  <a:lnTo>
                    <a:pt x="2104" y="150"/>
                  </a:lnTo>
                  <a:lnTo>
                    <a:pt x="2122" y="180"/>
                  </a:lnTo>
                  <a:lnTo>
                    <a:pt x="2134" y="252"/>
                  </a:lnTo>
                  <a:lnTo>
                    <a:pt x="2134" y="294"/>
                  </a:lnTo>
                  <a:lnTo>
                    <a:pt x="2134" y="312"/>
                  </a:lnTo>
                  <a:lnTo>
                    <a:pt x="2128" y="330"/>
                  </a:lnTo>
                  <a:lnTo>
                    <a:pt x="2110" y="348"/>
                  </a:lnTo>
                  <a:lnTo>
                    <a:pt x="2099" y="360"/>
                  </a:lnTo>
                  <a:lnTo>
                    <a:pt x="2063" y="384"/>
                  </a:lnTo>
                  <a:lnTo>
                    <a:pt x="2027" y="402"/>
                  </a:lnTo>
                  <a:lnTo>
                    <a:pt x="2009" y="414"/>
                  </a:lnTo>
                  <a:lnTo>
                    <a:pt x="1991" y="432"/>
                  </a:lnTo>
                  <a:lnTo>
                    <a:pt x="1997" y="480"/>
                  </a:lnTo>
                  <a:lnTo>
                    <a:pt x="1991" y="504"/>
                  </a:lnTo>
                  <a:lnTo>
                    <a:pt x="1985" y="522"/>
                  </a:lnTo>
                  <a:lnTo>
                    <a:pt x="1961" y="546"/>
                  </a:lnTo>
                  <a:lnTo>
                    <a:pt x="1937" y="570"/>
                  </a:lnTo>
                  <a:lnTo>
                    <a:pt x="1883" y="606"/>
                  </a:lnTo>
                  <a:lnTo>
                    <a:pt x="1829" y="630"/>
                  </a:lnTo>
                  <a:lnTo>
                    <a:pt x="1775" y="654"/>
                  </a:lnTo>
                  <a:lnTo>
                    <a:pt x="1715" y="678"/>
                  </a:lnTo>
                  <a:lnTo>
                    <a:pt x="1655" y="690"/>
                  </a:lnTo>
                  <a:lnTo>
                    <a:pt x="1535" y="720"/>
                  </a:lnTo>
                  <a:lnTo>
                    <a:pt x="1511" y="726"/>
                  </a:lnTo>
                  <a:lnTo>
                    <a:pt x="1493" y="738"/>
                  </a:lnTo>
                  <a:lnTo>
                    <a:pt x="1499" y="756"/>
                  </a:lnTo>
                  <a:lnTo>
                    <a:pt x="1511" y="774"/>
                  </a:lnTo>
                  <a:lnTo>
                    <a:pt x="1517" y="798"/>
                  </a:lnTo>
                  <a:lnTo>
                    <a:pt x="1517" y="804"/>
                  </a:lnTo>
                  <a:lnTo>
                    <a:pt x="1511" y="816"/>
                  </a:lnTo>
                  <a:lnTo>
                    <a:pt x="1487" y="840"/>
                  </a:lnTo>
                  <a:lnTo>
                    <a:pt x="1463" y="858"/>
                  </a:lnTo>
                  <a:lnTo>
                    <a:pt x="1397" y="888"/>
                  </a:lnTo>
                  <a:lnTo>
                    <a:pt x="1271" y="930"/>
                  </a:lnTo>
                  <a:lnTo>
                    <a:pt x="1247" y="942"/>
                  </a:lnTo>
                  <a:lnTo>
                    <a:pt x="1217" y="948"/>
                  </a:lnTo>
                  <a:lnTo>
                    <a:pt x="1163" y="948"/>
                  </a:lnTo>
                  <a:lnTo>
                    <a:pt x="1103" y="954"/>
                  </a:lnTo>
                  <a:lnTo>
                    <a:pt x="1079" y="966"/>
                  </a:lnTo>
                  <a:lnTo>
                    <a:pt x="1055" y="978"/>
                  </a:lnTo>
                  <a:lnTo>
                    <a:pt x="1049" y="984"/>
                  </a:lnTo>
                  <a:lnTo>
                    <a:pt x="1055" y="984"/>
                  </a:lnTo>
                  <a:lnTo>
                    <a:pt x="1061" y="996"/>
                  </a:lnTo>
                  <a:lnTo>
                    <a:pt x="1073" y="1014"/>
                  </a:lnTo>
                  <a:lnTo>
                    <a:pt x="1079" y="1032"/>
                  </a:lnTo>
                  <a:lnTo>
                    <a:pt x="1085" y="1050"/>
                  </a:lnTo>
                  <a:lnTo>
                    <a:pt x="1085" y="1074"/>
                  </a:lnTo>
                  <a:lnTo>
                    <a:pt x="1067" y="1098"/>
                  </a:lnTo>
                  <a:lnTo>
                    <a:pt x="1043" y="1122"/>
                  </a:lnTo>
                  <a:lnTo>
                    <a:pt x="1013" y="1134"/>
                  </a:lnTo>
                  <a:lnTo>
                    <a:pt x="983" y="1146"/>
                  </a:lnTo>
                  <a:lnTo>
                    <a:pt x="923" y="1170"/>
                  </a:lnTo>
                  <a:lnTo>
                    <a:pt x="887" y="1182"/>
                  </a:lnTo>
                  <a:lnTo>
                    <a:pt x="863" y="1194"/>
                  </a:lnTo>
                  <a:lnTo>
                    <a:pt x="833" y="1218"/>
                  </a:lnTo>
                  <a:lnTo>
                    <a:pt x="809" y="1248"/>
                  </a:lnTo>
                  <a:lnTo>
                    <a:pt x="791" y="1278"/>
                  </a:lnTo>
                  <a:lnTo>
                    <a:pt x="773" y="1308"/>
                  </a:lnTo>
                  <a:lnTo>
                    <a:pt x="749" y="1368"/>
                  </a:lnTo>
                  <a:lnTo>
                    <a:pt x="725" y="1435"/>
                  </a:lnTo>
                  <a:lnTo>
                    <a:pt x="731" y="1459"/>
                  </a:lnTo>
                  <a:lnTo>
                    <a:pt x="725" y="1471"/>
                  </a:lnTo>
                  <a:lnTo>
                    <a:pt x="719" y="1483"/>
                  </a:lnTo>
                  <a:lnTo>
                    <a:pt x="707" y="1489"/>
                  </a:lnTo>
                  <a:lnTo>
                    <a:pt x="690" y="1483"/>
                  </a:lnTo>
                  <a:lnTo>
                    <a:pt x="684" y="1477"/>
                  </a:lnTo>
                  <a:lnTo>
                    <a:pt x="672" y="1471"/>
                  </a:lnTo>
                  <a:lnTo>
                    <a:pt x="672" y="1453"/>
                  </a:lnTo>
                  <a:lnTo>
                    <a:pt x="678" y="1429"/>
                  </a:lnTo>
                  <a:lnTo>
                    <a:pt x="684" y="1417"/>
                  </a:lnTo>
                  <a:lnTo>
                    <a:pt x="678" y="1405"/>
                  </a:lnTo>
                  <a:lnTo>
                    <a:pt x="678" y="1368"/>
                  </a:lnTo>
                  <a:lnTo>
                    <a:pt x="666" y="1338"/>
                  </a:lnTo>
                  <a:lnTo>
                    <a:pt x="648" y="1308"/>
                  </a:lnTo>
                  <a:lnTo>
                    <a:pt x="624" y="1284"/>
                  </a:lnTo>
                  <a:lnTo>
                    <a:pt x="600" y="1266"/>
                  </a:lnTo>
                  <a:lnTo>
                    <a:pt x="576" y="1242"/>
                  </a:lnTo>
                  <a:lnTo>
                    <a:pt x="546" y="1230"/>
                  </a:lnTo>
                  <a:lnTo>
                    <a:pt x="516" y="1218"/>
                  </a:lnTo>
                  <a:lnTo>
                    <a:pt x="486" y="1194"/>
                  </a:lnTo>
                  <a:lnTo>
                    <a:pt x="450" y="1176"/>
                  </a:lnTo>
                  <a:lnTo>
                    <a:pt x="420" y="1158"/>
                  </a:lnTo>
                  <a:lnTo>
                    <a:pt x="390" y="1140"/>
                  </a:lnTo>
                  <a:lnTo>
                    <a:pt x="372" y="1122"/>
                  </a:lnTo>
                  <a:lnTo>
                    <a:pt x="360" y="1110"/>
                  </a:lnTo>
                  <a:lnTo>
                    <a:pt x="348" y="1092"/>
                  </a:lnTo>
                  <a:lnTo>
                    <a:pt x="342" y="1074"/>
                  </a:lnTo>
                  <a:lnTo>
                    <a:pt x="330" y="1032"/>
                  </a:lnTo>
                  <a:lnTo>
                    <a:pt x="330" y="990"/>
                  </a:lnTo>
                  <a:lnTo>
                    <a:pt x="324" y="978"/>
                  </a:lnTo>
                  <a:lnTo>
                    <a:pt x="306" y="966"/>
                  </a:lnTo>
                  <a:lnTo>
                    <a:pt x="282" y="948"/>
                  </a:lnTo>
                  <a:lnTo>
                    <a:pt x="252" y="936"/>
                  </a:lnTo>
                  <a:lnTo>
                    <a:pt x="222" y="918"/>
                  </a:lnTo>
                  <a:lnTo>
                    <a:pt x="174" y="888"/>
                  </a:lnTo>
                  <a:lnTo>
                    <a:pt x="126" y="846"/>
                  </a:lnTo>
                  <a:lnTo>
                    <a:pt x="84" y="798"/>
                  </a:lnTo>
                  <a:lnTo>
                    <a:pt x="48" y="756"/>
                  </a:lnTo>
                  <a:lnTo>
                    <a:pt x="30" y="720"/>
                  </a:lnTo>
                  <a:lnTo>
                    <a:pt x="18" y="684"/>
                  </a:lnTo>
                  <a:lnTo>
                    <a:pt x="6" y="642"/>
                  </a:lnTo>
                  <a:lnTo>
                    <a:pt x="0" y="600"/>
                  </a:lnTo>
                  <a:lnTo>
                    <a:pt x="0" y="558"/>
                  </a:lnTo>
                  <a:lnTo>
                    <a:pt x="6" y="522"/>
                  </a:lnTo>
                  <a:lnTo>
                    <a:pt x="18" y="480"/>
                  </a:lnTo>
                  <a:lnTo>
                    <a:pt x="36" y="444"/>
                  </a:lnTo>
                  <a:lnTo>
                    <a:pt x="66" y="384"/>
                  </a:lnTo>
                  <a:lnTo>
                    <a:pt x="108" y="330"/>
                  </a:lnTo>
                  <a:lnTo>
                    <a:pt x="132" y="300"/>
                  </a:lnTo>
                  <a:lnTo>
                    <a:pt x="156" y="276"/>
                  </a:lnTo>
                  <a:lnTo>
                    <a:pt x="186" y="258"/>
                  </a:lnTo>
                  <a:lnTo>
                    <a:pt x="216" y="240"/>
                  </a:lnTo>
                  <a:lnTo>
                    <a:pt x="294" y="198"/>
                  </a:lnTo>
                  <a:lnTo>
                    <a:pt x="330" y="180"/>
                  </a:lnTo>
                  <a:lnTo>
                    <a:pt x="372" y="162"/>
                  </a:lnTo>
                  <a:lnTo>
                    <a:pt x="414" y="150"/>
                  </a:lnTo>
                  <a:lnTo>
                    <a:pt x="456" y="138"/>
                  </a:lnTo>
                  <a:lnTo>
                    <a:pt x="498" y="138"/>
                  </a:lnTo>
                  <a:lnTo>
                    <a:pt x="546" y="144"/>
                  </a:lnTo>
                  <a:lnTo>
                    <a:pt x="594" y="156"/>
                  </a:lnTo>
                  <a:lnTo>
                    <a:pt x="642" y="162"/>
                  </a:lnTo>
                  <a:lnTo>
                    <a:pt x="690" y="168"/>
                  </a:lnTo>
                  <a:lnTo>
                    <a:pt x="731" y="180"/>
                  </a:lnTo>
                  <a:lnTo>
                    <a:pt x="767" y="174"/>
                  </a:lnTo>
                  <a:lnTo>
                    <a:pt x="791" y="162"/>
                  </a:lnTo>
                  <a:lnTo>
                    <a:pt x="815" y="144"/>
                  </a:lnTo>
                  <a:lnTo>
                    <a:pt x="833" y="120"/>
                  </a:lnTo>
                  <a:lnTo>
                    <a:pt x="851" y="96"/>
                  </a:lnTo>
                  <a:lnTo>
                    <a:pt x="869" y="72"/>
                  </a:lnTo>
                  <a:lnTo>
                    <a:pt x="893" y="48"/>
                  </a:lnTo>
                  <a:lnTo>
                    <a:pt x="923" y="36"/>
                  </a:lnTo>
                  <a:lnTo>
                    <a:pt x="989" y="18"/>
                  </a:lnTo>
                  <a:lnTo>
                    <a:pt x="1061" y="6"/>
                  </a:lnTo>
                  <a:lnTo>
                    <a:pt x="1133" y="0"/>
                  </a:lnTo>
                  <a:lnTo>
                    <a:pt x="1205" y="0"/>
                  </a:lnTo>
                  <a:lnTo>
                    <a:pt x="1259" y="6"/>
                  </a:lnTo>
                  <a:lnTo>
                    <a:pt x="1307" y="18"/>
                  </a:lnTo>
                  <a:lnTo>
                    <a:pt x="1355" y="24"/>
                  </a:lnTo>
                  <a:lnTo>
                    <a:pt x="1403" y="30"/>
                  </a:lnTo>
                  <a:close/>
                </a:path>
              </a:pathLst>
            </a:custGeom>
            <a:solidFill>
              <a:srgbClr val="B2B2B2">
                <a:alpha val="49001"/>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MY"/>
            </a:p>
          </p:txBody>
        </p:sp>
        <p:sp>
          <p:nvSpPr>
            <p:cNvPr id="48320" name="Freeform 192"/>
            <p:cNvSpPr>
              <a:spLocks/>
            </p:cNvSpPr>
            <p:nvPr/>
          </p:nvSpPr>
          <p:spPr bwMode="auto">
            <a:xfrm>
              <a:off x="1248" y="1392"/>
              <a:ext cx="1318" cy="920"/>
            </a:xfrm>
            <a:custGeom>
              <a:avLst/>
              <a:gdLst>
                <a:gd name="T0" fmla="*/ 1529 w 2134"/>
                <a:gd name="T1" fmla="*/ 24 h 1489"/>
                <a:gd name="T2" fmla="*/ 1847 w 2134"/>
                <a:gd name="T3" fmla="*/ 0 h 1489"/>
                <a:gd name="T4" fmla="*/ 1973 w 2134"/>
                <a:gd name="T5" fmla="*/ 30 h 1489"/>
                <a:gd name="T6" fmla="*/ 2063 w 2134"/>
                <a:gd name="T7" fmla="*/ 96 h 1489"/>
                <a:gd name="T8" fmla="*/ 2122 w 2134"/>
                <a:gd name="T9" fmla="*/ 180 h 1489"/>
                <a:gd name="T10" fmla="*/ 2134 w 2134"/>
                <a:gd name="T11" fmla="*/ 312 h 1489"/>
                <a:gd name="T12" fmla="*/ 2099 w 2134"/>
                <a:gd name="T13" fmla="*/ 360 h 1489"/>
                <a:gd name="T14" fmla="*/ 2009 w 2134"/>
                <a:gd name="T15" fmla="*/ 414 h 1489"/>
                <a:gd name="T16" fmla="*/ 1991 w 2134"/>
                <a:gd name="T17" fmla="*/ 504 h 1489"/>
                <a:gd name="T18" fmla="*/ 1937 w 2134"/>
                <a:gd name="T19" fmla="*/ 570 h 1489"/>
                <a:gd name="T20" fmla="*/ 1775 w 2134"/>
                <a:gd name="T21" fmla="*/ 654 h 1489"/>
                <a:gd name="T22" fmla="*/ 1535 w 2134"/>
                <a:gd name="T23" fmla="*/ 720 h 1489"/>
                <a:gd name="T24" fmla="*/ 1499 w 2134"/>
                <a:gd name="T25" fmla="*/ 756 h 1489"/>
                <a:gd name="T26" fmla="*/ 1517 w 2134"/>
                <a:gd name="T27" fmla="*/ 804 h 1489"/>
                <a:gd name="T28" fmla="*/ 1463 w 2134"/>
                <a:gd name="T29" fmla="*/ 858 h 1489"/>
                <a:gd name="T30" fmla="*/ 1247 w 2134"/>
                <a:gd name="T31" fmla="*/ 942 h 1489"/>
                <a:gd name="T32" fmla="*/ 1103 w 2134"/>
                <a:gd name="T33" fmla="*/ 954 h 1489"/>
                <a:gd name="T34" fmla="*/ 1049 w 2134"/>
                <a:gd name="T35" fmla="*/ 984 h 1489"/>
                <a:gd name="T36" fmla="*/ 1073 w 2134"/>
                <a:gd name="T37" fmla="*/ 1014 h 1489"/>
                <a:gd name="T38" fmla="*/ 1085 w 2134"/>
                <a:gd name="T39" fmla="*/ 1074 h 1489"/>
                <a:gd name="T40" fmla="*/ 1013 w 2134"/>
                <a:gd name="T41" fmla="*/ 1134 h 1489"/>
                <a:gd name="T42" fmla="*/ 887 w 2134"/>
                <a:gd name="T43" fmla="*/ 1182 h 1489"/>
                <a:gd name="T44" fmla="*/ 809 w 2134"/>
                <a:gd name="T45" fmla="*/ 1248 h 1489"/>
                <a:gd name="T46" fmla="*/ 749 w 2134"/>
                <a:gd name="T47" fmla="*/ 1368 h 1489"/>
                <a:gd name="T48" fmla="*/ 725 w 2134"/>
                <a:gd name="T49" fmla="*/ 1471 h 1489"/>
                <a:gd name="T50" fmla="*/ 690 w 2134"/>
                <a:gd name="T51" fmla="*/ 1483 h 1489"/>
                <a:gd name="T52" fmla="*/ 672 w 2134"/>
                <a:gd name="T53" fmla="*/ 1453 h 1489"/>
                <a:gd name="T54" fmla="*/ 678 w 2134"/>
                <a:gd name="T55" fmla="*/ 1405 h 1489"/>
                <a:gd name="T56" fmla="*/ 648 w 2134"/>
                <a:gd name="T57" fmla="*/ 1308 h 1489"/>
                <a:gd name="T58" fmla="*/ 576 w 2134"/>
                <a:gd name="T59" fmla="*/ 1242 h 1489"/>
                <a:gd name="T60" fmla="*/ 486 w 2134"/>
                <a:gd name="T61" fmla="*/ 1194 h 1489"/>
                <a:gd name="T62" fmla="*/ 390 w 2134"/>
                <a:gd name="T63" fmla="*/ 1140 h 1489"/>
                <a:gd name="T64" fmla="*/ 348 w 2134"/>
                <a:gd name="T65" fmla="*/ 1092 h 1489"/>
                <a:gd name="T66" fmla="*/ 330 w 2134"/>
                <a:gd name="T67" fmla="*/ 990 h 1489"/>
                <a:gd name="T68" fmla="*/ 282 w 2134"/>
                <a:gd name="T69" fmla="*/ 948 h 1489"/>
                <a:gd name="T70" fmla="*/ 174 w 2134"/>
                <a:gd name="T71" fmla="*/ 888 h 1489"/>
                <a:gd name="T72" fmla="*/ 48 w 2134"/>
                <a:gd name="T73" fmla="*/ 756 h 1489"/>
                <a:gd name="T74" fmla="*/ 6 w 2134"/>
                <a:gd name="T75" fmla="*/ 642 h 1489"/>
                <a:gd name="T76" fmla="*/ 6 w 2134"/>
                <a:gd name="T77" fmla="*/ 522 h 1489"/>
                <a:gd name="T78" fmla="*/ 66 w 2134"/>
                <a:gd name="T79" fmla="*/ 384 h 1489"/>
                <a:gd name="T80" fmla="*/ 156 w 2134"/>
                <a:gd name="T81" fmla="*/ 276 h 1489"/>
                <a:gd name="T82" fmla="*/ 294 w 2134"/>
                <a:gd name="T83" fmla="*/ 198 h 1489"/>
                <a:gd name="T84" fmla="*/ 414 w 2134"/>
                <a:gd name="T85" fmla="*/ 150 h 1489"/>
                <a:gd name="T86" fmla="*/ 546 w 2134"/>
                <a:gd name="T87" fmla="*/ 144 h 1489"/>
                <a:gd name="T88" fmla="*/ 690 w 2134"/>
                <a:gd name="T89" fmla="*/ 168 h 1489"/>
                <a:gd name="T90" fmla="*/ 791 w 2134"/>
                <a:gd name="T91" fmla="*/ 162 h 1489"/>
                <a:gd name="T92" fmla="*/ 851 w 2134"/>
                <a:gd name="T93" fmla="*/ 96 h 1489"/>
                <a:gd name="T94" fmla="*/ 923 w 2134"/>
                <a:gd name="T95" fmla="*/ 36 h 1489"/>
                <a:gd name="T96" fmla="*/ 1133 w 2134"/>
                <a:gd name="T97" fmla="*/ 0 h 1489"/>
                <a:gd name="T98" fmla="*/ 1307 w 2134"/>
                <a:gd name="T99" fmla="*/ 18 h 1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34" h="1489">
                  <a:moveTo>
                    <a:pt x="1403" y="30"/>
                  </a:moveTo>
                  <a:lnTo>
                    <a:pt x="1469" y="30"/>
                  </a:lnTo>
                  <a:lnTo>
                    <a:pt x="1529" y="24"/>
                  </a:lnTo>
                  <a:lnTo>
                    <a:pt x="1655" y="6"/>
                  </a:lnTo>
                  <a:lnTo>
                    <a:pt x="1781" y="0"/>
                  </a:lnTo>
                  <a:lnTo>
                    <a:pt x="1847" y="0"/>
                  </a:lnTo>
                  <a:lnTo>
                    <a:pt x="1907" y="12"/>
                  </a:lnTo>
                  <a:lnTo>
                    <a:pt x="1943" y="18"/>
                  </a:lnTo>
                  <a:lnTo>
                    <a:pt x="1973" y="30"/>
                  </a:lnTo>
                  <a:lnTo>
                    <a:pt x="2009" y="48"/>
                  </a:lnTo>
                  <a:lnTo>
                    <a:pt x="2033" y="72"/>
                  </a:lnTo>
                  <a:lnTo>
                    <a:pt x="2063" y="96"/>
                  </a:lnTo>
                  <a:lnTo>
                    <a:pt x="2087" y="120"/>
                  </a:lnTo>
                  <a:lnTo>
                    <a:pt x="2104" y="150"/>
                  </a:lnTo>
                  <a:lnTo>
                    <a:pt x="2122" y="180"/>
                  </a:lnTo>
                  <a:lnTo>
                    <a:pt x="2134" y="252"/>
                  </a:lnTo>
                  <a:lnTo>
                    <a:pt x="2134" y="294"/>
                  </a:lnTo>
                  <a:lnTo>
                    <a:pt x="2134" y="312"/>
                  </a:lnTo>
                  <a:lnTo>
                    <a:pt x="2128" y="330"/>
                  </a:lnTo>
                  <a:lnTo>
                    <a:pt x="2110" y="348"/>
                  </a:lnTo>
                  <a:lnTo>
                    <a:pt x="2099" y="360"/>
                  </a:lnTo>
                  <a:lnTo>
                    <a:pt x="2063" y="384"/>
                  </a:lnTo>
                  <a:lnTo>
                    <a:pt x="2027" y="402"/>
                  </a:lnTo>
                  <a:lnTo>
                    <a:pt x="2009" y="414"/>
                  </a:lnTo>
                  <a:lnTo>
                    <a:pt x="1991" y="432"/>
                  </a:lnTo>
                  <a:lnTo>
                    <a:pt x="1997" y="480"/>
                  </a:lnTo>
                  <a:lnTo>
                    <a:pt x="1991" y="504"/>
                  </a:lnTo>
                  <a:lnTo>
                    <a:pt x="1985" y="522"/>
                  </a:lnTo>
                  <a:lnTo>
                    <a:pt x="1961" y="546"/>
                  </a:lnTo>
                  <a:lnTo>
                    <a:pt x="1937" y="570"/>
                  </a:lnTo>
                  <a:lnTo>
                    <a:pt x="1883" y="606"/>
                  </a:lnTo>
                  <a:lnTo>
                    <a:pt x="1829" y="630"/>
                  </a:lnTo>
                  <a:lnTo>
                    <a:pt x="1775" y="654"/>
                  </a:lnTo>
                  <a:lnTo>
                    <a:pt x="1715" y="678"/>
                  </a:lnTo>
                  <a:lnTo>
                    <a:pt x="1655" y="690"/>
                  </a:lnTo>
                  <a:lnTo>
                    <a:pt x="1535" y="720"/>
                  </a:lnTo>
                  <a:lnTo>
                    <a:pt x="1511" y="726"/>
                  </a:lnTo>
                  <a:lnTo>
                    <a:pt x="1493" y="738"/>
                  </a:lnTo>
                  <a:lnTo>
                    <a:pt x="1499" y="756"/>
                  </a:lnTo>
                  <a:lnTo>
                    <a:pt x="1511" y="774"/>
                  </a:lnTo>
                  <a:lnTo>
                    <a:pt x="1517" y="798"/>
                  </a:lnTo>
                  <a:lnTo>
                    <a:pt x="1517" y="804"/>
                  </a:lnTo>
                  <a:lnTo>
                    <a:pt x="1511" y="816"/>
                  </a:lnTo>
                  <a:lnTo>
                    <a:pt x="1487" y="840"/>
                  </a:lnTo>
                  <a:lnTo>
                    <a:pt x="1463" y="858"/>
                  </a:lnTo>
                  <a:lnTo>
                    <a:pt x="1397" y="888"/>
                  </a:lnTo>
                  <a:lnTo>
                    <a:pt x="1271" y="930"/>
                  </a:lnTo>
                  <a:lnTo>
                    <a:pt x="1247" y="942"/>
                  </a:lnTo>
                  <a:lnTo>
                    <a:pt x="1217" y="948"/>
                  </a:lnTo>
                  <a:lnTo>
                    <a:pt x="1163" y="948"/>
                  </a:lnTo>
                  <a:lnTo>
                    <a:pt x="1103" y="954"/>
                  </a:lnTo>
                  <a:lnTo>
                    <a:pt x="1079" y="966"/>
                  </a:lnTo>
                  <a:lnTo>
                    <a:pt x="1055" y="978"/>
                  </a:lnTo>
                  <a:lnTo>
                    <a:pt x="1049" y="984"/>
                  </a:lnTo>
                  <a:lnTo>
                    <a:pt x="1055" y="984"/>
                  </a:lnTo>
                  <a:lnTo>
                    <a:pt x="1061" y="996"/>
                  </a:lnTo>
                  <a:lnTo>
                    <a:pt x="1073" y="1014"/>
                  </a:lnTo>
                  <a:lnTo>
                    <a:pt x="1079" y="1032"/>
                  </a:lnTo>
                  <a:lnTo>
                    <a:pt x="1085" y="1050"/>
                  </a:lnTo>
                  <a:lnTo>
                    <a:pt x="1085" y="1074"/>
                  </a:lnTo>
                  <a:lnTo>
                    <a:pt x="1067" y="1098"/>
                  </a:lnTo>
                  <a:lnTo>
                    <a:pt x="1043" y="1122"/>
                  </a:lnTo>
                  <a:lnTo>
                    <a:pt x="1013" y="1134"/>
                  </a:lnTo>
                  <a:lnTo>
                    <a:pt x="983" y="1146"/>
                  </a:lnTo>
                  <a:lnTo>
                    <a:pt x="923" y="1170"/>
                  </a:lnTo>
                  <a:lnTo>
                    <a:pt x="887" y="1182"/>
                  </a:lnTo>
                  <a:lnTo>
                    <a:pt x="863" y="1194"/>
                  </a:lnTo>
                  <a:lnTo>
                    <a:pt x="833" y="1218"/>
                  </a:lnTo>
                  <a:lnTo>
                    <a:pt x="809" y="1248"/>
                  </a:lnTo>
                  <a:lnTo>
                    <a:pt x="791" y="1278"/>
                  </a:lnTo>
                  <a:lnTo>
                    <a:pt x="773" y="1308"/>
                  </a:lnTo>
                  <a:lnTo>
                    <a:pt x="749" y="1368"/>
                  </a:lnTo>
                  <a:lnTo>
                    <a:pt x="725" y="1435"/>
                  </a:lnTo>
                  <a:lnTo>
                    <a:pt x="731" y="1459"/>
                  </a:lnTo>
                  <a:lnTo>
                    <a:pt x="725" y="1471"/>
                  </a:lnTo>
                  <a:lnTo>
                    <a:pt x="719" y="1483"/>
                  </a:lnTo>
                  <a:lnTo>
                    <a:pt x="707" y="1489"/>
                  </a:lnTo>
                  <a:lnTo>
                    <a:pt x="690" y="1483"/>
                  </a:lnTo>
                  <a:lnTo>
                    <a:pt x="684" y="1477"/>
                  </a:lnTo>
                  <a:lnTo>
                    <a:pt x="672" y="1471"/>
                  </a:lnTo>
                  <a:lnTo>
                    <a:pt x="672" y="1453"/>
                  </a:lnTo>
                  <a:lnTo>
                    <a:pt x="678" y="1429"/>
                  </a:lnTo>
                  <a:lnTo>
                    <a:pt x="684" y="1417"/>
                  </a:lnTo>
                  <a:lnTo>
                    <a:pt x="678" y="1405"/>
                  </a:lnTo>
                  <a:lnTo>
                    <a:pt x="678" y="1368"/>
                  </a:lnTo>
                  <a:lnTo>
                    <a:pt x="666" y="1338"/>
                  </a:lnTo>
                  <a:lnTo>
                    <a:pt x="648" y="1308"/>
                  </a:lnTo>
                  <a:lnTo>
                    <a:pt x="624" y="1284"/>
                  </a:lnTo>
                  <a:lnTo>
                    <a:pt x="600" y="1266"/>
                  </a:lnTo>
                  <a:lnTo>
                    <a:pt x="576" y="1242"/>
                  </a:lnTo>
                  <a:lnTo>
                    <a:pt x="546" y="1230"/>
                  </a:lnTo>
                  <a:lnTo>
                    <a:pt x="516" y="1218"/>
                  </a:lnTo>
                  <a:lnTo>
                    <a:pt x="486" y="1194"/>
                  </a:lnTo>
                  <a:lnTo>
                    <a:pt x="450" y="1176"/>
                  </a:lnTo>
                  <a:lnTo>
                    <a:pt x="420" y="1158"/>
                  </a:lnTo>
                  <a:lnTo>
                    <a:pt x="390" y="1140"/>
                  </a:lnTo>
                  <a:lnTo>
                    <a:pt x="372" y="1122"/>
                  </a:lnTo>
                  <a:lnTo>
                    <a:pt x="360" y="1110"/>
                  </a:lnTo>
                  <a:lnTo>
                    <a:pt x="348" y="1092"/>
                  </a:lnTo>
                  <a:lnTo>
                    <a:pt x="342" y="1074"/>
                  </a:lnTo>
                  <a:lnTo>
                    <a:pt x="330" y="1032"/>
                  </a:lnTo>
                  <a:lnTo>
                    <a:pt x="330" y="990"/>
                  </a:lnTo>
                  <a:lnTo>
                    <a:pt x="324" y="978"/>
                  </a:lnTo>
                  <a:lnTo>
                    <a:pt x="306" y="966"/>
                  </a:lnTo>
                  <a:lnTo>
                    <a:pt x="282" y="948"/>
                  </a:lnTo>
                  <a:lnTo>
                    <a:pt x="252" y="936"/>
                  </a:lnTo>
                  <a:lnTo>
                    <a:pt x="222" y="918"/>
                  </a:lnTo>
                  <a:lnTo>
                    <a:pt x="174" y="888"/>
                  </a:lnTo>
                  <a:lnTo>
                    <a:pt x="126" y="846"/>
                  </a:lnTo>
                  <a:lnTo>
                    <a:pt x="84" y="798"/>
                  </a:lnTo>
                  <a:lnTo>
                    <a:pt x="48" y="756"/>
                  </a:lnTo>
                  <a:lnTo>
                    <a:pt x="30" y="720"/>
                  </a:lnTo>
                  <a:lnTo>
                    <a:pt x="18" y="684"/>
                  </a:lnTo>
                  <a:lnTo>
                    <a:pt x="6" y="642"/>
                  </a:lnTo>
                  <a:lnTo>
                    <a:pt x="0" y="600"/>
                  </a:lnTo>
                  <a:lnTo>
                    <a:pt x="0" y="558"/>
                  </a:lnTo>
                  <a:lnTo>
                    <a:pt x="6" y="522"/>
                  </a:lnTo>
                  <a:lnTo>
                    <a:pt x="18" y="480"/>
                  </a:lnTo>
                  <a:lnTo>
                    <a:pt x="36" y="444"/>
                  </a:lnTo>
                  <a:lnTo>
                    <a:pt x="66" y="384"/>
                  </a:lnTo>
                  <a:lnTo>
                    <a:pt x="108" y="330"/>
                  </a:lnTo>
                  <a:lnTo>
                    <a:pt x="132" y="300"/>
                  </a:lnTo>
                  <a:lnTo>
                    <a:pt x="156" y="276"/>
                  </a:lnTo>
                  <a:lnTo>
                    <a:pt x="186" y="258"/>
                  </a:lnTo>
                  <a:lnTo>
                    <a:pt x="216" y="240"/>
                  </a:lnTo>
                  <a:lnTo>
                    <a:pt x="294" y="198"/>
                  </a:lnTo>
                  <a:lnTo>
                    <a:pt x="330" y="180"/>
                  </a:lnTo>
                  <a:lnTo>
                    <a:pt x="372" y="162"/>
                  </a:lnTo>
                  <a:lnTo>
                    <a:pt x="414" y="150"/>
                  </a:lnTo>
                  <a:lnTo>
                    <a:pt x="456" y="138"/>
                  </a:lnTo>
                  <a:lnTo>
                    <a:pt x="498" y="138"/>
                  </a:lnTo>
                  <a:lnTo>
                    <a:pt x="546" y="144"/>
                  </a:lnTo>
                  <a:lnTo>
                    <a:pt x="594" y="156"/>
                  </a:lnTo>
                  <a:lnTo>
                    <a:pt x="642" y="162"/>
                  </a:lnTo>
                  <a:lnTo>
                    <a:pt x="690" y="168"/>
                  </a:lnTo>
                  <a:lnTo>
                    <a:pt x="731" y="180"/>
                  </a:lnTo>
                  <a:lnTo>
                    <a:pt x="767" y="174"/>
                  </a:lnTo>
                  <a:lnTo>
                    <a:pt x="791" y="162"/>
                  </a:lnTo>
                  <a:lnTo>
                    <a:pt x="815" y="144"/>
                  </a:lnTo>
                  <a:lnTo>
                    <a:pt x="833" y="120"/>
                  </a:lnTo>
                  <a:lnTo>
                    <a:pt x="851" y="96"/>
                  </a:lnTo>
                  <a:lnTo>
                    <a:pt x="869" y="72"/>
                  </a:lnTo>
                  <a:lnTo>
                    <a:pt x="893" y="48"/>
                  </a:lnTo>
                  <a:lnTo>
                    <a:pt x="923" y="36"/>
                  </a:lnTo>
                  <a:lnTo>
                    <a:pt x="989" y="18"/>
                  </a:lnTo>
                  <a:lnTo>
                    <a:pt x="1061" y="6"/>
                  </a:lnTo>
                  <a:lnTo>
                    <a:pt x="1133" y="0"/>
                  </a:lnTo>
                  <a:lnTo>
                    <a:pt x="1205" y="0"/>
                  </a:lnTo>
                  <a:lnTo>
                    <a:pt x="1259" y="6"/>
                  </a:lnTo>
                  <a:lnTo>
                    <a:pt x="1307" y="18"/>
                  </a:lnTo>
                  <a:lnTo>
                    <a:pt x="1355" y="24"/>
                  </a:lnTo>
                  <a:lnTo>
                    <a:pt x="1403" y="30"/>
                  </a:lnTo>
                  <a:close/>
                </a:path>
              </a:pathLst>
            </a:custGeom>
            <a:solidFill>
              <a:schemeClr val="bg1">
                <a:alpha val="49001"/>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MY"/>
            </a:p>
          </p:txBody>
        </p:sp>
      </p:grpSp>
      <p:grpSp>
        <p:nvGrpSpPr>
          <p:cNvPr id="48321" name="Group 193"/>
          <p:cNvGrpSpPr>
            <a:grpSpLocks/>
          </p:cNvGrpSpPr>
          <p:nvPr/>
        </p:nvGrpSpPr>
        <p:grpSpPr bwMode="auto">
          <a:xfrm>
            <a:off x="2874963" y="3656013"/>
            <a:ext cx="1768475" cy="1211262"/>
            <a:chOff x="960" y="1068"/>
            <a:chExt cx="2134" cy="1489"/>
          </a:xfrm>
        </p:grpSpPr>
        <p:sp>
          <p:nvSpPr>
            <p:cNvPr id="48322" name="Freeform 194"/>
            <p:cNvSpPr>
              <a:spLocks/>
            </p:cNvSpPr>
            <p:nvPr/>
          </p:nvSpPr>
          <p:spPr bwMode="auto">
            <a:xfrm>
              <a:off x="960" y="1068"/>
              <a:ext cx="2134" cy="1489"/>
            </a:xfrm>
            <a:custGeom>
              <a:avLst/>
              <a:gdLst>
                <a:gd name="T0" fmla="*/ 1529 w 2134"/>
                <a:gd name="T1" fmla="*/ 24 h 1489"/>
                <a:gd name="T2" fmla="*/ 1847 w 2134"/>
                <a:gd name="T3" fmla="*/ 0 h 1489"/>
                <a:gd name="T4" fmla="*/ 1973 w 2134"/>
                <a:gd name="T5" fmla="*/ 30 h 1489"/>
                <a:gd name="T6" fmla="*/ 2063 w 2134"/>
                <a:gd name="T7" fmla="*/ 96 h 1489"/>
                <a:gd name="T8" fmla="*/ 2122 w 2134"/>
                <a:gd name="T9" fmla="*/ 180 h 1489"/>
                <a:gd name="T10" fmla="*/ 2134 w 2134"/>
                <a:gd name="T11" fmla="*/ 312 h 1489"/>
                <a:gd name="T12" fmla="*/ 2099 w 2134"/>
                <a:gd name="T13" fmla="*/ 360 h 1489"/>
                <a:gd name="T14" fmla="*/ 2009 w 2134"/>
                <a:gd name="T15" fmla="*/ 414 h 1489"/>
                <a:gd name="T16" fmla="*/ 1991 w 2134"/>
                <a:gd name="T17" fmla="*/ 504 h 1489"/>
                <a:gd name="T18" fmla="*/ 1937 w 2134"/>
                <a:gd name="T19" fmla="*/ 570 h 1489"/>
                <a:gd name="T20" fmla="*/ 1775 w 2134"/>
                <a:gd name="T21" fmla="*/ 654 h 1489"/>
                <a:gd name="T22" fmla="*/ 1535 w 2134"/>
                <a:gd name="T23" fmla="*/ 720 h 1489"/>
                <a:gd name="T24" fmla="*/ 1499 w 2134"/>
                <a:gd name="T25" fmla="*/ 756 h 1489"/>
                <a:gd name="T26" fmla="*/ 1517 w 2134"/>
                <a:gd name="T27" fmla="*/ 804 h 1489"/>
                <a:gd name="T28" fmla="*/ 1463 w 2134"/>
                <a:gd name="T29" fmla="*/ 858 h 1489"/>
                <a:gd name="T30" fmla="*/ 1247 w 2134"/>
                <a:gd name="T31" fmla="*/ 942 h 1489"/>
                <a:gd name="T32" fmla="*/ 1103 w 2134"/>
                <a:gd name="T33" fmla="*/ 954 h 1489"/>
                <a:gd name="T34" fmla="*/ 1049 w 2134"/>
                <a:gd name="T35" fmla="*/ 984 h 1489"/>
                <a:gd name="T36" fmla="*/ 1073 w 2134"/>
                <a:gd name="T37" fmla="*/ 1014 h 1489"/>
                <a:gd name="T38" fmla="*/ 1085 w 2134"/>
                <a:gd name="T39" fmla="*/ 1074 h 1489"/>
                <a:gd name="T40" fmla="*/ 1013 w 2134"/>
                <a:gd name="T41" fmla="*/ 1134 h 1489"/>
                <a:gd name="T42" fmla="*/ 887 w 2134"/>
                <a:gd name="T43" fmla="*/ 1182 h 1489"/>
                <a:gd name="T44" fmla="*/ 809 w 2134"/>
                <a:gd name="T45" fmla="*/ 1248 h 1489"/>
                <a:gd name="T46" fmla="*/ 749 w 2134"/>
                <a:gd name="T47" fmla="*/ 1368 h 1489"/>
                <a:gd name="T48" fmla="*/ 725 w 2134"/>
                <a:gd name="T49" fmla="*/ 1471 h 1489"/>
                <a:gd name="T50" fmla="*/ 690 w 2134"/>
                <a:gd name="T51" fmla="*/ 1483 h 1489"/>
                <a:gd name="T52" fmla="*/ 672 w 2134"/>
                <a:gd name="T53" fmla="*/ 1453 h 1489"/>
                <a:gd name="T54" fmla="*/ 678 w 2134"/>
                <a:gd name="T55" fmla="*/ 1405 h 1489"/>
                <a:gd name="T56" fmla="*/ 648 w 2134"/>
                <a:gd name="T57" fmla="*/ 1308 h 1489"/>
                <a:gd name="T58" fmla="*/ 576 w 2134"/>
                <a:gd name="T59" fmla="*/ 1242 h 1489"/>
                <a:gd name="T60" fmla="*/ 486 w 2134"/>
                <a:gd name="T61" fmla="*/ 1194 h 1489"/>
                <a:gd name="T62" fmla="*/ 390 w 2134"/>
                <a:gd name="T63" fmla="*/ 1140 h 1489"/>
                <a:gd name="T64" fmla="*/ 348 w 2134"/>
                <a:gd name="T65" fmla="*/ 1092 h 1489"/>
                <a:gd name="T66" fmla="*/ 330 w 2134"/>
                <a:gd name="T67" fmla="*/ 990 h 1489"/>
                <a:gd name="T68" fmla="*/ 282 w 2134"/>
                <a:gd name="T69" fmla="*/ 948 h 1489"/>
                <a:gd name="T70" fmla="*/ 174 w 2134"/>
                <a:gd name="T71" fmla="*/ 888 h 1489"/>
                <a:gd name="T72" fmla="*/ 48 w 2134"/>
                <a:gd name="T73" fmla="*/ 756 h 1489"/>
                <a:gd name="T74" fmla="*/ 6 w 2134"/>
                <a:gd name="T75" fmla="*/ 642 h 1489"/>
                <a:gd name="T76" fmla="*/ 6 w 2134"/>
                <a:gd name="T77" fmla="*/ 522 h 1489"/>
                <a:gd name="T78" fmla="*/ 66 w 2134"/>
                <a:gd name="T79" fmla="*/ 384 h 1489"/>
                <a:gd name="T80" fmla="*/ 156 w 2134"/>
                <a:gd name="T81" fmla="*/ 276 h 1489"/>
                <a:gd name="T82" fmla="*/ 294 w 2134"/>
                <a:gd name="T83" fmla="*/ 198 h 1489"/>
                <a:gd name="T84" fmla="*/ 414 w 2134"/>
                <a:gd name="T85" fmla="*/ 150 h 1489"/>
                <a:gd name="T86" fmla="*/ 546 w 2134"/>
                <a:gd name="T87" fmla="*/ 144 h 1489"/>
                <a:gd name="T88" fmla="*/ 690 w 2134"/>
                <a:gd name="T89" fmla="*/ 168 h 1489"/>
                <a:gd name="T90" fmla="*/ 791 w 2134"/>
                <a:gd name="T91" fmla="*/ 162 h 1489"/>
                <a:gd name="T92" fmla="*/ 851 w 2134"/>
                <a:gd name="T93" fmla="*/ 96 h 1489"/>
                <a:gd name="T94" fmla="*/ 923 w 2134"/>
                <a:gd name="T95" fmla="*/ 36 h 1489"/>
                <a:gd name="T96" fmla="*/ 1133 w 2134"/>
                <a:gd name="T97" fmla="*/ 0 h 1489"/>
                <a:gd name="T98" fmla="*/ 1307 w 2134"/>
                <a:gd name="T99" fmla="*/ 18 h 1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34" h="1489">
                  <a:moveTo>
                    <a:pt x="1403" y="30"/>
                  </a:moveTo>
                  <a:lnTo>
                    <a:pt x="1469" y="30"/>
                  </a:lnTo>
                  <a:lnTo>
                    <a:pt x="1529" y="24"/>
                  </a:lnTo>
                  <a:lnTo>
                    <a:pt x="1655" y="6"/>
                  </a:lnTo>
                  <a:lnTo>
                    <a:pt x="1781" y="0"/>
                  </a:lnTo>
                  <a:lnTo>
                    <a:pt x="1847" y="0"/>
                  </a:lnTo>
                  <a:lnTo>
                    <a:pt x="1907" y="12"/>
                  </a:lnTo>
                  <a:lnTo>
                    <a:pt x="1943" y="18"/>
                  </a:lnTo>
                  <a:lnTo>
                    <a:pt x="1973" y="30"/>
                  </a:lnTo>
                  <a:lnTo>
                    <a:pt x="2009" y="48"/>
                  </a:lnTo>
                  <a:lnTo>
                    <a:pt x="2033" y="72"/>
                  </a:lnTo>
                  <a:lnTo>
                    <a:pt x="2063" y="96"/>
                  </a:lnTo>
                  <a:lnTo>
                    <a:pt x="2087" y="120"/>
                  </a:lnTo>
                  <a:lnTo>
                    <a:pt x="2104" y="150"/>
                  </a:lnTo>
                  <a:lnTo>
                    <a:pt x="2122" y="180"/>
                  </a:lnTo>
                  <a:lnTo>
                    <a:pt x="2134" y="252"/>
                  </a:lnTo>
                  <a:lnTo>
                    <a:pt x="2134" y="294"/>
                  </a:lnTo>
                  <a:lnTo>
                    <a:pt x="2134" y="312"/>
                  </a:lnTo>
                  <a:lnTo>
                    <a:pt x="2128" y="330"/>
                  </a:lnTo>
                  <a:lnTo>
                    <a:pt x="2110" y="348"/>
                  </a:lnTo>
                  <a:lnTo>
                    <a:pt x="2099" y="360"/>
                  </a:lnTo>
                  <a:lnTo>
                    <a:pt x="2063" y="384"/>
                  </a:lnTo>
                  <a:lnTo>
                    <a:pt x="2027" y="402"/>
                  </a:lnTo>
                  <a:lnTo>
                    <a:pt x="2009" y="414"/>
                  </a:lnTo>
                  <a:lnTo>
                    <a:pt x="1991" y="432"/>
                  </a:lnTo>
                  <a:lnTo>
                    <a:pt x="1997" y="480"/>
                  </a:lnTo>
                  <a:lnTo>
                    <a:pt x="1991" y="504"/>
                  </a:lnTo>
                  <a:lnTo>
                    <a:pt x="1985" y="522"/>
                  </a:lnTo>
                  <a:lnTo>
                    <a:pt x="1961" y="546"/>
                  </a:lnTo>
                  <a:lnTo>
                    <a:pt x="1937" y="570"/>
                  </a:lnTo>
                  <a:lnTo>
                    <a:pt x="1883" y="606"/>
                  </a:lnTo>
                  <a:lnTo>
                    <a:pt x="1829" y="630"/>
                  </a:lnTo>
                  <a:lnTo>
                    <a:pt x="1775" y="654"/>
                  </a:lnTo>
                  <a:lnTo>
                    <a:pt x="1715" y="678"/>
                  </a:lnTo>
                  <a:lnTo>
                    <a:pt x="1655" y="690"/>
                  </a:lnTo>
                  <a:lnTo>
                    <a:pt x="1535" y="720"/>
                  </a:lnTo>
                  <a:lnTo>
                    <a:pt x="1511" y="726"/>
                  </a:lnTo>
                  <a:lnTo>
                    <a:pt x="1493" y="738"/>
                  </a:lnTo>
                  <a:lnTo>
                    <a:pt x="1499" y="756"/>
                  </a:lnTo>
                  <a:lnTo>
                    <a:pt x="1511" y="774"/>
                  </a:lnTo>
                  <a:lnTo>
                    <a:pt x="1517" y="798"/>
                  </a:lnTo>
                  <a:lnTo>
                    <a:pt x="1517" y="804"/>
                  </a:lnTo>
                  <a:lnTo>
                    <a:pt x="1511" y="816"/>
                  </a:lnTo>
                  <a:lnTo>
                    <a:pt x="1487" y="840"/>
                  </a:lnTo>
                  <a:lnTo>
                    <a:pt x="1463" y="858"/>
                  </a:lnTo>
                  <a:lnTo>
                    <a:pt x="1397" y="888"/>
                  </a:lnTo>
                  <a:lnTo>
                    <a:pt x="1271" y="930"/>
                  </a:lnTo>
                  <a:lnTo>
                    <a:pt x="1247" y="942"/>
                  </a:lnTo>
                  <a:lnTo>
                    <a:pt x="1217" y="948"/>
                  </a:lnTo>
                  <a:lnTo>
                    <a:pt x="1163" y="948"/>
                  </a:lnTo>
                  <a:lnTo>
                    <a:pt x="1103" y="954"/>
                  </a:lnTo>
                  <a:lnTo>
                    <a:pt x="1079" y="966"/>
                  </a:lnTo>
                  <a:lnTo>
                    <a:pt x="1055" y="978"/>
                  </a:lnTo>
                  <a:lnTo>
                    <a:pt x="1049" y="984"/>
                  </a:lnTo>
                  <a:lnTo>
                    <a:pt x="1055" y="984"/>
                  </a:lnTo>
                  <a:lnTo>
                    <a:pt x="1061" y="996"/>
                  </a:lnTo>
                  <a:lnTo>
                    <a:pt x="1073" y="1014"/>
                  </a:lnTo>
                  <a:lnTo>
                    <a:pt x="1079" y="1032"/>
                  </a:lnTo>
                  <a:lnTo>
                    <a:pt x="1085" y="1050"/>
                  </a:lnTo>
                  <a:lnTo>
                    <a:pt x="1085" y="1074"/>
                  </a:lnTo>
                  <a:lnTo>
                    <a:pt x="1067" y="1098"/>
                  </a:lnTo>
                  <a:lnTo>
                    <a:pt x="1043" y="1122"/>
                  </a:lnTo>
                  <a:lnTo>
                    <a:pt x="1013" y="1134"/>
                  </a:lnTo>
                  <a:lnTo>
                    <a:pt x="983" y="1146"/>
                  </a:lnTo>
                  <a:lnTo>
                    <a:pt x="923" y="1170"/>
                  </a:lnTo>
                  <a:lnTo>
                    <a:pt x="887" y="1182"/>
                  </a:lnTo>
                  <a:lnTo>
                    <a:pt x="863" y="1194"/>
                  </a:lnTo>
                  <a:lnTo>
                    <a:pt x="833" y="1218"/>
                  </a:lnTo>
                  <a:lnTo>
                    <a:pt x="809" y="1248"/>
                  </a:lnTo>
                  <a:lnTo>
                    <a:pt x="791" y="1278"/>
                  </a:lnTo>
                  <a:lnTo>
                    <a:pt x="773" y="1308"/>
                  </a:lnTo>
                  <a:lnTo>
                    <a:pt x="749" y="1368"/>
                  </a:lnTo>
                  <a:lnTo>
                    <a:pt x="725" y="1435"/>
                  </a:lnTo>
                  <a:lnTo>
                    <a:pt x="731" y="1459"/>
                  </a:lnTo>
                  <a:lnTo>
                    <a:pt x="725" y="1471"/>
                  </a:lnTo>
                  <a:lnTo>
                    <a:pt x="719" y="1483"/>
                  </a:lnTo>
                  <a:lnTo>
                    <a:pt x="707" y="1489"/>
                  </a:lnTo>
                  <a:lnTo>
                    <a:pt x="690" y="1483"/>
                  </a:lnTo>
                  <a:lnTo>
                    <a:pt x="684" y="1477"/>
                  </a:lnTo>
                  <a:lnTo>
                    <a:pt x="672" y="1471"/>
                  </a:lnTo>
                  <a:lnTo>
                    <a:pt x="672" y="1453"/>
                  </a:lnTo>
                  <a:lnTo>
                    <a:pt x="678" y="1429"/>
                  </a:lnTo>
                  <a:lnTo>
                    <a:pt x="684" y="1417"/>
                  </a:lnTo>
                  <a:lnTo>
                    <a:pt x="678" y="1405"/>
                  </a:lnTo>
                  <a:lnTo>
                    <a:pt x="678" y="1368"/>
                  </a:lnTo>
                  <a:lnTo>
                    <a:pt x="666" y="1338"/>
                  </a:lnTo>
                  <a:lnTo>
                    <a:pt x="648" y="1308"/>
                  </a:lnTo>
                  <a:lnTo>
                    <a:pt x="624" y="1284"/>
                  </a:lnTo>
                  <a:lnTo>
                    <a:pt x="600" y="1266"/>
                  </a:lnTo>
                  <a:lnTo>
                    <a:pt x="576" y="1242"/>
                  </a:lnTo>
                  <a:lnTo>
                    <a:pt x="546" y="1230"/>
                  </a:lnTo>
                  <a:lnTo>
                    <a:pt x="516" y="1218"/>
                  </a:lnTo>
                  <a:lnTo>
                    <a:pt x="486" y="1194"/>
                  </a:lnTo>
                  <a:lnTo>
                    <a:pt x="450" y="1176"/>
                  </a:lnTo>
                  <a:lnTo>
                    <a:pt x="420" y="1158"/>
                  </a:lnTo>
                  <a:lnTo>
                    <a:pt x="390" y="1140"/>
                  </a:lnTo>
                  <a:lnTo>
                    <a:pt x="372" y="1122"/>
                  </a:lnTo>
                  <a:lnTo>
                    <a:pt x="360" y="1110"/>
                  </a:lnTo>
                  <a:lnTo>
                    <a:pt x="348" y="1092"/>
                  </a:lnTo>
                  <a:lnTo>
                    <a:pt x="342" y="1074"/>
                  </a:lnTo>
                  <a:lnTo>
                    <a:pt x="330" y="1032"/>
                  </a:lnTo>
                  <a:lnTo>
                    <a:pt x="330" y="990"/>
                  </a:lnTo>
                  <a:lnTo>
                    <a:pt x="324" y="978"/>
                  </a:lnTo>
                  <a:lnTo>
                    <a:pt x="306" y="966"/>
                  </a:lnTo>
                  <a:lnTo>
                    <a:pt x="282" y="948"/>
                  </a:lnTo>
                  <a:lnTo>
                    <a:pt x="252" y="936"/>
                  </a:lnTo>
                  <a:lnTo>
                    <a:pt x="222" y="918"/>
                  </a:lnTo>
                  <a:lnTo>
                    <a:pt x="174" y="888"/>
                  </a:lnTo>
                  <a:lnTo>
                    <a:pt x="126" y="846"/>
                  </a:lnTo>
                  <a:lnTo>
                    <a:pt x="84" y="798"/>
                  </a:lnTo>
                  <a:lnTo>
                    <a:pt x="48" y="756"/>
                  </a:lnTo>
                  <a:lnTo>
                    <a:pt x="30" y="720"/>
                  </a:lnTo>
                  <a:lnTo>
                    <a:pt x="18" y="684"/>
                  </a:lnTo>
                  <a:lnTo>
                    <a:pt x="6" y="642"/>
                  </a:lnTo>
                  <a:lnTo>
                    <a:pt x="0" y="600"/>
                  </a:lnTo>
                  <a:lnTo>
                    <a:pt x="0" y="558"/>
                  </a:lnTo>
                  <a:lnTo>
                    <a:pt x="6" y="522"/>
                  </a:lnTo>
                  <a:lnTo>
                    <a:pt x="18" y="480"/>
                  </a:lnTo>
                  <a:lnTo>
                    <a:pt x="36" y="444"/>
                  </a:lnTo>
                  <a:lnTo>
                    <a:pt x="66" y="384"/>
                  </a:lnTo>
                  <a:lnTo>
                    <a:pt x="108" y="330"/>
                  </a:lnTo>
                  <a:lnTo>
                    <a:pt x="132" y="300"/>
                  </a:lnTo>
                  <a:lnTo>
                    <a:pt x="156" y="276"/>
                  </a:lnTo>
                  <a:lnTo>
                    <a:pt x="186" y="258"/>
                  </a:lnTo>
                  <a:lnTo>
                    <a:pt x="216" y="240"/>
                  </a:lnTo>
                  <a:lnTo>
                    <a:pt x="294" y="198"/>
                  </a:lnTo>
                  <a:lnTo>
                    <a:pt x="330" y="180"/>
                  </a:lnTo>
                  <a:lnTo>
                    <a:pt x="372" y="162"/>
                  </a:lnTo>
                  <a:lnTo>
                    <a:pt x="414" y="150"/>
                  </a:lnTo>
                  <a:lnTo>
                    <a:pt x="456" y="138"/>
                  </a:lnTo>
                  <a:lnTo>
                    <a:pt x="498" y="138"/>
                  </a:lnTo>
                  <a:lnTo>
                    <a:pt x="546" y="144"/>
                  </a:lnTo>
                  <a:lnTo>
                    <a:pt x="594" y="156"/>
                  </a:lnTo>
                  <a:lnTo>
                    <a:pt x="642" y="162"/>
                  </a:lnTo>
                  <a:lnTo>
                    <a:pt x="690" y="168"/>
                  </a:lnTo>
                  <a:lnTo>
                    <a:pt x="731" y="180"/>
                  </a:lnTo>
                  <a:lnTo>
                    <a:pt x="767" y="174"/>
                  </a:lnTo>
                  <a:lnTo>
                    <a:pt x="791" y="162"/>
                  </a:lnTo>
                  <a:lnTo>
                    <a:pt x="815" y="144"/>
                  </a:lnTo>
                  <a:lnTo>
                    <a:pt x="833" y="120"/>
                  </a:lnTo>
                  <a:lnTo>
                    <a:pt x="851" y="96"/>
                  </a:lnTo>
                  <a:lnTo>
                    <a:pt x="869" y="72"/>
                  </a:lnTo>
                  <a:lnTo>
                    <a:pt x="893" y="48"/>
                  </a:lnTo>
                  <a:lnTo>
                    <a:pt x="923" y="36"/>
                  </a:lnTo>
                  <a:lnTo>
                    <a:pt x="989" y="18"/>
                  </a:lnTo>
                  <a:lnTo>
                    <a:pt x="1061" y="6"/>
                  </a:lnTo>
                  <a:lnTo>
                    <a:pt x="1133" y="0"/>
                  </a:lnTo>
                  <a:lnTo>
                    <a:pt x="1205" y="0"/>
                  </a:lnTo>
                  <a:lnTo>
                    <a:pt x="1259" y="6"/>
                  </a:lnTo>
                  <a:lnTo>
                    <a:pt x="1307" y="18"/>
                  </a:lnTo>
                  <a:lnTo>
                    <a:pt x="1355" y="24"/>
                  </a:lnTo>
                  <a:lnTo>
                    <a:pt x="1403" y="30"/>
                  </a:lnTo>
                  <a:close/>
                </a:path>
              </a:pathLst>
            </a:custGeom>
            <a:solidFill>
              <a:srgbClr val="009900">
                <a:alpha val="49001"/>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MY"/>
            </a:p>
          </p:txBody>
        </p:sp>
        <p:sp>
          <p:nvSpPr>
            <p:cNvPr id="48323" name="Freeform 195"/>
            <p:cNvSpPr>
              <a:spLocks/>
            </p:cNvSpPr>
            <p:nvPr/>
          </p:nvSpPr>
          <p:spPr bwMode="auto">
            <a:xfrm>
              <a:off x="1008" y="1104"/>
              <a:ext cx="2045" cy="1308"/>
            </a:xfrm>
            <a:custGeom>
              <a:avLst/>
              <a:gdLst>
                <a:gd name="T0" fmla="*/ 1571 w 2045"/>
                <a:gd name="T1" fmla="*/ 18 h 1308"/>
                <a:gd name="T2" fmla="*/ 1805 w 2045"/>
                <a:gd name="T3" fmla="*/ 12 h 1308"/>
                <a:gd name="T4" fmla="*/ 1937 w 2045"/>
                <a:gd name="T5" fmla="*/ 48 h 1308"/>
                <a:gd name="T6" fmla="*/ 1997 w 2045"/>
                <a:gd name="T7" fmla="*/ 96 h 1308"/>
                <a:gd name="T8" fmla="*/ 2033 w 2045"/>
                <a:gd name="T9" fmla="*/ 186 h 1308"/>
                <a:gd name="T10" fmla="*/ 2039 w 2045"/>
                <a:gd name="T11" fmla="*/ 264 h 1308"/>
                <a:gd name="T12" fmla="*/ 2003 w 2045"/>
                <a:gd name="T13" fmla="*/ 312 h 1308"/>
                <a:gd name="T14" fmla="*/ 1925 w 2045"/>
                <a:gd name="T15" fmla="*/ 360 h 1308"/>
                <a:gd name="T16" fmla="*/ 1895 w 2045"/>
                <a:gd name="T17" fmla="*/ 408 h 1308"/>
                <a:gd name="T18" fmla="*/ 1901 w 2045"/>
                <a:gd name="T19" fmla="*/ 456 h 1308"/>
                <a:gd name="T20" fmla="*/ 1853 w 2045"/>
                <a:gd name="T21" fmla="*/ 510 h 1308"/>
                <a:gd name="T22" fmla="*/ 1703 w 2045"/>
                <a:gd name="T23" fmla="*/ 588 h 1308"/>
                <a:gd name="T24" fmla="*/ 1475 w 2045"/>
                <a:gd name="T25" fmla="*/ 642 h 1308"/>
                <a:gd name="T26" fmla="*/ 1397 w 2045"/>
                <a:gd name="T27" fmla="*/ 696 h 1308"/>
                <a:gd name="T28" fmla="*/ 1415 w 2045"/>
                <a:gd name="T29" fmla="*/ 744 h 1308"/>
                <a:gd name="T30" fmla="*/ 1409 w 2045"/>
                <a:gd name="T31" fmla="*/ 780 h 1308"/>
                <a:gd name="T32" fmla="*/ 1223 w 2045"/>
                <a:gd name="T33" fmla="*/ 852 h 1308"/>
                <a:gd name="T34" fmla="*/ 1043 w 2045"/>
                <a:gd name="T35" fmla="*/ 882 h 1308"/>
                <a:gd name="T36" fmla="*/ 971 w 2045"/>
                <a:gd name="T37" fmla="*/ 918 h 1308"/>
                <a:gd name="T38" fmla="*/ 959 w 2045"/>
                <a:gd name="T39" fmla="*/ 972 h 1308"/>
                <a:gd name="T40" fmla="*/ 995 w 2045"/>
                <a:gd name="T41" fmla="*/ 1026 h 1308"/>
                <a:gd name="T42" fmla="*/ 941 w 2045"/>
                <a:gd name="T43" fmla="*/ 1068 h 1308"/>
                <a:gd name="T44" fmla="*/ 809 w 2045"/>
                <a:gd name="T45" fmla="*/ 1116 h 1308"/>
                <a:gd name="T46" fmla="*/ 731 w 2045"/>
                <a:gd name="T47" fmla="*/ 1182 h 1308"/>
                <a:gd name="T48" fmla="*/ 689 w 2045"/>
                <a:gd name="T49" fmla="*/ 1248 h 1308"/>
                <a:gd name="T50" fmla="*/ 648 w 2045"/>
                <a:gd name="T51" fmla="*/ 1284 h 1308"/>
                <a:gd name="T52" fmla="*/ 600 w 2045"/>
                <a:gd name="T53" fmla="*/ 1218 h 1308"/>
                <a:gd name="T54" fmla="*/ 498 w 2045"/>
                <a:gd name="T55" fmla="*/ 1158 h 1308"/>
                <a:gd name="T56" fmla="*/ 378 w 2045"/>
                <a:gd name="T57" fmla="*/ 1080 h 1308"/>
                <a:gd name="T58" fmla="*/ 330 w 2045"/>
                <a:gd name="T59" fmla="*/ 990 h 1308"/>
                <a:gd name="T60" fmla="*/ 294 w 2045"/>
                <a:gd name="T61" fmla="*/ 900 h 1308"/>
                <a:gd name="T62" fmla="*/ 186 w 2045"/>
                <a:gd name="T63" fmla="*/ 846 h 1308"/>
                <a:gd name="T64" fmla="*/ 102 w 2045"/>
                <a:gd name="T65" fmla="*/ 774 h 1308"/>
                <a:gd name="T66" fmla="*/ 24 w 2045"/>
                <a:gd name="T67" fmla="*/ 666 h 1308"/>
                <a:gd name="T68" fmla="*/ 0 w 2045"/>
                <a:gd name="T69" fmla="*/ 534 h 1308"/>
                <a:gd name="T70" fmla="*/ 66 w 2045"/>
                <a:gd name="T71" fmla="*/ 354 h 1308"/>
                <a:gd name="T72" fmla="*/ 144 w 2045"/>
                <a:gd name="T73" fmla="*/ 270 h 1308"/>
                <a:gd name="T74" fmla="*/ 300 w 2045"/>
                <a:gd name="T75" fmla="*/ 180 h 1308"/>
                <a:gd name="T76" fmla="*/ 438 w 2045"/>
                <a:gd name="T77" fmla="*/ 138 h 1308"/>
                <a:gd name="T78" fmla="*/ 618 w 2045"/>
                <a:gd name="T79" fmla="*/ 168 h 1308"/>
                <a:gd name="T80" fmla="*/ 773 w 2045"/>
                <a:gd name="T81" fmla="*/ 168 h 1308"/>
                <a:gd name="T82" fmla="*/ 815 w 2045"/>
                <a:gd name="T83" fmla="*/ 132 h 1308"/>
                <a:gd name="T84" fmla="*/ 869 w 2045"/>
                <a:gd name="T85" fmla="*/ 54 h 1308"/>
                <a:gd name="T86" fmla="*/ 995 w 2045"/>
                <a:gd name="T87" fmla="*/ 12 h 1308"/>
                <a:gd name="T88" fmla="*/ 1145 w 2045"/>
                <a:gd name="T89" fmla="*/ 0 h 1308"/>
                <a:gd name="T90" fmla="*/ 1325 w 2045"/>
                <a:gd name="T91" fmla="*/ 36 h 1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45" h="1308">
                  <a:moveTo>
                    <a:pt x="1361" y="36"/>
                  </a:moveTo>
                  <a:lnTo>
                    <a:pt x="1499" y="24"/>
                  </a:lnTo>
                  <a:lnTo>
                    <a:pt x="1571" y="18"/>
                  </a:lnTo>
                  <a:lnTo>
                    <a:pt x="1637" y="12"/>
                  </a:lnTo>
                  <a:lnTo>
                    <a:pt x="1751" y="6"/>
                  </a:lnTo>
                  <a:lnTo>
                    <a:pt x="1805" y="12"/>
                  </a:lnTo>
                  <a:lnTo>
                    <a:pt x="1859" y="18"/>
                  </a:lnTo>
                  <a:lnTo>
                    <a:pt x="1913" y="36"/>
                  </a:lnTo>
                  <a:lnTo>
                    <a:pt x="1937" y="48"/>
                  </a:lnTo>
                  <a:lnTo>
                    <a:pt x="1961" y="60"/>
                  </a:lnTo>
                  <a:lnTo>
                    <a:pt x="1979" y="78"/>
                  </a:lnTo>
                  <a:lnTo>
                    <a:pt x="1997" y="96"/>
                  </a:lnTo>
                  <a:lnTo>
                    <a:pt x="2015" y="120"/>
                  </a:lnTo>
                  <a:lnTo>
                    <a:pt x="2027" y="150"/>
                  </a:lnTo>
                  <a:lnTo>
                    <a:pt x="2033" y="186"/>
                  </a:lnTo>
                  <a:lnTo>
                    <a:pt x="2045" y="228"/>
                  </a:lnTo>
                  <a:lnTo>
                    <a:pt x="2045" y="246"/>
                  </a:lnTo>
                  <a:lnTo>
                    <a:pt x="2039" y="264"/>
                  </a:lnTo>
                  <a:lnTo>
                    <a:pt x="2033" y="282"/>
                  </a:lnTo>
                  <a:lnTo>
                    <a:pt x="2015" y="300"/>
                  </a:lnTo>
                  <a:lnTo>
                    <a:pt x="2003" y="312"/>
                  </a:lnTo>
                  <a:lnTo>
                    <a:pt x="1985" y="318"/>
                  </a:lnTo>
                  <a:lnTo>
                    <a:pt x="1955" y="336"/>
                  </a:lnTo>
                  <a:lnTo>
                    <a:pt x="1925" y="360"/>
                  </a:lnTo>
                  <a:lnTo>
                    <a:pt x="1907" y="372"/>
                  </a:lnTo>
                  <a:lnTo>
                    <a:pt x="1901" y="384"/>
                  </a:lnTo>
                  <a:lnTo>
                    <a:pt x="1895" y="408"/>
                  </a:lnTo>
                  <a:lnTo>
                    <a:pt x="1901" y="426"/>
                  </a:lnTo>
                  <a:lnTo>
                    <a:pt x="1907" y="444"/>
                  </a:lnTo>
                  <a:lnTo>
                    <a:pt x="1901" y="456"/>
                  </a:lnTo>
                  <a:lnTo>
                    <a:pt x="1901" y="468"/>
                  </a:lnTo>
                  <a:lnTo>
                    <a:pt x="1877" y="486"/>
                  </a:lnTo>
                  <a:lnTo>
                    <a:pt x="1853" y="510"/>
                  </a:lnTo>
                  <a:lnTo>
                    <a:pt x="1805" y="540"/>
                  </a:lnTo>
                  <a:lnTo>
                    <a:pt x="1757" y="564"/>
                  </a:lnTo>
                  <a:lnTo>
                    <a:pt x="1703" y="588"/>
                  </a:lnTo>
                  <a:lnTo>
                    <a:pt x="1649" y="606"/>
                  </a:lnTo>
                  <a:lnTo>
                    <a:pt x="1589" y="618"/>
                  </a:lnTo>
                  <a:lnTo>
                    <a:pt x="1475" y="642"/>
                  </a:lnTo>
                  <a:lnTo>
                    <a:pt x="1433" y="666"/>
                  </a:lnTo>
                  <a:lnTo>
                    <a:pt x="1415" y="678"/>
                  </a:lnTo>
                  <a:lnTo>
                    <a:pt x="1397" y="696"/>
                  </a:lnTo>
                  <a:lnTo>
                    <a:pt x="1391" y="714"/>
                  </a:lnTo>
                  <a:lnTo>
                    <a:pt x="1403" y="732"/>
                  </a:lnTo>
                  <a:lnTo>
                    <a:pt x="1415" y="744"/>
                  </a:lnTo>
                  <a:lnTo>
                    <a:pt x="1421" y="762"/>
                  </a:lnTo>
                  <a:lnTo>
                    <a:pt x="1415" y="774"/>
                  </a:lnTo>
                  <a:lnTo>
                    <a:pt x="1409" y="780"/>
                  </a:lnTo>
                  <a:lnTo>
                    <a:pt x="1385" y="792"/>
                  </a:lnTo>
                  <a:lnTo>
                    <a:pt x="1301" y="828"/>
                  </a:lnTo>
                  <a:lnTo>
                    <a:pt x="1223" y="852"/>
                  </a:lnTo>
                  <a:lnTo>
                    <a:pt x="1133" y="876"/>
                  </a:lnTo>
                  <a:lnTo>
                    <a:pt x="1091" y="882"/>
                  </a:lnTo>
                  <a:lnTo>
                    <a:pt x="1043" y="882"/>
                  </a:lnTo>
                  <a:lnTo>
                    <a:pt x="1019" y="888"/>
                  </a:lnTo>
                  <a:lnTo>
                    <a:pt x="989" y="900"/>
                  </a:lnTo>
                  <a:lnTo>
                    <a:pt x="971" y="918"/>
                  </a:lnTo>
                  <a:lnTo>
                    <a:pt x="953" y="942"/>
                  </a:lnTo>
                  <a:lnTo>
                    <a:pt x="953" y="960"/>
                  </a:lnTo>
                  <a:lnTo>
                    <a:pt x="959" y="972"/>
                  </a:lnTo>
                  <a:lnTo>
                    <a:pt x="983" y="996"/>
                  </a:lnTo>
                  <a:lnTo>
                    <a:pt x="989" y="1014"/>
                  </a:lnTo>
                  <a:lnTo>
                    <a:pt x="995" y="1026"/>
                  </a:lnTo>
                  <a:lnTo>
                    <a:pt x="989" y="1038"/>
                  </a:lnTo>
                  <a:lnTo>
                    <a:pt x="971" y="1056"/>
                  </a:lnTo>
                  <a:lnTo>
                    <a:pt x="941" y="1068"/>
                  </a:lnTo>
                  <a:lnTo>
                    <a:pt x="911" y="1080"/>
                  </a:lnTo>
                  <a:lnTo>
                    <a:pt x="845" y="1104"/>
                  </a:lnTo>
                  <a:lnTo>
                    <a:pt x="809" y="1116"/>
                  </a:lnTo>
                  <a:lnTo>
                    <a:pt x="779" y="1134"/>
                  </a:lnTo>
                  <a:lnTo>
                    <a:pt x="755" y="1152"/>
                  </a:lnTo>
                  <a:lnTo>
                    <a:pt x="731" y="1182"/>
                  </a:lnTo>
                  <a:lnTo>
                    <a:pt x="719" y="1200"/>
                  </a:lnTo>
                  <a:lnTo>
                    <a:pt x="707" y="1212"/>
                  </a:lnTo>
                  <a:lnTo>
                    <a:pt x="689" y="1248"/>
                  </a:lnTo>
                  <a:lnTo>
                    <a:pt x="677" y="1278"/>
                  </a:lnTo>
                  <a:lnTo>
                    <a:pt x="659" y="1308"/>
                  </a:lnTo>
                  <a:lnTo>
                    <a:pt x="648" y="1284"/>
                  </a:lnTo>
                  <a:lnTo>
                    <a:pt x="636" y="1260"/>
                  </a:lnTo>
                  <a:lnTo>
                    <a:pt x="618" y="1236"/>
                  </a:lnTo>
                  <a:lnTo>
                    <a:pt x="600" y="1218"/>
                  </a:lnTo>
                  <a:lnTo>
                    <a:pt x="576" y="1200"/>
                  </a:lnTo>
                  <a:lnTo>
                    <a:pt x="552" y="1182"/>
                  </a:lnTo>
                  <a:lnTo>
                    <a:pt x="498" y="1158"/>
                  </a:lnTo>
                  <a:lnTo>
                    <a:pt x="438" y="1122"/>
                  </a:lnTo>
                  <a:lnTo>
                    <a:pt x="408" y="1104"/>
                  </a:lnTo>
                  <a:lnTo>
                    <a:pt x="378" y="1080"/>
                  </a:lnTo>
                  <a:lnTo>
                    <a:pt x="354" y="1056"/>
                  </a:lnTo>
                  <a:lnTo>
                    <a:pt x="336" y="1026"/>
                  </a:lnTo>
                  <a:lnTo>
                    <a:pt x="330" y="990"/>
                  </a:lnTo>
                  <a:lnTo>
                    <a:pt x="330" y="954"/>
                  </a:lnTo>
                  <a:lnTo>
                    <a:pt x="312" y="924"/>
                  </a:lnTo>
                  <a:lnTo>
                    <a:pt x="294" y="900"/>
                  </a:lnTo>
                  <a:lnTo>
                    <a:pt x="270" y="888"/>
                  </a:lnTo>
                  <a:lnTo>
                    <a:pt x="240" y="870"/>
                  </a:lnTo>
                  <a:lnTo>
                    <a:pt x="186" y="846"/>
                  </a:lnTo>
                  <a:lnTo>
                    <a:pt x="156" y="828"/>
                  </a:lnTo>
                  <a:lnTo>
                    <a:pt x="138" y="804"/>
                  </a:lnTo>
                  <a:lnTo>
                    <a:pt x="102" y="774"/>
                  </a:lnTo>
                  <a:lnTo>
                    <a:pt x="72" y="744"/>
                  </a:lnTo>
                  <a:lnTo>
                    <a:pt x="42" y="702"/>
                  </a:lnTo>
                  <a:lnTo>
                    <a:pt x="24" y="666"/>
                  </a:lnTo>
                  <a:lnTo>
                    <a:pt x="12" y="624"/>
                  </a:lnTo>
                  <a:lnTo>
                    <a:pt x="0" y="582"/>
                  </a:lnTo>
                  <a:lnTo>
                    <a:pt x="0" y="534"/>
                  </a:lnTo>
                  <a:lnTo>
                    <a:pt x="6" y="486"/>
                  </a:lnTo>
                  <a:lnTo>
                    <a:pt x="30" y="420"/>
                  </a:lnTo>
                  <a:lnTo>
                    <a:pt x="66" y="354"/>
                  </a:lnTo>
                  <a:lnTo>
                    <a:pt x="90" y="324"/>
                  </a:lnTo>
                  <a:lnTo>
                    <a:pt x="114" y="294"/>
                  </a:lnTo>
                  <a:lnTo>
                    <a:pt x="144" y="270"/>
                  </a:lnTo>
                  <a:lnTo>
                    <a:pt x="174" y="252"/>
                  </a:lnTo>
                  <a:lnTo>
                    <a:pt x="258" y="204"/>
                  </a:lnTo>
                  <a:lnTo>
                    <a:pt x="300" y="180"/>
                  </a:lnTo>
                  <a:lnTo>
                    <a:pt x="348" y="162"/>
                  </a:lnTo>
                  <a:lnTo>
                    <a:pt x="390" y="144"/>
                  </a:lnTo>
                  <a:lnTo>
                    <a:pt x="438" y="138"/>
                  </a:lnTo>
                  <a:lnTo>
                    <a:pt x="492" y="144"/>
                  </a:lnTo>
                  <a:lnTo>
                    <a:pt x="540" y="156"/>
                  </a:lnTo>
                  <a:lnTo>
                    <a:pt x="618" y="168"/>
                  </a:lnTo>
                  <a:lnTo>
                    <a:pt x="695" y="180"/>
                  </a:lnTo>
                  <a:lnTo>
                    <a:pt x="737" y="180"/>
                  </a:lnTo>
                  <a:lnTo>
                    <a:pt x="773" y="168"/>
                  </a:lnTo>
                  <a:lnTo>
                    <a:pt x="785" y="156"/>
                  </a:lnTo>
                  <a:lnTo>
                    <a:pt x="803" y="144"/>
                  </a:lnTo>
                  <a:lnTo>
                    <a:pt x="815" y="132"/>
                  </a:lnTo>
                  <a:lnTo>
                    <a:pt x="827" y="114"/>
                  </a:lnTo>
                  <a:lnTo>
                    <a:pt x="845" y="78"/>
                  </a:lnTo>
                  <a:lnTo>
                    <a:pt x="869" y="54"/>
                  </a:lnTo>
                  <a:lnTo>
                    <a:pt x="899" y="36"/>
                  </a:lnTo>
                  <a:lnTo>
                    <a:pt x="929" y="24"/>
                  </a:lnTo>
                  <a:lnTo>
                    <a:pt x="995" y="12"/>
                  </a:lnTo>
                  <a:lnTo>
                    <a:pt x="1067" y="6"/>
                  </a:lnTo>
                  <a:lnTo>
                    <a:pt x="1109" y="0"/>
                  </a:lnTo>
                  <a:lnTo>
                    <a:pt x="1145" y="0"/>
                  </a:lnTo>
                  <a:lnTo>
                    <a:pt x="1217" y="12"/>
                  </a:lnTo>
                  <a:lnTo>
                    <a:pt x="1289" y="30"/>
                  </a:lnTo>
                  <a:lnTo>
                    <a:pt x="1325" y="36"/>
                  </a:lnTo>
                  <a:lnTo>
                    <a:pt x="1361" y="36"/>
                  </a:lnTo>
                  <a:close/>
                </a:path>
              </a:pathLst>
            </a:custGeom>
            <a:solidFill>
              <a:srgbClr val="33CC33">
                <a:alpha val="49001"/>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MY"/>
            </a:p>
          </p:txBody>
        </p:sp>
        <p:sp>
          <p:nvSpPr>
            <p:cNvPr id="48324" name="Freeform 196"/>
            <p:cNvSpPr>
              <a:spLocks/>
            </p:cNvSpPr>
            <p:nvPr/>
          </p:nvSpPr>
          <p:spPr bwMode="auto">
            <a:xfrm>
              <a:off x="1128" y="1272"/>
              <a:ext cx="1654" cy="1154"/>
            </a:xfrm>
            <a:custGeom>
              <a:avLst/>
              <a:gdLst>
                <a:gd name="T0" fmla="*/ 1529 w 2134"/>
                <a:gd name="T1" fmla="*/ 24 h 1489"/>
                <a:gd name="T2" fmla="*/ 1847 w 2134"/>
                <a:gd name="T3" fmla="*/ 0 h 1489"/>
                <a:gd name="T4" fmla="*/ 1973 w 2134"/>
                <a:gd name="T5" fmla="*/ 30 h 1489"/>
                <a:gd name="T6" fmla="*/ 2063 w 2134"/>
                <a:gd name="T7" fmla="*/ 96 h 1489"/>
                <a:gd name="T8" fmla="*/ 2122 w 2134"/>
                <a:gd name="T9" fmla="*/ 180 h 1489"/>
                <a:gd name="T10" fmla="*/ 2134 w 2134"/>
                <a:gd name="T11" fmla="*/ 312 h 1489"/>
                <a:gd name="T12" fmla="*/ 2099 w 2134"/>
                <a:gd name="T13" fmla="*/ 360 h 1489"/>
                <a:gd name="T14" fmla="*/ 2009 w 2134"/>
                <a:gd name="T15" fmla="*/ 414 h 1489"/>
                <a:gd name="T16" fmla="*/ 1991 w 2134"/>
                <a:gd name="T17" fmla="*/ 504 h 1489"/>
                <a:gd name="T18" fmla="*/ 1937 w 2134"/>
                <a:gd name="T19" fmla="*/ 570 h 1489"/>
                <a:gd name="T20" fmla="*/ 1775 w 2134"/>
                <a:gd name="T21" fmla="*/ 654 h 1489"/>
                <a:gd name="T22" fmla="*/ 1535 w 2134"/>
                <a:gd name="T23" fmla="*/ 720 h 1489"/>
                <a:gd name="T24" fmla="*/ 1499 w 2134"/>
                <a:gd name="T25" fmla="*/ 756 h 1489"/>
                <a:gd name="T26" fmla="*/ 1517 w 2134"/>
                <a:gd name="T27" fmla="*/ 804 h 1489"/>
                <a:gd name="T28" fmla="*/ 1463 w 2134"/>
                <a:gd name="T29" fmla="*/ 858 h 1489"/>
                <a:gd name="T30" fmla="*/ 1247 w 2134"/>
                <a:gd name="T31" fmla="*/ 942 h 1489"/>
                <a:gd name="T32" fmla="*/ 1103 w 2134"/>
                <a:gd name="T33" fmla="*/ 954 h 1489"/>
                <a:gd name="T34" fmla="*/ 1049 w 2134"/>
                <a:gd name="T35" fmla="*/ 984 h 1489"/>
                <a:gd name="T36" fmla="*/ 1073 w 2134"/>
                <a:gd name="T37" fmla="*/ 1014 h 1489"/>
                <a:gd name="T38" fmla="*/ 1085 w 2134"/>
                <a:gd name="T39" fmla="*/ 1074 h 1489"/>
                <a:gd name="T40" fmla="*/ 1013 w 2134"/>
                <a:gd name="T41" fmla="*/ 1134 h 1489"/>
                <a:gd name="T42" fmla="*/ 887 w 2134"/>
                <a:gd name="T43" fmla="*/ 1182 h 1489"/>
                <a:gd name="T44" fmla="*/ 809 w 2134"/>
                <a:gd name="T45" fmla="*/ 1248 h 1489"/>
                <a:gd name="T46" fmla="*/ 749 w 2134"/>
                <a:gd name="T47" fmla="*/ 1368 h 1489"/>
                <a:gd name="T48" fmla="*/ 725 w 2134"/>
                <a:gd name="T49" fmla="*/ 1471 h 1489"/>
                <a:gd name="T50" fmla="*/ 690 w 2134"/>
                <a:gd name="T51" fmla="*/ 1483 h 1489"/>
                <a:gd name="T52" fmla="*/ 672 w 2134"/>
                <a:gd name="T53" fmla="*/ 1453 h 1489"/>
                <a:gd name="T54" fmla="*/ 678 w 2134"/>
                <a:gd name="T55" fmla="*/ 1405 h 1489"/>
                <a:gd name="T56" fmla="*/ 648 w 2134"/>
                <a:gd name="T57" fmla="*/ 1308 h 1489"/>
                <a:gd name="T58" fmla="*/ 576 w 2134"/>
                <a:gd name="T59" fmla="*/ 1242 h 1489"/>
                <a:gd name="T60" fmla="*/ 486 w 2134"/>
                <a:gd name="T61" fmla="*/ 1194 h 1489"/>
                <a:gd name="T62" fmla="*/ 390 w 2134"/>
                <a:gd name="T63" fmla="*/ 1140 h 1489"/>
                <a:gd name="T64" fmla="*/ 348 w 2134"/>
                <a:gd name="T65" fmla="*/ 1092 h 1489"/>
                <a:gd name="T66" fmla="*/ 330 w 2134"/>
                <a:gd name="T67" fmla="*/ 990 h 1489"/>
                <a:gd name="T68" fmla="*/ 282 w 2134"/>
                <a:gd name="T69" fmla="*/ 948 h 1489"/>
                <a:gd name="T70" fmla="*/ 174 w 2134"/>
                <a:gd name="T71" fmla="*/ 888 h 1489"/>
                <a:gd name="T72" fmla="*/ 48 w 2134"/>
                <a:gd name="T73" fmla="*/ 756 h 1489"/>
                <a:gd name="T74" fmla="*/ 6 w 2134"/>
                <a:gd name="T75" fmla="*/ 642 h 1489"/>
                <a:gd name="T76" fmla="*/ 6 w 2134"/>
                <a:gd name="T77" fmla="*/ 522 h 1489"/>
                <a:gd name="T78" fmla="*/ 66 w 2134"/>
                <a:gd name="T79" fmla="*/ 384 h 1489"/>
                <a:gd name="T80" fmla="*/ 156 w 2134"/>
                <a:gd name="T81" fmla="*/ 276 h 1489"/>
                <a:gd name="T82" fmla="*/ 294 w 2134"/>
                <a:gd name="T83" fmla="*/ 198 h 1489"/>
                <a:gd name="T84" fmla="*/ 414 w 2134"/>
                <a:gd name="T85" fmla="*/ 150 h 1489"/>
                <a:gd name="T86" fmla="*/ 546 w 2134"/>
                <a:gd name="T87" fmla="*/ 144 h 1489"/>
                <a:gd name="T88" fmla="*/ 690 w 2134"/>
                <a:gd name="T89" fmla="*/ 168 h 1489"/>
                <a:gd name="T90" fmla="*/ 791 w 2134"/>
                <a:gd name="T91" fmla="*/ 162 h 1489"/>
                <a:gd name="T92" fmla="*/ 851 w 2134"/>
                <a:gd name="T93" fmla="*/ 96 h 1489"/>
                <a:gd name="T94" fmla="*/ 923 w 2134"/>
                <a:gd name="T95" fmla="*/ 36 h 1489"/>
                <a:gd name="T96" fmla="*/ 1133 w 2134"/>
                <a:gd name="T97" fmla="*/ 0 h 1489"/>
                <a:gd name="T98" fmla="*/ 1307 w 2134"/>
                <a:gd name="T99" fmla="*/ 18 h 1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34" h="1489">
                  <a:moveTo>
                    <a:pt x="1403" y="30"/>
                  </a:moveTo>
                  <a:lnTo>
                    <a:pt x="1469" y="30"/>
                  </a:lnTo>
                  <a:lnTo>
                    <a:pt x="1529" y="24"/>
                  </a:lnTo>
                  <a:lnTo>
                    <a:pt x="1655" y="6"/>
                  </a:lnTo>
                  <a:lnTo>
                    <a:pt x="1781" y="0"/>
                  </a:lnTo>
                  <a:lnTo>
                    <a:pt x="1847" y="0"/>
                  </a:lnTo>
                  <a:lnTo>
                    <a:pt x="1907" y="12"/>
                  </a:lnTo>
                  <a:lnTo>
                    <a:pt x="1943" y="18"/>
                  </a:lnTo>
                  <a:lnTo>
                    <a:pt x="1973" y="30"/>
                  </a:lnTo>
                  <a:lnTo>
                    <a:pt x="2009" y="48"/>
                  </a:lnTo>
                  <a:lnTo>
                    <a:pt x="2033" y="72"/>
                  </a:lnTo>
                  <a:lnTo>
                    <a:pt x="2063" y="96"/>
                  </a:lnTo>
                  <a:lnTo>
                    <a:pt x="2087" y="120"/>
                  </a:lnTo>
                  <a:lnTo>
                    <a:pt x="2104" y="150"/>
                  </a:lnTo>
                  <a:lnTo>
                    <a:pt x="2122" y="180"/>
                  </a:lnTo>
                  <a:lnTo>
                    <a:pt x="2134" y="252"/>
                  </a:lnTo>
                  <a:lnTo>
                    <a:pt x="2134" y="294"/>
                  </a:lnTo>
                  <a:lnTo>
                    <a:pt x="2134" y="312"/>
                  </a:lnTo>
                  <a:lnTo>
                    <a:pt x="2128" y="330"/>
                  </a:lnTo>
                  <a:lnTo>
                    <a:pt x="2110" y="348"/>
                  </a:lnTo>
                  <a:lnTo>
                    <a:pt x="2099" y="360"/>
                  </a:lnTo>
                  <a:lnTo>
                    <a:pt x="2063" y="384"/>
                  </a:lnTo>
                  <a:lnTo>
                    <a:pt x="2027" y="402"/>
                  </a:lnTo>
                  <a:lnTo>
                    <a:pt x="2009" y="414"/>
                  </a:lnTo>
                  <a:lnTo>
                    <a:pt x="1991" y="432"/>
                  </a:lnTo>
                  <a:lnTo>
                    <a:pt x="1997" y="480"/>
                  </a:lnTo>
                  <a:lnTo>
                    <a:pt x="1991" y="504"/>
                  </a:lnTo>
                  <a:lnTo>
                    <a:pt x="1985" y="522"/>
                  </a:lnTo>
                  <a:lnTo>
                    <a:pt x="1961" y="546"/>
                  </a:lnTo>
                  <a:lnTo>
                    <a:pt x="1937" y="570"/>
                  </a:lnTo>
                  <a:lnTo>
                    <a:pt x="1883" y="606"/>
                  </a:lnTo>
                  <a:lnTo>
                    <a:pt x="1829" y="630"/>
                  </a:lnTo>
                  <a:lnTo>
                    <a:pt x="1775" y="654"/>
                  </a:lnTo>
                  <a:lnTo>
                    <a:pt x="1715" y="678"/>
                  </a:lnTo>
                  <a:lnTo>
                    <a:pt x="1655" y="690"/>
                  </a:lnTo>
                  <a:lnTo>
                    <a:pt x="1535" y="720"/>
                  </a:lnTo>
                  <a:lnTo>
                    <a:pt x="1511" y="726"/>
                  </a:lnTo>
                  <a:lnTo>
                    <a:pt x="1493" y="738"/>
                  </a:lnTo>
                  <a:lnTo>
                    <a:pt x="1499" y="756"/>
                  </a:lnTo>
                  <a:lnTo>
                    <a:pt x="1511" y="774"/>
                  </a:lnTo>
                  <a:lnTo>
                    <a:pt x="1517" y="798"/>
                  </a:lnTo>
                  <a:lnTo>
                    <a:pt x="1517" y="804"/>
                  </a:lnTo>
                  <a:lnTo>
                    <a:pt x="1511" y="816"/>
                  </a:lnTo>
                  <a:lnTo>
                    <a:pt x="1487" y="840"/>
                  </a:lnTo>
                  <a:lnTo>
                    <a:pt x="1463" y="858"/>
                  </a:lnTo>
                  <a:lnTo>
                    <a:pt x="1397" y="888"/>
                  </a:lnTo>
                  <a:lnTo>
                    <a:pt x="1271" y="930"/>
                  </a:lnTo>
                  <a:lnTo>
                    <a:pt x="1247" y="942"/>
                  </a:lnTo>
                  <a:lnTo>
                    <a:pt x="1217" y="948"/>
                  </a:lnTo>
                  <a:lnTo>
                    <a:pt x="1163" y="948"/>
                  </a:lnTo>
                  <a:lnTo>
                    <a:pt x="1103" y="954"/>
                  </a:lnTo>
                  <a:lnTo>
                    <a:pt x="1079" y="966"/>
                  </a:lnTo>
                  <a:lnTo>
                    <a:pt x="1055" y="978"/>
                  </a:lnTo>
                  <a:lnTo>
                    <a:pt x="1049" y="984"/>
                  </a:lnTo>
                  <a:lnTo>
                    <a:pt x="1055" y="984"/>
                  </a:lnTo>
                  <a:lnTo>
                    <a:pt x="1061" y="996"/>
                  </a:lnTo>
                  <a:lnTo>
                    <a:pt x="1073" y="1014"/>
                  </a:lnTo>
                  <a:lnTo>
                    <a:pt x="1079" y="1032"/>
                  </a:lnTo>
                  <a:lnTo>
                    <a:pt x="1085" y="1050"/>
                  </a:lnTo>
                  <a:lnTo>
                    <a:pt x="1085" y="1074"/>
                  </a:lnTo>
                  <a:lnTo>
                    <a:pt x="1067" y="1098"/>
                  </a:lnTo>
                  <a:lnTo>
                    <a:pt x="1043" y="1122"/>
                  </a:lnTo>
                  <a:lnTo>
                    <a:pt x="1013" y="1134"/>
                  </a:lnTo>
                  <a:lnTo>
                    <a:pt x="983" y="1146"/>
                  </a:lnTo>
                  <a:lnTo>
                    <a:pt x="923" y="1170"/>
                  </a:lnTo>
                  <a:lnTo>
                    <a:pt x="887" y="1182"/>
                  </a:lnTo>
                  <a:lnTo>
                    <a:pt x="863" y="1194"/>
                  </a:lnTo>
                  <a:lnTo>
                    <a:pt x="833" y="1218"/>
                  </a:lnTo>
                  <a:lnTo>
                    <a:pt x="809" y="1248"/>
                  </a:lnTo>
                  <a:lnTo>
                    <a:pt x="791" y="1278"/>
                  </a:lnTo>
                  <a:lnTo>
                    <a:pt x="773" y="1308"/>
                  </a:lnTo>
                  <a:lnTo>
                    <a:pt x="749" y="1368"/>
                  </a:lnTo>
                  <a:lnTo>
                    <a:pt x="725" y="1435"/>
                  </a:lnTo>
                  <a:lnTo>
                    <a:pt x="731" y="1459"/>
                  </a:lnTo>
                  <a:lnTo>
                    <a:pt x="725" y="1471"/>
                  </a:lnTo>
                  <a:lnTo>
                    <a:pt x="719" y="1483"/>
                  </a:lnTo>
                  <a:lnTo>
                    <a:pt x="707" y="1489"/>
                  </a:lnTo>
                  <a:lnTo>
                    <a:pt x="690" y="1483"/>
                  </a:lnTo>
                  <a:lnTo>
                    <a:pt x="684" y="1477"/>
                  </a:lnTo>
                  <a:lnTo>
                    <a:pt x="672" y="1471"/>
                  </a:lnTo>
                  <a:lnTo>
                    <a:pt x="672" y="1453"/>
                  </a:lnTo>
                  <a:lnTo>
                    <a:pt x="678" y="1429"/>
                  </a:lnTo>
                  <a:lnTo>
                    <a:pt x="684" y="1417"/>
                  </a:lnTo>
                  <a:lnTo>
                    <a:pt x="678" y="1405"/>
                  </a:lnTo>
                  <a:lnTo>
                    <a:pt x="678" y="1368"/>
                  </a:lnTo>
                  <a:lnTo>
                    <a:pt x="666" y="1338"/>
                  </a:lnTo>
                  <a:lnTo>
                    <a:pt x="648" y="1308"/>
                  </a:lnTo>
                  <a:lnTo>
                    <a:pt x="624" y="1284"/>
                  </a:lnTo>
                  <a:lnTo>
                    <a:pt x="600" y="1266"/>
                  </a:lnTo>
                  <a:lnTo>
                    <a:pt x="576" y="1242"/>
                  </a:lnTo>
                  <a:lnTo>
                    <a:pt x="546" y="1230"/>
                  </a:lnTo>
                  <a:lnTo>
                    <a:pt x="516" y="1218"/>
                  </a:lnTo>
                  <a:lnTo>
                    <a:pt x="486" y="1194"/>
                  </a:lnTo>
                  <a:lnTo>
                    <a:pt x="450" y="1176"/>
                  </a:lnTo>
                  <a:lnTo>
                    <a:pt x="420" y="1158"/>
                  </a:lnTo>
                  <a:lnTo>
                    <a:pt x="390" y="1140"/>
                  </a:lnTo>
                  <a:lnTo>
                    <a:pt x="372" y="1122"/>
                  </a:lnTo>
                  <a:lnTo>
                    <a:pt x="360" y="1110"/>
                  </a:lnTo>
                  <a:lnTo>
                    <a:pt x="348" y="1092"/>
                  </a:lnTo>
                  <a:lnTo>
                    <a:pt x="342" y="1074"/>
                  </a:lnTo>
                  <a:lnTo>
                    <a:pt x="330" y="1032"/>
                  </a:lnTo>
                  <a:lnTo>
                    <a:pt x="330" y="990"/>
                  </a:lnTo>
                  <a:lnTo>
                    <a:pt x="324" y="978"/>
                  </a:lnTo>
                  <a:lnTo>
                    <a:pt x="306" y="966"/>
                  </a:lnTo>
                  <a:lnTo>
                    <a:pt x="282" y="948"/>
                  </a:lnTo>
                  <a:lnTo>
                    <a:pt x="252" y="936"/>
                  </a:lnTo>
                  <a:lnTo>
                    <a:pt x="222" y="918"/>
                  </a:lnTo>
                  <a:lnTo>
                    <a:pt x="174" y="888"/>
                  </a:lnTo>
                  <a:lnTo>
                    <a:pt x="126" y="846"/>
                  </a:lnTo>
                  <a:lnTo>
                    <a:pt x="84" y="798"/>
                  </a:lnTo>
                  <a:lnTo>
                    <a:pt x="48" y="756"/>
                  </a:lnTo>
                  <a:lnTo>
                    <a:pt x="30" y="720"/>
                  </a:lnTo>
                  <a:lnTo>
                    <a:pt x="18" y="684"/>
                  </a:lnTo>
                  <a:lnTo>
                    <a:pt x="6" y="642"/>
                  </a:lnTo>
                  <a:lnTo>
                    <a:pt x="0" y="600"/>
                  </a:lnTo>
                  <a:lnTo>
                    <a:pt x="0" y="558"/>
                  </a:lnTo>
                  <a:lnTo>
                    <a:pt x="6" y="522"/>
                  </a:lnTo>
                  <a:lnTo>
                    <a:pt x="18" y="480"/>
                  </a:lnTo>
                  <a:lnTo>
                    <a:pt x="36" y="444"/>
                  </a:lnTo>
                  <a:lnTo>
                    <a:pt x="66" y="384"/>
                  </a:lnTo>
                  <a:lnTo>
                    <a:pt x="108" y="330"/>
                  </a:lnTo>
                  <a:lnTo>
                    <a:pt x="132" y="300"/>
                  </a:lnTo>
                  <a:lnTo>
                    <a:pt x="156" y="276"/>
                  </a:lnTo>
                  <a:lnTo>
                    <a:pt x="186" y="258"/>
                  </a:lnTo>
                  <a:lnTo>
                    <a:pt x="216" y="240"/>
                  </a:lnTo>
                  <a:lnTo>
                    <a:pt x="294" y="198"/>
                  </a:lnTo>
                  <a:lnTo>
                    <a:pt x="330" y="180"/>
                  </a:lnTo>
                  <a:lnTo>
                    <a:pt x="372" y="162"/>
                  </a:lnTo>
                  <a:lnTo>
                    <a:pt x="414" y="150"/>
                  </a:lnTo>
                  <a:lnTo>
                    <a:pt x="456" y="138"/>
                  </a:lnTo>
                  <a:lnTo>
                    <a:pt x="498" y="138"/>
                  </a:lnTo>
                  <a:lnTo>
                    <a:pt x="546" y="144"/>
                  </a:lnTo>
                  <a:lnTo>
                    <a:pt x="594" y="156"/>
                  </a:lnTo>
                  <a:lnTo>
                    <a:pt x="642" y="162"/>
                  </a:lnTo>
                  <a:lnTo>
                    <a:pt x="690" y="168"/>
                  </a:lnTo>
                  <a:lnTo>
                    <a:pt x="731" y="180"/>
                  </a:lnTo>
                  <a:lnTo>
                    <a:pt x="767" y="174"/>
                  </a:lnTo>
                  <a:lnTo>
                    <a:pt x="791" y="162"/>
                  </a:lnTo>
                  <a:lnTo>
                    <a:pt x="815" y="144"/>
                  </a:lnTo>
                  <a:lnTo>
                    <a:pt x="833" y="120"/>
                  </a:lnTo>
                  <a:lnTo>
                    <a:pt x="851" y="96"/>
                  </a:lnTo>
                  <a:lnTo>
                    <a:pt x="869" y="72"/>
                  </a:lnTo>
                  <a:lnTo>
                    <a:pt x="893" y="48"/>
                  </a:lnTo>
                  <a:lnTo>
                    <a:pt x="923" y="36"/>
                  </a:lnTo>
                  <a:lnTo>
                    <a:pt x="989" y="18"/>
                  </a:lnTo>
                  <a:lnTo>
                    <a:pt x="1061" y="6"/>
                  </a:lnTo>
                  <a:lnTo>
                    <a:pt x="1133" y="0"/>
                  </a:lnTo>
                  <a:lnTo>
                    <a:pt x="1205" y="0"/>
                  </a:lnTo>
                  <a:lnTo>
                    <a:pt x="1259" y="6"/>
                  </a:lnTo>
                  <a:lnTo>
                    <a:pt x="1307" y="18"/>
                  </a:lnTo>
                  <a:lnTo>
                    <a:pt x="1355" y="24"/>
                  </a:lnTo>
                  <a:lnTo>
                    <a:pt x="1403" y="30"/>
                  </a:lnTo>
                  <a:close/>
                </a:path>
              </a:pathLst>
            </a:custGeom>
            <a:solidFill>
              <a:srgbClr val="9A9600">
                <a:alpha val="49001"/>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MY"/>
            </a:p>
          </p:txBody>
        </p:sp>
        <p:sp>
          <p:nvSpPr>
            <p:cNvPr id="48325" name="Freeform 197"/>
            <p:cNvSpPr>
              <a:spLocks/>
            </p:cNvSpPr>
            <p:nvPr/>
          </p:nvSpPr>
          <p:spPr bwMode="auto">
            <a:xfrm>
              <a:off x="1248" y="1392"/>
              <a:ext cx="1318" cy="920"/>
            </a:xfrm>
            <a:custGeom>
              <a:avLst/>
              <a:gdLst>
                <a:gd name="T0" fmla="*/ 1529 w 2134"/>
                <a:gd name="T1" fmla="*/ 24 h 1489"/>
                <a:gd name="T2" fmla="*/ 1847 w 2134"/>
                <a:gd name="T3" fmla="*/ 0 h 1489"/>
                <a:gd name="T4" fmla="*/ 1973 w 2134"/>
                <a:gd name="T5" fmla="*/ 30 h 1489"/>
                <a:gd name="T6" fmla="*/ 2063 w 2134"/>
                <a:gd name="T7" fmla="*/ 96 h 1489"/>
                <a:gd name="T8" fmla="*/ 2122 w 2134"/>
                <a:gd name="T9" fmla="*/ 180 h 1489"/>
                <a:gd name="T10" fmla="*/ 2134 w 2134"/>
                <a:gd name="T11" fmla="*/ 312 h 1489"/>
                <a:gd name="T12" fmla="*/ 2099 w 2134"/>
                <a:gd name="T13" fmla="*/ 360 h 1489"/>
                <a:gd name="T14" fmla="*/ 2009 w 2134"/>
                <a:gd name="T15" fmla="*/ 414 h 1489"/>
                <a:gd name="T16" fmla="*/ 1991 w 2134"/>
                <a:gd name="T17" fmla="*/ 504 h 1489"/>
                <a:gd name="T18" fmla="*/ 1937 w 2134"/>
                <a:gd name="T19" fmla="*/ 570 h 1489"/>
                <a:gd name="T20" fmla="*/ 1775 w 2134"/>
                <a:gd name="T21" fmla="*/ 654 h 1489"/>
                <a:gd name="T22" fmla="*/ 1535 w 2134"/>
                <a:gd name="T23" fmla="*/ 720 h 1489"/>
                <a:gd name="T24" fmla="*/ 1499 w 2134"/>
                <a:gd name="T25" fmla="*/ 756 h 1489"/>
                <a:gd name="T26" fmla="*/ 1517 w 2134"/>
                <a:gd name="T27" fmla="*/ 804 h 1489"/>
                <a:gd name="T28" fmla="*/ 1463 w 2134"/>
                <a:gd name="T29" fmla="*/ 858 h 1489"/>
                <a:gd name="T30" fmla="*/ 1247 w 2134"/>
                <a:gd name="T31" fmla="*/ 942 h 1489"/>
                <a:gd name="T32" fmla="*/ 1103 w 2134"/>
                <a:gd name="T33" fmla="*/ 954 h 1489"/>
                <a:gd name="T34" fmla="*/ 1049 w 2134"/>
                <a:gd name="T35" fmla="*/ 984 h 1489"/>
                <a:gd name="T36" fmla="*/ 1073 w 2134"/>
                <a:gd name="T37" fmla="*/ 1014 h 1489"/>
                <a:gd name="T38" fmla="*/ 1085 w 2134"/>
                <a:gd name="T39" fmla="*/ 1074 h 1489"/>
                <a:gd name="T40" fmla="*/ 1013 w 2134"/>
                <a:gd name="T41" fmla="*/ 1134 h 1489"/>
                <a:gd name="T42" fmla="*/ 887 w 2134"/>
                <a:gd name="T43" fmla="*/ 1182 h 1489"/>
                <a:gd name="T44" fmla="*/ 809 w 2134"/>
                <a:gd name="T45" fmla="*/ 1248 h 1489"/>
                <a:gd name="T46" fmla="*/ 749 w 2134"/>
                <a:gd name="T47" fmla="*/ 1368 h 1489"/>
                <a:gd name="T48" fmla="*/ 725 w 2134"/>
                <a:gd name="T49" fmla="*/ 1471 h 1489"/>
                <a:gd name="T50" fmla="*/ 690 w 2134"/>
                <a:gd name="T51" fmla="*/ 1483 h 1489"/>
                <a:gd name="T52" fmla="*/ 672 w 2134"/>
                <a:gd name="T53" fmla="*/ 1453 h 1489"/>
                <a:gd name="T54" fmla="*/ 678 w 2134"/>
                <a:gd name="T55" fmla="*/ 1405 h 1489"/>
                <a:gd name="T56" fmla="*/ 648 w 2134"/>
                <a:gd name="T57" fmla="*/ 1308 h 1489"/>
                <a:gd name="T58" fmla="*/ 576 w 2134"/>
                <a:gd name="T59" fmla="*/ 1242 h 1489"/>
                <a:gd name="T60" fmla="*/ 486 w 2134"/>
                <a:gd name="T61" fmla="*/ 1194 h 1489"/>
                <a:gd name="T62" fmla="*/ 390 w 2134"/>
                <a:gd name="T63" fmla="*/ 1140 h 1489"/>
                <a:gd name="T64" fmla="*/ 348 w 2134"/>
                <a:gd name="T65" fmla="*/ 1092 h 1489"/>
                <a:gd name="T66" fmla="*/ 330 w 2134"/>
                <a:gd name="T67" fmla="*/ 990 h 1489"/>
                <a:gd name="T68" fmla="*/ 282 w 2134"/>
                <a:gd name="T69" fmla="*/ 948 h 1489"/>
                <a:gd name="T70" fmla="*/ 174 w 2134"/>
                <a:gd name="T71" fmla="*/ 888 h 1489"/>
                <a:gd name="T72" fmla="*/ 48 w 2134"/>
                <a:gd name="T73" fmla="*/ 756 h 1489"/>
                <a:gd name="T74" fmla="*/ 6 w 2134"/>
                <a:gd name="T75" fmla="*/ 642 h 1489"/>
                <a:gd name="T76" fmla="*/ 6 w 2134"/>
                <a:gd name="T77" fmla="*/ 522 h 1489"/>
                <a:gd name="T78" fmla="*/ 66 w 2134"/>
                <a:gd name="T79" fmla="*/ 384 h 1489"/>
                <a:gd name="T80" fmla="*/ 156 w 2134"/>
                <a:gd name="T81" fmla="*/ 276 h 1489"/>
                <a:gd name="T82" fmla="*/ 294 w 2134"/>
                <a:gd name="T83" fmla="*/ 198 h 1489"/>
                <a:gd name="T84" fmla="*/ 414 w 2134"/>
                <a:gd name="T85" fmla="*/ 150 h 1489"/>
                <a:gd name="T86" fmla="*/ 546 w 2134"/>
                <a:gd name="T87" fmla="*/ 144 h 1489"/>
                <a:gd name="T88" fmla="*/ 690 w 2134"/>
                <a:gd name="T89" fmla="*/ 168 h 1489"/>
                <a:gd name="T90" fmla="*/ 791 w 2134"/>
                <a:gd name="T91" fmla="*/ 162 h 1489"/>
                <a:gd name="T92" fmla="*/ 851 w 2134"/>
                <a:gd name="T93" fmla="*/ 96 h 1489"/>
                <a:gd name="T94" fmla="*/ 923 w 2134"/>
                <a:gd name="T95" fmla="*/ 36 h 1489"/>
                <a:gd name="T96" fmla="*/ 1133 w 2134"/>
                <a:gd name="T97" fmla="*/ 0 h 1489"/>
                <a:gd name="T98" fmla="*/ 1307 w 2134"/>
                <a:gd name="T99" fmla="*/ 18 h 1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34" h="1489">
                  <a:moveTo>
                    <a:pt x="1403" y="30"/>
                  </a:moveTo>
                  <a:lnTo>
                    <a:pt x="1469" y="30"/>
                  </a:lnTo>
                  <a:lnTo>
                    <a:pt x="1529" y="24"/>
                  </a:lnTo>
                  <a:lnTo>
                    <a:pt x="1655" y="6"/>
                  </a:lnTo>
                  <a:lnTo>
                    <a:pt x="1781" y="0"/>
                  </a:lnTo>
                  <a:lnTo>
                    <a:pt x="1847" y="0"/>
                  </a:lnTo>
                  <a:lnTo>
                    <a:pt x="1907" y="12"/>
                  </a:lnTo>
                  <a:lnTo>
                    <a:pt x="1943" y="18"/>
                  </a:lnTo>
                  <a:lnTo>
                    <a:pt x="1973" y="30"/>
                  </a:lnTo>
                  <a:lnTo>
                    <a:pt x="2009" y="48"/>
                  </a:lnTo>
                  <a:lnTo>
                    <a:pt x="2033" y="72"/>
                  </a:lnTo>
                  <a:lnTo>
                    <a:pt x="2063" y="96"/>
                  </a:lnTo>
                  <a:lnTo>
                    <a:pt x="2087" y="120"/>
                  </a:lnTo>
                  <a:lnTo>
                    <a:pt x="2104" y="150"/>
                  </a:lnTo>
                  <a:lnTo>
                    <a:pt x="2122" y="180"/>
                  </a:lnTo>
                  <a:lnTo>
                    <a:pt x="2134" y="252"/>
                  </a:lnTo>
                  <a:lnTo>
                    <a:pt x="2134" y="294"/>
                  </a:lnTo>
                  <a:lnTo>
                    <a:pt x="2134" y="312"/>
                  </a:lnTo>
                  <a:lnTo>
                    <a:pt x="2128" y="330"/>
                  </a:lnTo>
                  <a:lnTo>
                    <a:pt x="2110" y="348"/>
                  </a:lnTo>
                  <a:lnTo>
                    <a:pt x="2099" y="360"/>
                  </a:lnTo>
                  <a:lnTo>
                    <a:pt x="2063" y="384"/>
                  </a:lnTo>
                  <a:lnTo>
                    <a:pt x="2027" y="402"/>
                  </a:lnTo>
                  <a:lnTo>
                    <a:pt x="2009" y="414"/>
                  </a:lnTo>
                  <a:lnTo>
                    <a:pt x="1991" y="432"/>
                  </a:lnTo>
                  <a:lnTo>
                    <a:pt x="1997" y="480"/>
                  </a:lnTo>
                  <a:lnTo>
                    <a:pt x="1991" y="504"/>
                  </a:lnTo>
                  <a:lnTo>
                    <a:pt x="1985" y="522"/>
                  </a:lnTo>
                  <a:lnTo>
                    <a:pt x="1961" y="546"/>
                  </a:lnTo>
                  <a:lnTo>
                    <a:pt x="1937" y="570"/>
                  </a:lnTo>
                  <a:lnTo>
                    <a:pt x="1883" y="606"/>
                  </a:lnTo>
                  <a:lnTo>
                    <a:pt x="1829" y="630"/>
                  </a:lnTo>
                  <a:lnTo>
                    <a:pt x="1775" y="654"/>
                  </a:lnTo>
                  <a:lnTo>
                    <a:pt x="1715" y="678"/>
                  </a:lnTo>
                  <a:lnTo>
                    <a:pt x="1655" y="690"/>
                  </a:lnTo>
                  <a:lnTo>
                    <a:pt x="1535" y="720"/>
                  </a:lnTo>
                  <a:lnTo>
                    <a:pt x="1511" y="726"/>
                  </a:lnTo>
                  <a:lnTo>
                    <a:pt x="1493" y="738"/>
                  </a:lnTo>
                  <a:lnTo>
                    <a:pt x="1499" y="756"/>
                  </a:lnTo>
                  <a:lnTo>
                    <a:pt x="1511" y="774"/>
                  </a:lnTo>
                  <a:lnTo>
                    <a:pt x="1517" y="798"/>
                  </a:lnTo>
                  <a:lnTo>
                    <a:pt x="1517" y="804"/>
                  </a:lnTo>
                  <a:lnTo>
                    <a:pt x="1511" y="816"/>
                  </a:lnTo>
                  <a:lnTo>
                    <a:pt x="1487" y="840"/>
                  </a:lnTo>
                  <a:lnTo>
                    <a:pt x="1463" y="858"/>
                  </a:lnTo>
                  <a:lnTo>
                    <a:pt x="1397" y="888"/>
                  </a:lnTo>
                  <a:lnTo>
                    <a:pt x="1271" y="930"/>
                  </a:lnTo>
                  <a:lnTo>
                    <a:pt x="1247" y="942"/>
                  </a:lnTo>
                  <a:lnTo>
                    <a:pt x="1217" y="948"/>
                  </a:lnTo>
                  <a:lnTo>
                    <a:pt x="1163" y="948"/>
                  </a:lnTo>
                  <a:lnTo>
                    <a:pt x="1103" y="954"/>
                  </a:lnTo>
                  <a:lnTo>
                    <a:pt x="1079" y="966"/>
                  </a:lnTo>
                  <a:lnTo>
                    <a:pt x="1055" y="978"/>
                  </a:lnTo>
                  <a:lnTo>
                    <a:pt x="1049" y="984"/>
                  </a:lnTo>
                  <a:lnTo>
                    <a:pt x="1055" y="984"/>
                  </a:lnTo>
                  <a:lnTo>
                    <a:pt x="1061" y="996"/>
                  </a:lnTo>
                  <a:lnTo>
                    <a:pt x="1073" y="1014"/>
                  </a:lnTo>
                  <a:lnTo>
                    <a:pt x="1079" y="1032"/>
                  </a:lnTo>
                  <a:lnTo>
                    <a:pt x="1085" y="1050"/>
                  </a:lnTo>
                  <a:lnTo>
                    <a:pt x="1085" y="1074"/>
                  </a:lnTo>
                  <a:lnTo>
                    <a:pt x="1067" y="1098"/>
                  </a:lnTo>
                  <a:lnTo>
                    <a:pt x="1043" y="1122"/>
                  </a:lnTo>
                  <a:lnTo>
                    <a:pt x="1013" y="1134"/>
                  </a:lnTo>
                  <a:lnTo>
                    <a:pt x="983" y="1146"/>
                  </a:lnTo>
                  <a:lnTo>
                    <a:pt x="923" y="1170"/>
                  </a:lnTo>
                  <a:lnTo>
                    <a:pt x="887" y="1182"/>
                  </a:lnTo>
                  <a:lnTo>
                    <a:pt x="863" y="1194"/>
                  </a:lnTo>
                  <a:lnTo>
                    <a:pt x="833" y="1218"/>
                  </a:lnTo>
                  <a:lnTo>
                    <a:pt x="809" y="1248"/>
                  </a:lnTo>
                  <a:lnTo>
                    <a:pt x="791" y="1278"/>
                  </a:lnTo>
                  <a:lnTo>
                    <a:pt x="773" y="1308"/>
                  </a:lnTo>
                  <a:lnTo>
                    <a:pt x="749" y="1368"/>
                  </a:lnTo>
                  <a:lnTo>
                    <a:pt x="725" y="1435"/>
                  </a:lnTo>
                  <a:lnTo>
                    <a:pt x="731" y="1459"/>
                  </a:lnTo>
                  <a:lnTo>
                    <a:pt x="725" y="1471"/>
                  </a:lnTo>
                  <a:lnTo>
                    <a:pt x="719" y="1483"/>
                  </a:lnTo>
                  <a:lnTo>
                    <a:pt x="707" y="1489"/>
                  </a:lnTo>
                  <a:lnTo>
                    <a:pt x="690" y="1483"/>
                  </a:lnTo>
                  <a:lnTo>
                    <a:pt x="684" y="1477"/>
                  </a:lnTo>
                  <a:lnTo>
                    <a:pt x="672" y="1471"/>
                  </a:lnTo>
                  <a:lnTo>
                    <a:pt x="672" y="1453"/>
                  </a:lnTo>
                  <a:lnTo>
                    <a:pt x="678" y="1429"/>
                  </a:lnTo>
                  <a:lnTo>
                    <a:pt x="684" y="1417"/>
                  </a:lnTo>
                  <a:lnTo>
                    <a:pt x="678" y="1405"/>
                  </a:lnTo>
                  <a:lnTo>
                    <a:pt x="678" y="1368"/>
                  </a:lnTo>
                  <a:lnTo>
                    <a:pt x="666" y="1338"/>
                  </a:lnTo>
                  <a:lnTo>
                    <a:pt x="648" y="1308"/>
                  </a:lnTo>
                  <a:lnTo>
                    <a:pt x="624" y="1284"/>
                  </a:lnTo>
                  <a:lnTo>
                    <a:pt x="600" y="1266"/>
                  </a:lnTo>
                  <a:lnTo>
                    <a:pt x="576" y="1242"/>
                  </a:lnTo>
                  <a:lnTo>
                    <a:pt x="546" y="1230"/>
                  </a:lnTo>
                  <a:lnTo>
                    <a:pt x="516" y="1218"/>
                  </a:lnTo>
                  <a:lnTo>
                    <a:pt x="486" y="1194"/>
                  </a:lnTo>
                  <a:lnTo>
                    <a:pt x="450" y="1176"/>
                  </a:lnTo>
                  <a:lnTo>
                    <a:pt x="420" y="1158"/>
                  </a:lnTo>
                  <a:lnTo>
                    <a:pt x="390" y="1140"/>
                  </a:lnTo>
                  <a:lnTo>
                    <a:pt x="372" y="1122"/>
                  </a:lnTo>
                  <a:lnTo>
                    <a:pt x="360" y="1110"/>
                  </a:lnTo>
                  <a:lnTo>
                    <a:pt x="348" y="1092"/>
                  </a:lnTo>
                  <a:lnTo>
                    <a:pt x="342" y="1074"/>
                  </a:lnTo>
                  <a:lnTo>
                    <a:pt x="330" y="1032"/>
                  </a:lnTo>
                  <a:lnTo>
                    <a:pt x="330" y="990"/>
                  </a:lnTo>
                  <a:lnTo>
                    <a:pt x="324" y="978"/>
                  </a:lnTo>
                  <a:lnTo>
                    <a:pt x="306" y="966"/>
                  </a:lnTo>
                  <a:lnTo>
                    <a:pt x="282" y="948"/>
                  </a:lnTo>
                  <a:lnTo>
                    <a:pt x="252" y="936"/>
                  </a:lnTo>
                  <a:lnTo>
                    <a:pt x="222" y="918"/>
                  </a:lnTo>
                  <a:lnTo>
                    <a:pt x="174" y="888"/>
                  </a:lnTo>
                  <a:lnTo>
                    <a:pt x="126" y="846"/>
                  </a:lnTo>
                  <a:lnTo>
                    <a:pt x="84" y="798"/>
                  </a:lnTo>
                  <a:lnTo>
                    <a:pt x="48" y="756"/>
                  </a:lnTo>
                  <a:lnTo>
                    <a:pt x="30" y="720"/>
                  </a:lnTo>
                  <a:lnTo>
                    <a:pt x="18" y="684"/>
                  </a:lnTo>
                  <a:lnTo>
                    <a:pt x="6" y="642"/>
                  </a:lnTo>
                  <a:lnTo>
                    <a:pt x="0" y="600"/>
                  </a:lnTo>
                  <a:lnTo>
                    <a:pt x="0" y="558"/>
                  </a:lnTo>
                  <a:lnTo>
                    <a:pt x="6" y="522"/>
                  </a:lnTo>
                  <a:lnTo>
                    <a:pt x="18" y="480"/>
                  </a:lnTo>
                  <a:lnTo>
                    <a:pt x="36" y="444"/>
                  </a:lnTo>
                  <a:lnTo>
                    <a:pt x="66" y="384"/>
                  </a:lnTo>
                  <a:lnTo>
                    <a:pt x="108" y="330"/>
                  </a:lnTo>
                  <a:lnTo>
                    <a:pt x="132" y="300"/>
                  </a:lnTo>
                  <a:lnTo>
                    <a:pt x="156" y="276"/>
                  </a:lnTo>
                  <a:lnTo>
                    <a:pt x="186" y="258"/>
                  </a:lnTo>
                  <a:lnTo>
                    <a:pt x="216" y="240"/>
                  </a:lnTo>
                  <a:lnTo>
                    <a:pt x="294" y="198"/>
                  </a:lnTo>
                  <a:lnTo>
                    <a:pt x="330" y="180"/>
                  </a:lnTo>
                  <a:lnTo>
                    <a:pt x="372" y="162"/>
                  </a:lnTo>
                  <a:lnTo>
                    <a:pt x="414" y="150"/>
                  </a:lnTo>
                  <a:lnTo>
                    <a:pt x="456" y="138"/>
                  </a:lnTo>
                  <a:lnTo>
                    <a:pt x="498" y="138"/>
                  </a:lnTo>
                  <a:lnTo>
                    <a:pt x="546" y="144"/>
                  </a:lnTo>
                  <a:lnTo>
                    <a:pt x="594" y="156"/>
                  </a:lnTo>
                  <a:lnTo>
                    <a:pt x="642" y="162"/>
                  </a:lnTo>
                  <a:lnTo>
                    <a:pt x="690" y="168"/>
                  </a:lnTo>
                  <a:lnTo>
                    <a:pt x="731" y="180"/>
                  </a:lnTo>
                  <a:lnTo>
                    <a:pt x="767" y="174"/>
                  </a:lnTo>
                  <a:lnTo>
                    <a:pt x="791" y="162"/>
                  </a:lnTo>
                  <a:lnTo>
                    <a:pt x="815" y="144"/>
                  </a:lnTo>
                  <a:lnTo>
                    <a:pt x="833" y="120"/>
                  </a:lnTo>
                  <a:lnTo>
                    <a:pt x="851" y="96"/>
                  </a:lnTo>
                  <a:lnTo>
                    <a:pt x="869" y="72"/>
                  </a:lnTo>
                  <a:lnTo>
                    <a:pt x="893" y="48"/>
                  </a:lnTo>
                  <a:lnTo>
                    <a:pt x="923" y="36"/>
                  </a:lnTo>
                  <a:lnTo>
                    <a:pt x="989" y="18"/>
                  </a:lnTo>
                  <a:lnTo>
                    <a:pt x="1061" y="6"/>
                  </a:lnTo>
                  <a:lnTo>
                    <a:pt x="1133" y="0"/>
                  </a:lnTo>
                  <a:lnTo>
                    <a:pt x="1205" y="0"/>
                  </a:lnTo>
                  <a:lnTo>
                    <a:pt x="1259" y="6"/>
                  </a:lnTo>
                  <a:lnTo>
                    <a:pt x="1307" y="18"/>
                  </a:lnTo>
                  <a:lnTo>
                    <a:pt x="1355" y="24"/>
                  </a:lnTo>
                  <a:lnTo>
                    <a:pt x="1403" y="30"/>
                  </a:lnTo>
                  <a:close/>
                </a:path>
              </a:pathLst>
            </a:custGeom>
            <a:solidFill>
              <a:srgbClr val="BCB800">
                <a:alpha val="49001"/>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MY"/>
            </a:p>
          </p:txBody>
        </p:sp>
      </p:grpSp>
    </p:spTree>
    <p:extLst>
      <p:ext uri="{BB962C8B-B14F-4D97-AF65-F5344CB8AC3E}">
        <p14:creationId xmlns:p14="http://schemas.microsoft.com/office/powerpoint/2010/main" val="172410247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lide Number Placeholder 5"/>
          <p:cNvSpPr>
            <a:spLocks noGrp="1"/>
          </p:cNvSpPr>
          <p:nvPr>
            <p:ph type="sldNum" sz="quarter" idx="12"/>
          </p:nvPr>
        </p:nvSpPr>
        <p:spPr/>
        <p:txBody>
          <a:bodyPr/>
          <a:lstStyle/>
          <a:p>
            <a:fld id="{D3BB5BB7-7040-482A-B459-AD15156EA889}" type="slidenum">
              <a:rPr lang="en-US" altLang="en-US"/>
              <a:pPr/>
              <a:t>54</a:t>
            </a:fld>
            <a:endParaRPr lang="en-US" altLang="en-US"/>
          </a:p>
        </p:txBody>
      </p:sp>
      <p:sp>
        <p:nvSpPr>
          <p:cNvPr id="49154" name="Text Box 2"/>
          <p:cNvSpPr txBox="1">
            <a:spLocks noChangeArrowheads="1"/>
          </p:cNvSpPr>
          <p:nvPr/>
        </p:nvSpPr>
        <p:spPr bwMode="auto">
          <a:xfrm>
            <a:off x="755650" y="431800"/>
            <a:ext cx="8208963" cy="609600"/>
          </a:xfrm>
          <a:prstGeom prst="rect">
            <a:avLst/>
          </a:prstGeom>
          <a:noFill/>
          <a:ln>
            <a:noFill/>
          </a:ln>
          <a:effectLst/>
          <a:extLst>
            <a:ext uri="{909E8E84-426E-40DD-AFC4-6F175D3DCCD1}">
              <a14:hiddenFill xmlns:a14="http://schemas.microsoft.com/office/drawing/2010/main">
                <a:gradFill rotWithShape="0">
                  <a:gsLst>
                    <a:gs pos="0">
                      <a:srgbClr val="FF0066"/>
                    </a:gs>
                    <a:gs pos="100000">
                      <a:srgbClr val="FF0066">
                        <a:gamma/>
                        <a:shade val="46275"/>
                        <a:invGamma/>
                      </a:srgb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1593903" algn="ctr" rotWithShape="0">
                    <a:schemeClr val="tx1">
                      <a:alpha val="50000"/>
                    </a:schemeClr>
                  </a:outerShdw>
                </a:effectLst>
              </a14:hiddenEffects>
            </a:ext>
          </a:extLst>
        </p:spPr>
        <p:txBody>
          <a:bodyPr>
            <a:spAutoFit/>
          </a:bodyPr>
          <a:lstStyle/>
          <a:p>
            <a:pPr algn="ctr" eaLnBrk="0" hangingPunct="0">
              <a:spcBef>
                <a:spcPct val="50000"/>
              </a:spcBef>
            </a:pPr>
            <a:r>
              <a:rPr lang="en-US" sz="3400" b="1">
                <a:solidFill>
                  <a:srgbClr val="FF0000"/>
                </a:solidFill>
                <a:ea typeface="SimSun" pitchFamily="2" charset="-122"/>
                <a:cs typeface="Arial" pitchFamily="34" charset="0"/>
              </a:rPr>
              <a:t>Safety Rule 7</a:t>
            </a:r>
          </a:p>
        </p:txBody>
      </p:sp>
      <p:sp>
        <p:nvSpPr>
          <p:cNvPr id="49155" name="Text Box 3"/>
          <p:cNvSpPr txBox="1">
            <a:spLocks noChangeArrowheads="1"/>
          </p:cNvSpPr>
          <p:nvPr/>
        </p:nvSpPr>
        <p:spPr bwMode="auto">
          <a:xfrm>
            <a:off x="509588" y="1628775"/>
            <a:ext cx="8534400" cy="1463675"/>
          </a:xfrm>
          <a:prstGeom prst="rect">
            <a:avLst/>
          </a:prstGeom>
          <a:noFill/>
          <a:ln>
            <a:noFill/>
          </a:ln>
          <a:effectLst/>
          <a:extLst>
            <a:ext uri="{909E8E84-426E-40DD-AFC4-6F175D3DCCD1}">
              <a14:hiddenFill xmlns:a14="http://schemas.microsoft.com/office/drawing/2010/main">
                <a:gradFill rotWithShape="0">
                  <a:gsLst>
                    <a:gs pos="0">
                      <a:srgbClr val="FF0066"/>
                    </a:gs>
                    <a:gs pos="100000">
                      <a:srgbClr val="FF0066">
                        <a:gamma/>
                        <a:shade val="46275"/>
                        <a:invGamma/>
                      </a:srgb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lgn="ctr" eaLnBrk="0" hangingPunct="0">
              <a:spcBef>
                <a:spcPct val="50000"/>
              </a:spcBef>
            </a:pPr>
            <a:r>
              <a:rPr lang="en-US" sz="3000" b="1">
                <a:solidFill>
                  <a:srgbClr val="0000FF"/>
                </a:solidFill>
                <a:ea typeface="SimSun" pitchFamily="2" charset="-122"/>
                <a:cs typeface="Arial" pitchFamily="34" charset="0"/>
              </a:rPr>
              <a:t>Handle chemicals with care during transportation. Rough handling may cause spillage.</a:t>
            </a:r>
          </a:p>
        </p:txBody>
      </p:sp>
      <p:grpSp>
        <p:nvGrpSpPr>
          <p:cNvPr id="49156" name="Group 4"/>
          <p:cNvGrpSpPr>
            <a:grpSpLocks/>
          </p:cNvGrpSpPr>
          <p:nvPr/>
        </p:nvGrpSpPr>
        <p:grpSpPr bwMode="auto">
          <a:xfrm>
            <a:off x="1449388" y="3530600"/>
            <a:ext cx="6076950" cy="2108200"/>
            <a:chOff x="913" y="2306"/>
            <a:chExt cx="3828" cy="1328"/>
          </a:xfrm>
        </p:grpSpPr>
        <p:sp>
          <p:nvSpPr>
            <p:cNvPr id="49157" name="Freeform 5"/>
            <p:cNvSpPr>
              <a:spLocks/>
            </p:cNvSpPr>
            <p:nvPr/>
          </p:nvSpPr>
          <p:spPr bwMode="auto">
            <a:xfrm>
              <a:off x="2984" y="2687"/>
              <a:ext cx="1216" cy="45"/>
            </a:xfrm>
            <a:custGeom>
              <a:avLst/>
              <a:gdLst>
                <a:gd name="T0" fmla="*/ 0 w 1216"/>
                <a:gd name="T1" fmla="*/ 0 h 45"/>
                <a:gd name="T2" fmla="*/ 31 w 1216"/>
                <a:gd name="T3" fmla="*/ 45 h 45"/>
                <a:gd name="T4" fmla="*/ 1216 w 1216"/>
                <a:gd name="T5" fmla="*/ 45 h 45"/>
                <a:gd name="T6" fmla="*/ 1216 w 1216"/>
                <a:gd name="T7" fmla="*/ 0 h 45"/>
                <a:gd name="T8" fmla="*/ 0 w 1216"/>
                <a:gd name="T9" fmla="*/ 0 h 45"/>
              </a:gdLst>
              <a:ahLst/>
              <a:cxnLst>
                <a:cxn ang="0">
                  <a:pos x="T0" y="T1"/>
                </a:cxn>
                <a:cxn ang="0">
                  <a:pos x="T2" y="T3"/>
                </a:cxn>
                <a:cxn ang="0">
                  <a:pos x="T4" y="T5"/>
                </a:cxn>
                <a:cxn ang="0">
                  <a:pos x="T6" y="T7"/>
                </a:cxn>
                <a:cxn ang="0">
                  <a:pos x="T8" y="T9"/>
                </a:cxn>
              </a:cxnLst>
              <a:rect l="0" t="0" r="r" b="b"/>
              <a:pathLst>
                <a:path w="1216" h="45">
                  <a:moveTo>
                    <a:pt x="0" y="0"/>
                  </a:moveTo>
                  <a:lnTo>
                    <a:pt x="31" y="45"/>
                  </a:lnTo>
                  <a:lnTo>
                    <a:pt x="1216" y="45"/>
                  </a:lnTo>
                  <a:lnTo>
                    <a:pt x="1216" y="0"/>
                  </a:lnTo>
                  <a:lnTo>
                    <a:pt x="0" y="0"/>
                  </a:lnTo>
                  <a:close/>
                </a:path>
              </a:pathLst>
            </a:custGeom>
            <a:solidFill>
              <a:srgbClr val="ABABAB"/>
            </a:solidFill>
            <a:ln w="1588">
              <a:solidFill>
                <a:srgbClr val="000000"/>
              </a:solidFill>
              <a:prstDash val="solid"/>
              <a:round/>
              <a:headEnd/>
              <a:tailEnd/>
            </a:ln>
          </p:spPr>
          <p:txBody>
            <a:bodyPr/>
            <a:lstStyle/>
            <a:p>
              <a:endParaRPr lang="en-MY"/>
            </a:p>
          </p:txBody>
        </p:sp>
        <p:sp>
          <p:nvSpPr>
            <p:cNvPr id="49158" name="Freeform 6"/>
            <p:cNvSpPr>
              <a:spLocks/>
            </p:cNvSpPr>
            <p:nvPr/>
          </p:nvSpPr>
          <p:spPr bwMode="auto">
            <a:xfrm>
              <a:off x="2994" y="2700"/>
              <a:ext cx="1170" cy="30"/>
            </a:xfrm>
            <a:custGeom>
              <a:avLst/>
              <a:gdLst>
                <a:gd name="T0" fmla="*/ 0 w 1170"/>
                <a:gd name="T1" fmla="*/ 0 h 30"/>
                <a:gd name="T2" fmla="*/ 1170 w 1170"/>
                <a:gd name="T3" fmla="*/ 0 h 30"/>
                <a:gd name="T4" fmla="*/ 1170 w 1170"/>
                <a:gd name="T5" fmla="*/ 30 h 30"/>
              </a:gdLst>
              <a:ahLst/>
              <a:cxnLst>
                <a:cxn ang="0">
                  <a:pos x="T0" y="T1"/>
                </a:cxn>
                <a:cxn ang="0">
                  <a:pos x="T2" y="T3"/>
                </a:cxn>
                <a:cxn ang="0">
                  <a:pos x="T4" y="T5"/>
                </a:cxn>
              </a:cxnLst>
              <a:rect l="0" t="0" r="r" b="b"/>
              <a:pathLst>
                <a:path w="1170" h="30">
                  <a:moveTo>
                    <a:pt x="0" y="0"/>
                  </a:moveTo>
                  <a:lnTo>
                    <a:pt x="1170" y="0"/>
                  </a:lnTo>
                  <a:lnTo>
                    <a:pt x="1170" y="3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grpSp>
          <p:nvGrpSpPr>
            <p:cNvPr id="49159" name="Group 7"/>
            <p:cNvGrpSpPr>
              <a:grpSpLocks/>
            </p:cNvGrpSpPr>
            <p:nvPr/>
          </p:nvGrpSpPr>
          <p:grpSpPr bwMode="auto">
            <a:xfrm flipH="1">
              <a:off x="3792" y="2400"/>
              <a:ext cx="463" cy="768"/>
              <a:chOff x="1392" y="1824"/>
              <a:chExt cx="1361" cy="2256"/>
            </a:xfrm>
          </p:grpSpPr>
          <p:pic>
            <p:nvPicPr>
              <p:cNvPr id="49160" name="Picture 8" descr="BARR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2" y="1824"/>
                <a:ext cx="1361" cy="2256"/>
              </a:xfrm>
              <a:prstGeom prst="rect">
                <a:avLst/>
              </a:prstGeom>
              <a:noFill/>
              <a:extLst>
                <a:ext uri="{909E8E84-426E-40DD-AFC4-6F175D3DCCD1}">
                  <a14:hiddenFill xmlns:a14="http://schemas.microsoft.com/office/drawing/2010/main">
                    <a:solidFill>
                      <a:srgbClr val="FFFFFF"/>
                    </a:solidFill>
                  </a14:hiddenFill>
                </a:ext>
              </a:extLst>
            </p:spPr>
          </p:pic>
          <p:pic>
            <p:nvPicPr>
              <p:cNvPr id="49161" name="Picture 9" descr="GC3018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8" y="2741"/>
                <a:ext cx="672" cy="57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9162" name="Group 10"/>
            <p:cNvGrpSpPr>
              <a:grpSpLocks/>
            </p:cNvGrpSpPr>
            <p:nvPr/>
          </p:nvGrpSpPr>
          <p:grpSpPr bwMode="auto">
            <a:xfrm flipH="1">
              <a:off x="3264" y="2400"/>
              <a:ext cx="463" cy="768"/>
              <a:chOff x="144" y="1200"/>
              <a:chExt cx="1361" cy="2256"/>
            </a:xfrm>
          </p:grpSpPr>
          <p:pic>
            <p:nvPicPr>
              <p:cNvPr id="49163" name="Picture 11" descr="BARR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 y="1200"/>
                <a:ext cx="1361" cy="2256"/>
              </a:xfrm>
              <a:prstGeom prst="rect">
                <a:avLst/>
              </a:prstGeom>
              <a:noFill/>
              <a:extLst>
                <a:ext uri="{909E8E84-426E-40DD-AFC4-6F175D3DCCD1}">
                  <a14:hiddenFill xmlns:a14="http://schemas.microsoft.com/office/drawing/2010/main">
                    <a:solidFill>
                      <a:srgbClr val="FFFFFF"/>
                    </a:solidFill>
                  </a14:hiddenFill>
                </a:ext>
              </a:extLst>
            </p:spPr>
          </p:pic>
          <p:pic>
            <p:nvPicPr>
              <p:cNvPr id="49164" name="Picture 12" descr="HAZSGN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 y="2119"/>
                <a:ext cx="570" cy="569"/>
              </a:xfrm>
              <a:prstGeom prst="rect">
                <a:avLst/>
              </a:prstGeom>
              <a:noFill/>
              <a:extLst>
                <a:ext uri="{909E8E84-426E-40DD-AFC4-6F175D3DCCD1}">
                  <a14:hiddenFill xmlns:a14="http://schemas.microsoft.com/office/drawing/2010/main">
                    <a:solidFill>
                      <a:srgbClr val="FFFFFF"/>
                    </a:solidFill>
                  </a14:hiddenFill>
                </a:ext>
              </a:extLst>
            </p:spPr>
          </p:pic>
        </p:grpSp>
        <p:sp>
          <p:nvSpPr>
            <p:cNvPr id="49165" name="Rectangle 13"/>
            <p:cNvSpPr>
              <a:spLocks noChangeArrowheads="1"/>
            </p:cNvSpPr>
            <p:nvPr/>
          </p:nvSpPr>
          <p:spPr bwMode="auto">
            <a:xfrm>
              <a:off x="2863" y="2675"/>
              <a:ext cx="240" cy="610"/>
            </a:xfrm>
            <a:prstGeom prst="rect">
              <a:avLst/>
            </a:prstGeom>
            <a:solidFill>
              <a:srgbClr val="000000"/>
            </a:solidFill>
            <a:ln w="1588">
              <a:solidFill>
                <a:srgbClr val="000000"/>
              </a:solidFill>
              <a:miter lim="800000"/>
              <a:headEnd/>
              <a:tailEnd/>
            </a:ln>
          </p:spPr>
          <p:txBody>
            <a:bodyPr/>
            <a:lstStyle/>
            <a:p>
              <a:endParaRPr lang="en-MY"/>
            </a:p>
          </p:txBody>
        </p:sp>
        <p:sp>
          <p:nvSpPr>
            <p:cNvPr id="49166" name="Freeform 14"/>
            <p:cNvSpPr>
              <a:spLocks/>
            </p:cNvSpPr>
            <p:nvPr/>
          </p:nvSpPr>
          <p:spPr bwMode="auto">
            <a:xfrm>
              <a:off x="1065" y="2931"/>
              <a:ext cx="831" cy="583"/>
            </a:xfrm>
            <a:custGeom>
              <a:avLst/>
              <a:gdLst>
                <a:gd name="T0" fmla="*/ 0 w 831"/>
                <a:gd name="T1" fmla="*/ 301 h 583"/>
                <a:gd name="T2" fmla="*/ 46 w 831"/>
                <a:gd name="T3" fmla="*/ 145 h 583"/>
                <a:gd name="T4" fmla="*/ 133 w 831"/>
                <a:gd name="T5" fmla="*/ 63 h 583"/>
                <a:gd name="T6" fmla="*/ 290 w 831"/>
                <a:gd name="T7" fmla="*/ 0 h 583"/>
                <a:gd name="T8" fmla="*/ 515 w 831"/>
                <a:gd name="T9" fmla="*/ 0 h 583"/>
                <a:gd name="T10" fmla="*/ 671 w 831"/>
                <a:gd name="T11" fmla="*/ 81 h 583"/>
                <a:gd name="T12" fmla="*/ 759 w 831"/>
                <a:gd name="T13" fmla="*/ 231 h 583"/>
                <a:gd name="T14" fmla="*/ 826 w 831"/>
                <a:gd name="T15" fmla="*/ 371 h 583"/>
                <a:gd name="T16" fmla="*/ 831 w 831"/>
                <a:gd name="T17" fmla="*/ 541 h 583"/>
                <a:gd name="T18" fmla="*/ 755 w 831"/>
                <a:gd name="T19" fmla="*/ 583 h 583"/>
                <a:gd name="T20" fmla="*/ 755 w 831"/>
                <a:gd name="T21" fmla="*/ 416 h 583"/>
                <a:gd name="T22" fmla="*/ 703 w 831"/>
                <a:gd name="T23" fmla="*/ 469 h 583"/>
                <a:gd name="T24" fmla="*/ 60 w 831"/>
                <a:gd name="T25" fmla="*/ 363 h 583"/>
                <a:gd name="T26" fmla="*/ 16 w 831"/>
                <a:gd name="T27" fmla="*/ 301 h 583"/>
                <a:gd name="T28" fmla="*/ 0 w 831"/>
                <a:gd name="T29" fmla="*/ 301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1" h="583">
                  <a:moveTo>
                    <a:pt x="0" y="301"/>
                  </a:moveTo>
                  <a:lnTo>
                    <a:pt x="46" y="145"/>
                  </a:lnTo>
                  <a:lnTo>
                    <a:pt x="133" y="63"/>
                  </a:lnTo>
                  <a:lnTo>
                    <a:pt x="290" y="0"/>
                  </a:lnTo>
                  <a:lnTo>
                    <a:pt x="515" y="0"/>
                  </a:lnTo>
                  <a:lnTo>
                    <a:pt x="671" y="81"/>
                  </a:lnTo>
                  <a:lnTo>
                    <a:pt x="759" y="231"/>
                  </a:lnTo>
                  <a:lnTo>
                    <a:pt x="826" y="371"/>
                  </a:lnTo>
                  <a:lnTo>
                    <a:pt x="831" y="541"/>
                  </a:lnTo>
                  <a:lnTo>
                    <a:pt x="755" y="583"/>
                  </a:lnTo>
                  <a:lnTo>
                    <a:pt x="755" y="416"/>
                  </a:lnTo>
                  <a:lnTo>
                    <a:pt x="703" y="469"/>
                  </a:lnTo>
                  <a:lnTo>
                    <a:pt x="60" y="363"/>
                  </a:lnTo>
                  <a:lnTo>
                    <a:pt x="16" y="301"/>
                  </a:lnTo>
                  <a:lnTo>
                    <a:pt x="0" y="301"/>
                  </a:lnTo>
                  <a:close/>
                </a:path>
              </a:pathLst>
            </a:custGeom>
            <a:solidFill>
              <a:srgbClr val="000000"/>
            </a:solidFill>
            <a:ln w="1588">
              <a:solidFill>
                <a:srgbClr val="ABABAB"/>
              </a:solidFill>
              <a:prstDash val="solid"/>
              <a:round/>
              <a:headEnd/>
              <a:tailEnd/>
            </a:ln>
          </p:spPr>
          <p:txBody>
            <a:bodyPr/>
            <a:lstStyle/>
            <a:p>
              <a:endParaRPr lang="en-MY"/>
            </a:p>
          </p:txBody>
        </p:sp>
        <p:sp>
          <p:nvSpPr>
            <p:cNvPr id="49167" name="Freeform 15"/>
            <p:cNvSpPr>
              <a:spLocks/>
            </p:cNvSpPr>
            <p:nvPr/>
          </p:nvSpPr>
          <p:spPr bwMode="auto">
            <a:xfrm>
              <a:off x="913" y="3014"/>
              <a:ext cx="261" cy="269"/>
            </a:xfrm>
            <a:custGeom>
              <a:avLst/>
              <a:gdLst>
                <a:gd name="T0" fmla="*/ 48 w 261"/>
                <a:gd name="T1" fmla="*/ 0 h 269"/>
                <a:gd name="T2" fmla="*/ 261 w 261"/>
                <a:gd name="T3" fmla="*/ 28 h 269"/>
                <a:gd name="T4" fmla="*/ 242 w 261"/>
                <a:gd name="T5" fmla="*/ 52 h 269"/>
                <a:gd name="T6" fmla="*/ 226 w 261"/>
                <a:gd name="T7" fmla="*/ 78 h 269"/>
                <a:gd name="T8" fmla="*/ 212 w 261"/>
                <a:gd name="T9" fmla="*/ 106 h 269"/>
                <a:gd name="T10" fmla="*/ 201 w 261"/>
                <a:gd name="T11" fmla="*/ 134 h 269"/>
                <a:gd name="T12" fmla="*/ 189 w 261"/>
                <a:gd name="T13" fmla="*/ 167 h 269"/>
                <a:gd name="T14" fmla="*/ 181 w 261"/>
                <a:gd name="T15" fmla="*/ 201 h 269"/>
                <a:gd name="T16" fmla="*/ 174 w 261"/>
                <a:gd name="T17" fmla="*/ 235 h 269"/>
                <a:gd name="T18" fmla="*/ 168 w 261"/>
                <a:gd name="T19" fmla="*/ 269 h 269"/>
                <a:gd name="T20" fmla="*/ 82 w 261"/>
                <a:gd name="T21" fmla="*/ 264 h 269"/>
                <a:gd name="T22" fmla="*/ 75 w 261"/>
                <a:gd name="T23" fmla="*/ 239 h 269"/>
                <a:gd name="T24" fmla="*/ 58 w 261"/>
                <a:gd name="T25" fmla="*/ 216 h 269"/>
                <a:gd name="T26" fmla="*/ 43 w 261"/>
                <a:gd name="T27" fmla="*/ 193 h 269"/>
                <a:gd name="T28" fmla="*/ 30 w 261"/>
                <a:gd name="T29" fmla="*/ 169 h 269"/>
                <a:gd name="T30" fmla="*/ 22 w 261"/>
                <a:gd name="T31" fmla="*/ 144 h 269"/>
                <a:gd name="T32" fmla="*/ 17 w 261"/>
                <a:gd name="T33" fmla="*/ 124 h 269"/>
                <a:gd name="T34" fmla="*/ 0 w 261"/>
                <a:gd name="T35" fmla="*/ 100 h 269"/>
                <a:gd name="T36" fmla="*/ 0 w 261"/>
                <a:gd name="T37" fmla="*/ 53 h 269"/>
                <a:gd name="T38" fmla="*/ 13 w 261"/>
                <a:gd name="T39" fmla="*/ 44 h 269"/>
                <a:gd name="T40" fmla="*/ 13 w 261"/>
                <a:gd name="T41" fmla="*/ 44 h 269"/>
                <a:gd name="T42" fmla="*/ 14 w 261"/>
                <a:gd name="T43" fmla="*/ 42 h 269"/>
                <a:gd name="T44" fmla="*/ 17 w 261"/>
                <a:gd name="T45" fmla="*/ 37 h 269"/>
                <a:gd name="T46" fmla="*/ 19 w 261"/>
                <a:gd name="T47" fmla="*/ 32 h 269"/>
                <a:gd name="T48" fmla="*/ 22 w 261"/>
                <a:gd name="T49" fmla="*/ 28 h 269"/>
                <a:gd name="T50" fmla="*/ 24 w 261"/>
                <a:gd name="T51" fmla="*/ 24 h 269"/>
                <a:gd name="T52" fmla="*/ 27 w 261"/>
                <a:gd name="T53" fmla="*/ 20 h 269"/>
                <a:gd name="T54" fmla="*/ 29 w 261"/>
                <a:gd name="T55" fmla="*/ 17 h 269"/>
                <a:gd name="T56" fmla="*/ 32 w 261"/>
                <a:gd name="T57" fmla="*/ 14 h 269"/>
                <a:gd name="T58" fmla="*/ 34 w 261"/>
                <a:gd name="T59" fmla="*/ 12 h 269"/>
                <a:gd name="T60" fmla="*/ 37 w 261"/>
                <a:gd name="T61" fmla="*/ 9 h 269"/>
                <a:gd name="T62" fmla="*/ 38 w 261"/>
                <a:gd name="T63" fmla="*/ 8 h 269"/>
                <a:gd name="T64" fmla="*/ 41 w 261"/>
                <a:gd name="T65" fmla="*/ 5 h 269"/>
                <a:gd name="T66" fmla="*/ 42 w 261"/>
                <a:gd name="T67" fmla="*/ 4 h 269"/>
                <a:gd name="T68" fmla="*/ 43 w 261"/>
                <a:gd name="T69" fmla="*/ 3 h 269"/>
                <a:gd name="T70" fmla="*/ 46 w 261"/>
                <a:gd name="T71" fmla="*/ 1 h 269"/>
                <a:gd name="T72" fmla="*/ 48 w 261"/>
                <a:gd name="T73"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1" h="269">
                  <a:moveTo>
                    <a:pt x="48" y="0"/>
                  </a:moveTo>
                  <a:lnTo>
                    <a:pt x="261" y="28"/>
                  </a:lnTo>
                  <a:lnTo>
                    <a:pt x="242" y="52"/>
                  </a:lnTo>
                  <a:lnTo>
                    <a:pt x="226" y="78"/>
                  </a:lnTo>
                  <a:lnTo>
                    <a:pt x="212" y="106"/>
                  </a:lnTo>
                  <a:lnTo>
                    <a:pt x="201" y="134"/>
                  </a:lnTo>
                  <a:lnTo>
                    <a:pt x="189" y="167"/>
                  </a:lnTo>
                  <a:lnTo>
                    <a:pt x="181" y="201"/>
                  </a:lnTo>
                  <a:lnTo>
                    <a:pt x="174" y="235"/>
                  </a:lnTo>
                  <a:lnTo>
                    <a:pt x="168" y="269"/>
                  </a:lnTo>
                  <a:lnTo>
                    <a:pt x="82" y="264"/>
                  </a:lnTo>
                  <a:lnTo>
                    <a:pt x="75" y="239"/>
                  </a:lnTo>
                  <a:lnTo>
                    <a:pt x="58" y="216"/>
                  </a:lnTo>
                  <a:lnTo>
                    <a:pt x="43" y="193"/>
                  </a:lnTo>
                  <a:lnTo>
                    <a:pt x="30" y="169"/>
                  </a:lnTo>
                  <a:lnTo>
                    <a:pt x="22" y="144"/>
                  </a:lnTo>
                  <a:lnTo>
                    <a:pt x="17" y="124"/>
                  </a:lnTo>
                  <a:lnTo>
                    <a:pt x="0" y="100"/>
                  </a:lnTo>
                  <a:lnTo>
                    <a:pt x="0" y="53"/>
                  </a:lnTo>
                  <a:lnTo>
                    <a:pt x="13" y="44"/>
                  </a:lnTo>
                  <a:lnTo>
                    <a:pt x="13" y="44"/>
                  </a:lnTo>
                  <a:lnTo>
                    <a:pt x="14" y="42"/>
                  </a:lnTo>
                  <a:lnTo>
                    <a:pt x="17" y="37"/>
                  </a:lnTo>
                  <a:lnTo>
                    <a:pt x="19" y="32"/>
                  </a:lnTo>
                  <a:lnTo>
                    <a:pt x="22" y="28"/>
                  </a:lnTo>
                  <a:lnTo>
                    <a:pt x="24" y="24"/>
                  </a:lnTo>
                  <a:lnTo>
                    <a:pt x="27" y="20"/>
                  </a:lnTo>
                  <a:lnTo>
                    <a:pt x="29" y="17"/>
                  </a:lnTo>
                  <a:lnTo>
                    <a:pt x="32" y="14"/>
                  </a:lnTo>
                  <a:lnTo>
                    <a:pt x="34" y="12"/>
                  </a:lnTo>
                  <a:lnTo>
                    <a:pt x="37" y="9"/>
                  </a:lnTo>
                  <a:lnTo>
                    <a:pt x="38" y="8"/>
                  </a:lnTo>
                  <a:lnTo>
                    <a:pt x="41" y="5"/>
                  </a:lnTo>
                  <a:lnTo>
                    <a:pt x="42" y="4"/>
                  </a:lnTo>
                  <a:lnTo>
                    <a:pt x="43" y="3"/>
                  </a:lnTo>
                  <a:lnTo>
                    <a:pt x="46" y="1"/>
                  </a:lnTo>
                  <a:lnTo>
                    <a:pt x="48" y="0"/>
                  </a:lnTo>
                  <a:close/>
                </a:path>
              </a:pathLst>
            </a:custGeom>
            <a:solidFill>
              <a:srgbClr val="ABABAB"/>
            </a:solidFill>
            <a:ln w="1588">
              <a:solidFill>
                <a:srgbClr val="000000"/>
              </a:solidFill>
              <a:prstDash val="solid"/>
              <a:round/>
              <a:headEnd/>
              <a:tailEnd/>
            </a:ln>
          </p:spPr>
          <p:txBody>
            <a:bodyPr/>
            <a:lstStyle/>
            <a:p>
              <a:endParaRPr lang="en-MY"/>
            </a:p>
          </p:txBody>
        </p:sp>
        <p:sp>
          <p:nvSpPr>
            <p:cNvPr id="49168" name="Rectangle 16"/>
            <p:cNvSpPr>
              <a:spLocks noChangeArrowheads="1"/>
            </p:cNvSpPr>
            <p:nvPr/>
          </p:nvSpPr>
          <p:spPr bwMode="auto">
            <a:xfrm>
              <a:off x="1860" y="3275"/>
              <a:ext cx="1206" cy="31"/>
            </a:xfrm>
            <a:prstGeom prst="rect">
              <a:avLst/>
            </a:prstGeom>
            <a:solidFill>
              <a:srgbClr val="ABABAB"/>
            </a:solidFill>
            <a:ln w="1588">
              <a:solidFill>
                <a:srgbClr val="000000"/>
              </a:solidFill>
              <a:miter lim="800000"/>
              <a:headEnd/>
              <a:tailEnd/>
            </a:ln>
          </p:spPr>
          <p:txBody>
            <a:bodyPr/>
            <a:lstStyle/>
            <a:p>
              <a:endParaRPr lang="en-MY"/>
            </a:p>
          </p:txBody>
        </p:sp>
        <p:sp>
          <p:nvSpPr>
            <p:cNvPr id="49169" name="Freeform 17"/>
            <p:cNvSpPr>
              <a:spLocks/>
            </p:cNvSpPr>
            <p:nvPr/>
          </p:nvSpPr>
          <p:spPr bwMode="auto">
            <a:xfrm>
              <a:off x="4325" y="3215"/>
              <a:ext cx="71" cy="46"/>
            </a:xfrm>
            <a:custGeom>
              <a:avLst/>
              <a:gdLst>
                <a:gd name="T0" fmla="*/ 0 w 71"/>
                <a:gd name="T1" fmla="*/ 2 h 46"/>
                <a:gd name="T2" fmla="*/ 52 w 71"/>
                <a:gd name="T3" fmla="*/ 0 h 46"/>
                <a:gd name="T4" fmla="*/ 71 w 71"/>
                <a:gd name="T5" fmla="*/ 24 h 46"/>
                <a:gd name="T6" fmla="*/ 23 w 71"/>
                <a:gd name="T7" fmla="*/ 46 h 46"/>
                <a:gd name="T8" fmla="*/ 0 w 71"/>
                <a:gd name="T9" fmla="*/ 2 h 46"/>
              </a:gdLst>
              <a:ahLst/>
              <a:cxnLst>
                <a:cxn ang="0">
                  <a:pos x="T0" y="T1"/>
                </a:cxn>
                <a:cxn ang="0">
                  <a:pos x="T2" y="T3"/>
                </a:cxn>
                <a:cxn ang="0">
                  <a:pos x="T4" y="T5"/>
                </a:cxn>
                <a:cxn ang="0">
                  <a:pos x="T6" y="T7"/>
                </a:cxn>
                <a:cxn ang="0">
                  <a:pos x="T8" y="T9"/>
                </a:cxn>
              </a:cxnLst>
              <a:rect l="0" t="0" r="r" b="b"/>
              <a:pathLst>
                <a:path w="71" h="46">
                  <a:moveTo>
                    <a:pt x="0" y="2"/>
                  </a:moveTo>
                  <a:lnTo>
                    <a:pt x="52" y="0"/>
                  </a:lnTo>
                  <a:lnTo>
                    <a:pt x="71" y="24"/>
                  </a:lnTo>
                  <a:lnTo>
                    <a:pt x="23" y="46"/>
                  </a:lnTo>
                  <a:lnTo>
                    <a:pt x="0" y="2"/>
                  </a:lnTo>
                  <a:close/>
                </a:path>
              </a:pathLst>
            </a:custGeom>
            <a:solidFill>
              <a:srgbClr val="ABABAB"/>
            </a:solidFill>
            <a:ln w="1588">
              <a:solidFill>
                <a:srgbClr val="000000"/>
              </a:solidFill>
              <a:prstDash val="solid"/>
              <a:round/>
              <a:headEnd/>
              <a:tailEnd/>
            </a:ln>
          </p:spPr>
          <p:txBody>
            <a:bodyPr/>
            <a:lstStyle/>
            <a:p>
              <a:endParaRPr lang="en-MY"/>
            </a:p>
          </p:txBody>
        </p:sp>
        <p:sp>
          <p:nvSpPr>
            <p:cNvPr id="49170" name="Freeform 18"/>
            <p:cNvSpPr>
              <a:spLocks/>
            </p:cNvSpPr>
            <p:nvPr/>
          </p:nvSpPr>
          <p:spPr bwMode="auto">
            <a:xfrm>
              <a:off x="4618" y="3099"/>
              <a:ext cx="123" cy="92"/>
            </a:xfrm>
            <a:custGeom>
              <a:avLst/>
              <a:gdLst>
                <a:gd name="T0" fmla="*/ 19 w 123"/>
                <a:gd name="T1" fmla="*/ 0 h 92"/>
                <a:gd name="T2" fmla="*/ 0 w 123"/>
                <a:gd name="T3" fmla="*/ 75 h 92"/>
                <a:gd name="T4" fmla="*/ 46 w 123"/>
                <a:gd name="T5" fmla="*/ 90 h 92"/>
                <a:gd name="T6" fmla="*/ 60 w 123"/>
                <a:gd name="T7" fmla="*/ 92 h 92"/>
                <a:gd name="T8" fmla="*/ 70 w 123"/>
                <a:gd name="T9" fmla="*/ 92 h 92"/>
                <a:gd name="T10" fmla="*/ 82 w 123"/>
                <a:gd name="T11" fmla="*/ 90 h 92"/>
                <a:gd name="T12" fmla="*/ 90 w 123"/>
                <a:gd name="T13" fmla="*/ 89 h 92"/>
                <a:gd name="T14" fmla="*/ 99 w 123"/>
                <a:gd name="T15" fmla="*/ 85 h 92"/>
                <a:gd name="T16" fmla="*/ 107 w 123"/>
                <a:gd name="T17" fmla="*/ 83 h 92"/>
                <a:gd name="T18" fmla="*/ 113 w 123"/>
                <a:gd name="T19" fmla="*/ 78 h 92"/>
                <a:gd name="T20" fmla="*/ 117 w 123"/>
                <a:gd name="T21" fmla="*/ 73 h 92"/>
                <a:gd name="T22" fmla="*/ 121 w 123"/>
                <a:gd name="T23" fmla="*/ 67 h 92"/>
                <a:gd name="T24" fmla="*/ 123 w 123"/>
                <a:gd name="T25" fmla="*/ 60 h 92"/>
                <a:gd name="T26" fmla="*/ 123 w 123"/>
                <a:gd name="T27" fmla="*/ 54 h 92"/>
                <a:gd name="T28" fmla="*/ 122 w 123"/>
                <a:gd name="T29" fmla="*/ 49 h 92"/>
                <a:gd name="T30" fmla="*/ 120 w 123"/>
                <a:gd name="T31" fmla="*/ 43 h 92"/>
                <a:gd name="T32" fmla="*/ 114 w 123"/>
                <a:gd name="T33" fmla="*/ 38 h 92"/>
                <a:gd name="T34" fmla="*/ 108 w 123"/>
                <a:gd name="T35" fmla="*/ 34 h 92"/>
                <a:gd name="T36" fmla="*/ 99 w 123"/>
                <a:gd name="T37" fmla="*/ 30 h 92"/>
                <a:gd name="T38" fmla="*/ 87 w 123"/>
                <a:gd name="T39" fmla="*/ 25 h 92"/>
                <a:gd name="T40" fmla="*/ 90 w 123"/>
                <a:gd name="T41" fmla="*/ 11 h 92"/>
                <a:gd name="T42" fmla="*/ 69 w 123"/>
                <a:gd name="T43" fmla="*/ 5 h 92"/>
                <a:gd name="T44" fmla="*/ 64 w 123"/>
                <a:gd name="T45" fmla="*/ 15 h 92"/>
                <a:gd name="T46" fmla="*/ 19 w 123"/>
                <a:gd name="T4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3" h="92">
                  <a:moveTo>
                    <a:pt x="19" y="0"/>
                  </a:moveTo>
                  <a:lnTo>
                    <a:pt x="0" y="75"/>
                  </a:lnTo>
                  <a:lnTo>
                    <a:pt x="46" y="90"/>
                  </a:lnTo>
                  <a:lnTo>
                    <a:pt x="60" y="92"/>
                  </a:lnTo>
                  <a:lnTo>
                    <a:pt x="70" y="92"/>
                  </a:lnTo>
                  <a:lnTo>
                    <a:pt x="82" y="90"/>
                  </a:lnTo>
                  <a:lnTo>
                    <a:pt x="90" y="89"/>
                  </a:lnTo>
                  <a:lnTo>
                    <a:pt x="99" y="85"/>
                  </a:lnTo>
                  <a:lnTo>
                    <a:pt x="107" y="83"/>
                  </a:lnTo>
                  <a:lnTo>
                    <a:pt x="113" y="78"/>
                  </a:lnTo>
                  <a:lnTo>
                    <a:pt x="117" y="73"/>
                  </a:lnTo>
                  <a:lnTo>
                    <a:pt x="121" y="67"/>
                  </a:lnTo>
                  <a:lnTo>
                    <a:pt x="123" y="60"/>
                  </a:lnTo>
                  <a:lnTo>
                    <a:pt x="123" y="54"/>
                  </a:lnTo>
                  <a:lnTo>
                    <a:pt x="122" y="49"/>
                  </a:lnTo>
                  <a:lnTo>
                    <a:pt x="120" y="43"/>
                  </a:lnTo>
                  <a:lnTo>
                    <a:pt x="114" y="38"/>
                  </a:lnTo>
                  <a:lnTo>
                    <a:pt x="108" y="34"/>
                  </a:lnTo>
                  <a:lnTo>
                    <a:pt x="99" y="30"/>
                  </a:lnTo>
                  <a:lnTo>
                    <a:pt x="87" y="25"/>
                  </a:lnTo>
                  <a:lnTo>
                    <a:pt x="90" y="11"/>
                  </a:lnTo>
                  <a:lnTo>
                    <a:pt x="69" y="5"/>
                  </a:lnTo>
                  <a:lnTo>
                    <a:pt x="64" y="15"/>
                  </a:lnTo>
                  <a:lnTo>
                    <a:pt x="19" y="0"/>
                  </a:lnTo>
                  <a:close/>
                </a:path>
              </a:pathLst>
            </a:custGeom>
            <a:solidFill>
              <a:srgbClr val="000000"/>
            </a:solidFill>
            <a:ln w="1588">
              <a:solidFill>
                <a:srgbClr val="ABABAB"/>
              </a:solidFill>
              <a:prstDash val="solid"/>
              <a:round/>
              <a:headEnd/>
              <a:tailEnd/>
            </a:ln>
          </p:spPr>
          <p:txBody>
            <a:bodyPr/>
            <a:lstStyle/>
            <a:p>
              <a:endParaRPr lang="en-MY"/>
            </a:p>
          </p:txBody>
        </p:sp>
        <p:sp>
          <p:nvSpPr>
            <p:cNvPr id="49171" name="Freeform 19"/>
            <p:cNvSpPr>
              <a:spLocks/>
            </p:cNvSpPr>
            <p:nvPr/>
          </p:nvSpPr>
          <p:spPr bwMode="auto">
            <a:xfrm>
              <a:off x="3062" y="2935"/>
              <a:ext cx="1168" cy="589"/>
            </a:xfrm>
            <a:custGeom>
              <a:avLst/>
              <a:gdLst>
                <a:gd name="T0" fmla="*/ 0 w 1168"/>
                <a:gd name="T1" fmla="*/ 336 h 589"/>
                <a:gd name="T2" fmla="*/ 280 w 1168"/>
                <a:gd name="T3" fmla="*/ 336 h 589"/>
                <a:gd name="T4" fmla="*/ 328 w 1168"/>
                <a:gd name="T5" fmla="*/ 204 h 589"/>
                <a:gd name="T6" fmla="*/ 408 w 1168"/>
                <a:gd name="T7" fmla="*/ 97 h 589"/>
                <a:gd name="T8" fmla="*/ 525 w 1168"/>
                <a:gd name="T9" fmla="*/ 27 h 589"/>
                <a:gd name="T10" fmla="*/ 653 w 1168"/>
                <a:gd name="T11" fmla="*/ 2 h 589"/>
                <a:gd name="T12" fmla="*/ 776 w 1168"/>
                <a:gd name="T13" fmla="*/ 0 h 589"/>
                <a:gd name="T14" fmla="*/ 925 w 1168"/>
                <a:gd name="T15" fmla="*/ 24 h 589"/>
                <a:gd name="T16" fmla="*/ 997 w 1168"/>
                <a:gd name="T17" fmla="*/ 79 h 589"/>
                <a:gd name="T18" fmla="*/ 1061 w 1168"/>
                <a:gd name="T19" fmla="*/ 190 h 589"/>
                <a:gd name="T20" fmla="*/ 1093 w 1168"/>
                <a:gd name="T21" fmla="*/ 289 h 589"/>
                <a:gd name="T22" fmla="*/ 1168 w 1168"/>
                <a:gd name="T23" fmla="*/ 297 h 589"/>
                <a:gd name="T24" fmla="*/ 1122 w 1168"/>
                <a:gd name="T25" fmla="*/ 314 h 589"/>
                <a:gd name="T26" fmla="*/ 1078 w 1168"/>
                <a:gd name="T27" fmla="*/ 335 h 589"/>
                <a:gd name="T28" fmla="*/ 1078 w 1168"/>
                <a:gd name="T29" fmla="*/ 589 h 589"/>
                <a:gd name="T30" fmla="*/ 1030 w 1168"/>
                <a:gd name="T31" fmla="*/ 545 h 589"/>
                <a:gd name="T32" fmla="*/ 1030 w 1168"/>
                <a:gd name="T33" fmla="*/ 354 h 589"/>
                <a:gd name="T34" fmla="*/ 986 w 1168"/>
                <a:gd name="T35" fmla="*/ 381 h 589"/>
                <a:gd name="T36" fmla="*/ 981 w 1168"/>
                <a:gd name="T37" fmla="*/ 350 h 589"/>
                <a:gd name="T38" fmla="*/ 1031 w 1168"/>
                <a:gd name="T39" fmla="*/ 320 h 589"/>
                <a:gd name="T40" fmla="*/ 1031 w 1168"/>
                <a:gd name="T41" fmla="*/ 289 h 589"/>
                <a:gd name="T42" fmla="*/ 936 w 1168"/>
                <a:gd name="T43" fmla="*/ 289 h 589"/>
                <a:gd name="T44" fmla="*/ 344 w 1168"/>
                <a:gd name="T45" fmla="*/ 458 h 589"/>
                <a:gd name="T46" fmla="*/ 333 w 1168"/>
                <a:gd name="T47" fmla="*/ 453 h 589"/>
                <a:gd name="T48" fmla="*/ 322 w 1168"/>
                <a:gd name="T49" fmla="*/ 448 h 589"/>
                <a:gd name="T50" fmla="*/ 309 w 1168"/>
                <a:gd name="T51" fmla="*/ 440 h 589"/>
                <a:gd name="T52" fmla="*/ 298 w 1168"/>
                <a:gd name="T53" fmla="*/ 432 h 589"/>
                <a:gd name="T54" fmla="*/ 288 w 1168"/>
                <a:gd name="T55" fmla="*/ 425 h 589"/>
                <a:gd name="T56" fmla="*/ 278 w 1168"/>
                <a:gd name="T57" fmla="*/ 416 h 589"/>
                <a:gd name="T58" fmla="*/ 267 w 1168"/>
                <a:gd name="T59" fmla="*/ 407 h 589"/>
                <a:gd name="T60" fmla="*/ 258 w 1168"/>
                <a:gd name="T61" fmla="*/ 397 h 589"/>
                <a:gd name="T62" fmla="*/ 221 w 1168"/>
                <a:gd name="T63" fmla="*/ 391 h 589"/>
                <a:gd name="T64" fmla="*/ 215 w 1168"/>
                <a:gd name="T65" fmla="*/ 406 h 589"/>
                <a:gd name="T66" fmla="*/ 177 w 1168"/>
                <a:gd name="T67" fmla="*/ 406 h 589"/>
                <a:gd name="T68" fmla="*/ 124 w 1168"/>
                <a:gd name="T69" fmla="*/ 368 h 589"/>
                <a:gd name="T70" fmla="*/ 124 w 1168"/>
                <a:gd name="T71" fmla="*/ 352 h 589"/>
                <a:gd name="T72" fmla="*/ 3 w 1168"/>
                <a:gd name="T73" fmla="*/ 368 h 589"/>
                <a:gd name="T74" fmla="*/ 0 w 1168"/>
                <a:gd name="T75" fmla="*/ 336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68" h="589">
                  <a:moveTo>
                    <a:pt x="0" y="336"/>
                  </a:moveTo>
                  <a:lnTo>
                    <a:pt x="280" y="336"/>
                  </a:lnTo>
                  <a:lnTo>
                    <a:pt x="328" y="204"/>
                  </a:lnTo>
                  <a:lnTo>
                    <a:pt x="408" y="97"/>
                  </a:lnTo>
                  <a:lnTo>
                    <a:pt x="525" y="27"/>
                  </a:lnTo>
                  <a:lnTo>
                    <a:pt x="653" y="2"/>
                  </a:lnTo>
                  <a:lnTo>
                    <a:pt x="776" y="0"/>
                  </a:lnTo>
                  <a:lnTo>
                    <a:pt x="925" y="24"/>
                  </a:lnTo>
                  <a:lnTo>
                    <a:pt x="997" y="79"/>
                  </a:lnTo>
                  <a:lnTo>
                    <a:pt x="1061" y="190"/>
                  </a:lnTo>
                  <a:lnTo>
                    <a:pt x="1093" y="289"/>
                  </a:lnTo>
                  <a:lnTo>
                    <a:pt x="1168" y="297"/>
                  </a:lnTo>
                  <a:lnTo>
                    <a:pt x="1122" y="314"/>
                  </a:lnTo>
                  <a:lnTo>
                    <a:pt x="1078" y="335"/>
                  </a:lnTo>
                  <a:lnTo>
                    <a:pt x="1078" y="589"/>
                  </a:lnTo>
                  <a:lnTo>
                    <a:pt x="1030" y="545"/>
                  </a:lnTo>
                  <a:lnTo>
                    <a:pt x="1030" y="354"/>
                  </a:lnTo>
                  <a:lnTo>
                    <a:pt x="986" y="381"/>
                  </a:lnTo>
                  <a:lnTo>
                    <a:pt x="981" y="350"/>
                  </a:lnTo>
                  <a:lnTo>
                    <a:pt x="1031" y="320"/>
                  </a:lnTo>
                  <a:lnTo>
                    <a:pt x="1031" y="289"/>
                  </a:lnTo>
                  <a:lnTo>
                    <a:pt x="936" y="289"/>
                  </a:lnTo>
                  <a:lnTo>
                    <a:pt x="344" y="458"/>
                  </a:lnTo>
                  <a:lnTo>
                    <a:pt x="333" y="453"/>
                  </a:lnTo>
                  <a:lnTo>
                    <a:pt x="322" y="448"/>
                  </a:lnTo>
                  <a:lnTo>
                    <a:pt x="309" y="440"/>
                  </a:lnTo>
                  <a:lnTo>
                    <a:pt x="298" y="432"/>
                  </a:lnTo>
                  <a:lnTo>
                    <a:pt x="288" y="425"/>
                  </a:lnTo>
                  <a:lnTo>
                    <a:pt x="278" y="416"/>
                  </a:lnTo>
                  <a:lnTo>
                    <a:pt x="267" y="407"/>
                  </a:lnTo>
                  <a:lnTo>
                    <a:pt x="258" y="397"/>
                  </a:lnTo>
                  <a:lnTo>
                    <a:pt x="221" y="391"/>
                  </a:lnTo>
                  <a:lnTo>
                    <a:pt x="215" y="406"/>
                  </a:lnTo>
                  <a:lnTo>
                    <a:pt x="177" y="406"/>
                  </a:lnTo>
                  <a:lnTo>
                    <a:pt x="124" y="368"/>
                  </a:lnTo>
                  <a:lnTo>
                    <a:pt x="124" y="352"/>
                  </a:lnTo>
                  <a:lnTo>
                    <a:pt x="3" y="368"/>
                  </a:lnTo>
                  <a:lnTo>
                    <a:pt x="0" y="336"/>
                  </a:lnTo>
                  <a:close/>
                </a:path>
              </a:pathLst>
            </a:custGeom>
            <a:solidFill>
              <a:srgbClr val="000000"/>
            </a:solidFill>
            <a:ln w="1588">
              <a:solidFill>
                <a:srgbClr val="ABABAB"/>
              </a:solidFill>
              <a:prstDash val="solid"/>
              <a:round/>
              <a:headEnd/>
              <a:tailEnd/>
            </a:ln>
          </p:spPr>
          <p:txBody>
            <a:bodyPr/>
            <a:lstStyle/>
            <a:p>
              <a:endParaRPr lang="en-MY"/>
            </a:p>
          </p:txBody>
        </p:sp>
        <p:sp>
          <p:nvSpPr>
            <p:cNvPr id="49172" name="Line 20"/>
            <p:cNvSpPr>
              <a:spLocks noChangeShapeType="1"/>
            </p:cNvSpPr>
            <p:nvPr/>
          </p:nvSpPr>
          <p:spPr bwMode="auto">
            <a:xfrm>
              <a:off x="3016" y="2732"/>
              <a:ext cx="1595"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49173" name="Freeform 21"/>
            <p:cNvSpPr>
              <a:spLocks/>
            </p:cNvSpPr>
            <p:nvPr/>
          </p:nvSpPr>
          <p:spPr bwMode="auto">
            <a:xfrm>
              <a:off x="4276" y="2660"/>
              <a:ext cx="12" cy="72"/>
            </a:xfrm>
            <a:custGeom>
              <a:avLst/>
              <a:gdLst>
                <a:gd name="T0" fmla="*/ 12 w 12"/>
                <a:gd name="T1" fmla="*/ 0 h 72"/>
                <a:gd name="T2" fmla="*/ 6 w 12"/>
                <a:gd name="T3" fmla="*/ 2 h 72"/>
                <a:gd name="T4" fmla="*/ 2 w 12"/>
                <a:gd name="T5" fmla="*/ 5 h 72"/>
                <a:gd name="T6" fmla="*/ 0 w 12"/>
                <a:gd name="T7" fmla="*/ 9 h 72"/>
                <a:gd name="T8" fmla="*/ 0 w 12"/>
                <a:gd name="T9" fmla="*/ 16 h 72"/>
                <a:gd name="T10" fmla="*/ 2 w 12"/>
                <a:gd name="T11" fmla="*/ 20 h 72"/>
                <a:gd name="T12" fmla="*/ 5 w 12"/>
                <a:gd name="T13" fmla="*/ 24 h 72"/>
                <a:gd name="T14" fmla="*/ 7 w 12"/>
                <a:gd name="T15" fmla="*/ 26 h 72"/>
                <a:gd name="T16" fmla="*/ 9 w 12"/>
                <a:gd name="T17" fmla="*/ 30 h 72"/>
                <a:gd name="T18" fmla="*/ 9 w 12"/>
                <a:gd name="T1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72">
                  <a:moveTo>
                    <a:pt x="12" y="0"/>
                  </a:moveTo>
                  <a:lnTo>
                    <a:pt x="6" y="2"/>
                  </a:lnTo>
                  <a:lnTo>
                    <a:pt x="2" y="5"/>
                  </a:lnTo>
                  <a:lnTo>
                    <a:pt x="0" y="9"/>
                  </a:lnTo>
                  <a:lnTo>
                    <a:pt x="0" y="16"/>
                  </a:lnTo>
                  <a:lnTo>
                    <a:pt x="2" y="20"/>
                  </a:lnTo>
                  <a:lnTo>
                    <a:pt x="5" y="24"/>
                  </a:lnTo>
                  <a:lnTo>
                    <a:pt x="7" y="26"/>
                  </a:lnTo>
                  <a:lnTo>
                    <a:pt x="9" y="30"/>
                  </a:lnTo>
                  <a:lnTo>
                    <a:pt x="9" y="72"/>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sp>
          <p:nvSpPr>
            <p:cNvPr id="49174" name="Line 22"/>
            <p:cNvSpPr>
              <a:spLocks noChangeShapeType="1"/>
            </p:cNvSpPr>
            <p:nvPr/>
          </p:nvSpPr>
          <p:spPr bwMode="auto">
            <a:xfrm flipH="1">
              <a:off x="2989" y="2761"/>
              <a:ext cx="1636" cy="1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49175" name="Line 23"/>
            <p:cNvSpPr>
              <a:spLocks noChangeShapeType="1"/>
            </p:cNvSpPr>
            <p:nvPr/>
          </p:nvSpPr>
          <p:spPr bwMode="auto">
            <a:xfrm flipH="1">
              <a:off x="4066" y="3062"/>
              <a:ext cx="584"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49176" name="Freeform 24"/>
            <p:cNvSpPr>
              <a:spLocks/>
            </p:cNvSpPr>
            <p:nvPr/>
          </p:nvSpPr>
          <p:spPr bwMode="auto">
            <a:xfrm>
              <a:off x="4039" y="3027"/>
              <a:ext cx="614" cy="10"/>
            </a:xfrm>
            <a:custGeom>
              <a:avLst/>
              <a:gdLst>
                <a:gd name="T0" fmla="*/ 614 w 614"/>
                <a:gd name="T1" fmla="*/ 0 h 10"/>
                <a:gd name="T2" fmla="*/ 0 w 614"/>
                <a:gd name="T3" fmla="*/ 0 h 10"/>
                <a:gd name="T4" fmla="*/ 9 w 614"/>
                <a:gd name="T5" fmla="*/ 10 h 10"/>
                <a:gd name="T6" fmla="*/ 606 w 614"/>
                <a:gd name="T7" fmla="*/ 10 h 10"/>
                <a:gd name="T8" fmla="*/ 614 w 614"/>
                <a:gd name="T9" fmla="*/ 0 h 10"/>
              </a:gdLst>
              <a:ahLst/>
              <a:cxnLst>
                <a:cxn ang="0">
                  <a:pos x="T0" y="T1"/>
                </a:cxn>
                <a:cxn ang="0">
                  <a:pos x="T2" y="T3"/>
                </a:cxn>
                <a:cxn ang="0">
                  <a:pos x="T4" y="T5"/>
                </a:cxn>
                <a:cxn ang="0">
                  <a:pos x="T6" y="T7"/>
                </a:cxn>
                <a:cxn ang="0">
                  <a:pos x="T8" y="T9"/>
                </a:cxn>
              </a:cxnLst>
              <a:rect l="0" t="0" r="r" b="b"/>
              <a:pathLst>
                <a:path w="614" h="10">
                  <a:moveTo>
                    <a:pt x="614" y="0"/>
                  </a:moveTo>
                  <a:lnTo>
                    <a:pt x="0" y="0"/>
                  </a:lnTo>
                  <a:lnTo>
                    <a:pt x="9" y="10"/>
                  </a:lnTo>
                  <a:lnTo>
                    <a:pt x="606" y="10"/>
                  </a:lnTo>
                  <a:lnTo>
                    <a:pt x="614" y="0"/>
                  </a:lnTo>
                  <a:close/>
                </a:path>
              </a:pathLst>
            </a:custGeom>
            <a:solidFill>
              <a:srgbClr val="000000"/>
            </a:solidFill>
            <a:ln w="1588">
              <a:solidFill>
                <a:srgbClr val="000000"/>
              </a:solidFill>
              <a:prstDash val="solid"/>
              <a:round/>
              <a:headEnd/>
              <a:tailEnd/>
            </a:ln>
          </p:spPr>
          <p:txBody>
            <a:bodyPr/>
            <a:lstStyle/>
            <a:p>
              <a:endParaRPr lang="en-MY"/>
            </a:p>
          </p:txBody>
        </p:sp>
        <p:sp>
          <p:nvSpPr>
            <p:cNvPr id="49177" name="Freeform 25"/>
            <p:cNvSpPr>
              <a:spLocks/>
            </p:cNvSpPr>
            <p:nvPr/>
          </p:nvSpPr>
          <p:spPr bwMode="auto">
            <a:xfrm>
              <a:off x="2993" y="3055"/>
              <a:ext cx="478" cy="10"/>
            </a:xfrm>
            <a:custGeom>
              <a:avLst/>
              <a:gdLst>
                <a:gd name="T0" fmla="*/ 478 w 478"/>
                <a:gd name="T1" fmla="*/ 0 h 10"/>
                <a:gd name="T2" fmla="*/ 0 w 478"/>
                <a:gd name="T3" fmla="*/ 0 h 10"/>
                <a:gd name="T4" fmla="*/ 0 w 478"/>
                <a:gd name="T5" fmla="*/ 10 h 10"/>
                <a:gd name="T6" fmla="*/ 468 w 478"/>
                <a:gd name="T7" fmla="*/ 10 h 10"/>
                <a:gd name="T8" fmla="*/ 478 w 478"/>
                <a:gd name="T9" fmla="*/ 0 h 10"/>
              </a:gdLst>
              <a:ahLst/>
              <a:cxnLst>
                <a:cxn ang="0">
                  <a:pos x="T0" y="T1"/>
                </a:cxn>
                <a:cxn ang="0">
                  <a:pos x="T2" y="T3"/>
                </a:cxn>
                <a:cxn ang="0">
                  <a:pos x="T4" y="T5"/>
                </a:cxn>
                <a:cxn ang="0">
                  <a:pos x="T6" y="T7"/>
                </a:cxn>
                <a:cxn ang="0">
                  <a:pos x="T8" y="T9"/>
                </a:cxn>
              </a:cxnLst>
              <a:rect l="0" t="0" r="r" b="b"/>
              <a:pathLst>
                <a:path w="478" h="10">
                  <a:moveTo>
                    <a:pt x="478" y="0"/>
                  </a:moveTo>
                  <a:lnTo>
                    <a:pt x="0" y="0"/>
                  </a:lnTo>
                  <a:lnTo>
                    <a:pt x="0" y="10"/>
                  </a:lnTo>
                  <a:lnTo>
                    <a:pt x="468" y="10"/>
                  </a:lnTo>
                  <a:lnTo>
                    <a:pt x="478" y="0"/>
                  </a:lnTo>
                  <a:close/>
                </a:path>
              </a:pathLst>
            </a:custGeom>
            <a:solidFill>
              <a:srgbClr val="000000"/>
            </a:solidFill>
            <a:ln w="1588">
              <a:solidFill>
                <a:srgbClr val="000000"/>
              </a:solidFill>
              <a:prstDash val="solid"/>
              <a:round/>
              <a:headEnd/>
              <a:tailEnd/>
            </a:ln>
          </p:spPr>
          <p:txBody>
            <a:bodyPr/>
            <a:lstStyle/>
            <a:p>
              <a:endParaRPr lang="en-MY"/>
            </a:p>
          </p:txBody>
        </p:sp>
        <p:sp>
          <p:nvSpPr>
            <p:cNvPr id="49178" name="Line 26"/>
            <p:cNvSpPr>
              <a:spLocks noChangeShapeType="1"/>
            </p:cNvSpPr>
            <p:nvPr/>
          </p:nvSpPr>
          <p:spPr bwMode="auto">
            <a:xfrm>
              <a:off x="2992" y="3027"/>
              <a:ext cx="508"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49179" name="Line 27"/>
            <p:cNvSpPr>
              <a:spLocks noChangeShapeType="1"/>
            </p:cNvSpPr>
            <p:nvPr/>
          </p:nvSpPr>
          <p:spPr bwMode="auto">
            <a:xfrm>
              <a:off x="2993" y="3090"/>
              <a:ext cx="449"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49180" name="Line 28"/>
            <p:cNvSpPr>
              <a:spLocks noChangeShapeType="1"/>
            </p:cNvSpPr>
            <p:nvPr/>
          </p:nvSpPr>
          <p:spPr bwMode="auto">
            <a:xfrm flipH="1">
              <a:off x="4017" y="3010"/>
              <a:ext cx="628"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49181" name="Line 29"/>
            <p:cNvSpPr>
              <a:spLocks noChangeShapeType="1"/>
            </p:cNvSpPr>
            <p:nvPr/>
          </p:nvSpPr>
          <p:spPr bwMode="auto">
            <a:xfrm flipV="1">
              <a:off x="4127" y="3159"/>
              <a:ext cx="467" cy="4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49182" name="Line 30"/>
            <p:cNvSpPr>
              <a:spLocks noChangeShapeType="1"/>
            </p:cNvSpPr>
            <p:nvPr/>
          </p:nvSpPr>
          <p:spPr bwMode="auto">
            <a:xfrm>
              <a:off x="2989" y="3232"/>
              <a:ext cx="382"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49183" name="Freeform 31"/>
            <p:cNvSpPr>
              <a:spLocks/>
            </p:cNvSpPr>
            <p:nvPr/>
          </p:nvSpPr>
          <p:spPr bwMode="auto">
            <a:xfrm>
              <a:off x="3281" y="2815"/>
              <a:ext cx="928" cy="65"/>
            </a:xfrm>
            <a:custGeom>
              <a:avLst/>
              <a:gdLst>
                <a:gd name="T0" fmla="*/ 0 w 928"/>
                <a:gd name="T1" fmla="*/ 65 h 65"/>
                <a:gd name="T2" fmla="*/ 20 w 928"/>
                <a:gd name="T3" fmla="*/ 58 h 65"/>
                <a:gd name="T4" fmla="*/ 43 w 928"/>
                <a:gd name="T5" fmla="*/ 50 h 65"/>
                <a:gd name="T6" fmla="*/ 68 w 928"/>
                <a:gd name="T7" fmla="*/ 43 h 65"/>
                <a:gd name="T8" fmla="*/ 94 w 928"/>
                <a:gd name="T9" fmla="*/ 36 h 65"/>
                <a:gd name="T10" fmla="*/ 121 w 928"/>
                <a:gd name="T11" fmla="*/ 31 h 65"/>
                <a:gd name="T12" fmla="*/ 151 w 928"/>
                <a:gd name="T13" fmla="*/ 25 h 65"/>
                <a:gd name="T14" fmla="*/ 181 w 928"/>
                <a:gd name="T15" fmla="*/ 20 h 65"/>
                <a:gd name="T16" fmla="*/ 213 w 928"/>
                <a:gd name="T17" fmla="*/ 16 h 65"/>
                <a:gd name="T18" fmla="*/ 243 w 928"/>
                <a:gd name="T19" fmla="*/ 12 h 65"/>
                <a:gd name="T20" fmla="*/ 277 w 928"/>
                <a:gd name="T21" fmla="*/ 9 h 65"/>
                <a:gd name="T22" fmla="*/ 310 w 928"/>
                <a:gd name="T23" fmla="*/ 7 h 65"/>
                <a:gd name="T24" fmla="*/ 344 w 928"/>
                <a:gd name="T25" fmla="*/ 4 h 65"/>
                <a:gd name="T26" fmla="*/ 379 w 928"/>
                <a:gd name="T27" fmla="*/ 2 h 65"/>
                <a:gd name="T28" fmla="*/ 413 w 928"/>
                <a:gd name="T29" fmla="*/ 1 h 65"/>
                <a:gd name="T30" fmla="*/ 449 w 928"/>
                <a:gd name="T31" fmla="*/ 0 h 65"/>
                <a:gd name="T32" fmla="*/ 484 w 928"/>
                <a:gd name="T33" fmla="*/ 0 h 65"/>
                <a:gd name="T34" fmla="*/ 517 w 928"/>
                <a:gd name="T35" fmla="*/ 0 h 65"/>
                <a:gd name="T36" fmla="*/ 547 w 928"/>
                <a:gd name="T37" fmla="*/ 0 h 65"/>
                <a:gd name="T38" fmla="*/ 577 w 928"/>
                <a:gd name="T39" fmla="*/ 2 h 65"/>
                <a:gd name="T40" fmla="*/ 608 w 928"/>
                <a:gd name="T41" fmla="*/ 4 h 65"/>
                <a:gd name="T42" fmla="*/ 638 w 928"/>
                <a:gd name="T43" fmla="*/ 5 h 65"/>
                <a:gd name="T44" fmla="*/ 668 w 928"/>
                <a:gd name="T45" fmla="*/ 7 h 65"/>
                <a:gd name="T46" fmla="*/ 697 w 928"/>
                <a:gd name="T47" fmla="*/ 10 h 65"/>
                <a:gd name="T48" fmla="*/ 730 w 928"/>
                <a:gd name="T49" fmla="*/ 12 h 65"/>
                <a:gd name="T50" fmla="*/ 762 w 928"/>
                <a:gd name="T51" fmla="*/ 16 h 65"/>
                <a:gd name="T52" fmla="*/ 787 w 928"/>
                <a:gd name="T53" fmla="*/ 19 h 65"/>
                <a:gd name="T54" fmla="*/ 812 w 928"/>
                <a:gd name="T55" fmla="*/ 23 h 65"/>
                <a:gd name="T56" fmla="*/ 835 w 928"/>
                <a:gd name="T57" fmla="*/ 25 h 65"/>
                <a:gd name="T58" fmla="*/ 859 w 928"/>
                <a:gd name="T59" fmla="*/ 30 h 65"/>
                <a:gd name="T60" fmla="*/ 883 w 928"/>
                <a:gd name="T61" fmla="*/ 34 h 65"/>
                <a:gd name="T62" fmla="*/ 907 w 928"/>
                <a:gd name="T63" fmla="*/ 39 h 65"/>
                <a:gd name="T64" fmla="*/ 928 w 928"/>
                <a:gd name="T65" fmla="*/ 4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8" h="65">
                  <a:moveTo>
                    <a:pt x="0" y="65"/>
                  </a:moveTo>
                  <a:lnTo>
                    <a:pt x="20" y="58"/>
                  </a:lnTo>
                  <a:lnTo>
                    <a:pt x="43" y="50"/>
                  </a:lnTo>
                  <a:lnTo>
                    <a:pt x="68" y="43"/>
                  </a:lnTo>
                  <a:lnTo>
                    <a:pt x="94" y="36"/>
                  </a:lnTo>
                  <a:lnTo>
                    <a:pt x="121" y="31"/>
                  </a:lnTo>
                  <a:lnTo>
                    <a:pt x="151" y="25"/>
                  </a:lnTo>
                  <a:lnTo>
                    <a:pt x="181" y="20"/>
                  </a:lnTo>
                  <a:lnTo>
                    <a:pt x="213" y="16"/>
                  </a:lnTo>
                  <a:lnTo>
                    <a:pt x="243" y="12"/>
                  </a:lnTo>
                  <a:lnTo>
                    <a:pt x="277" y="9"/>
                  </a:lnTo>
                  <a:lnTo>
                    <a:pt x="310" y="7"/>
                  </a:lnTo>
                  <a:lnTo>
                    <a:pt x="344" y="4"/>
                  </a:lnTo>
                  <a:lnTo>
                    <a:pt x="379" y="2"/>
                  </a:lnTo>
                  <a:lnTo>
                    <a:pt x="413" y="1"/>
                  </a:lnTo>
                  <a:lnTo>
                    <a:pt x="449" y="0"/>
                  </a:lnTo>
                  <a:lnTo>
                    <a:pt x="484" y="0"/>
                  </a:lnTo>
                  <a:lnTo>
                    <a:pt x="517" y="0"/>
                  </a:lnTo>
                  <a:lnTo>
                    <a:pt x="547" y="0"/>
                  </a:lnTo>
                  <a:lnTo>
                    <a:pt x="577" y="2"/>
                  </a:lnTo>
                  <a:lnTo>
                    <a:pt x="608" y="4"/>
                  </a:lnTo>
                  <a:lnTo>
                    <a:pt x="638" y="5"/>
                  </a:lnTo>
                  <a:lnTo>
                    <a:pt x="668" y="7"/>
                  </a:lnTo>
                  <a:lnTo>
                    <a:pt x="697" y="10"/>
                  </a:lnTo>
                  <a:lnTo>
                    <a:pt x="730" y="12"/>
                  </a:lnTo>
                  <a:lnTo>
                    <a:pt x="762" y="16"/>
                  </a:lnTo>
                  <a:lnTo>
                    <a:pt x="787" y="19"/>
                  </a:lnTo>
                  <a:lnTo>
                    <a:pt x="812" y="23"/>
                  </a:lnTo>
                  <a:lnTo>
                    <a:pt x="835" y="25"/>
                  </a:lnTo>
                  <a:lnTo>
                    <a:pt x="859" y="30"/>
                  </a:lnTo>
                  <a:lnTo>
                    <a:pt x="883" y="34"/>
                  </a:lnTo>
                  <a:lnTo>
                    <a:pt x="907" y="39"/>
                  </a:lnTo>
                  <a:lnTo>
                    <a:pt x="928" y="44"/>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sp>
          <p:nvSpPr>
            <p:cNvPr id="49184" name="Freeform 32"/>
            <p:cNvSpPr>
              <a:spLocks/>
            </p:cNvSpPr>
            <p:nvPr/>
          </p:nvSpPr>
          <p:spPr bwMode="auto">
            <a:xfrm>
              <a:off x="4591" y="2773"/>
              <a:ext cx="63" cy="232"/>
            </a:xfrm>
            <a:custGeom>
              <a:avLst/>
              <a:gdLst>
                <a:gd name="T0" fmla="*/ 52 w 63"/>
                <a:gd name="T1" fmla="*/ 0 h 232"/>
                <a:gd name="T2" fmla="*/ 0 w 63"/>
                <a:gd name="T3" fmla="*/ 0 h 232"/>
                <a:gd name="T4" fmla="*/ 0 w 63"/>
                <a:gd name="T5" fmla="*/ 232 h 232"/>
                <a:gd name="T6" fmla="*/ 52 w 63"/>
                <a:gd name="T7" fmla="*/ 232 h 232"/>
                <a:gd name="T8" fmla="*/ 57 w 63"/>
                <a:gd name="T9" fmla="*/ 226 h 232"/>
                <a:gd name="T10" fmla="*/ 61 w 63"/>
                <a:gd name="T11" fmla="*/ 218 h 232"/>
                <a:gd name="T12" fmla="*/ 63 w 63"/>
                <a:gd name="T13" fmla="*/ 207 h 232"/>
                <a:gd name="T14" fmla="*/ 63 w 63"/>
                <a:gd name="T15" fmla="*/ 181 h 232"/>
                <a:gd name="T16" fmla="*/ 63 w 63"/>
                <a:gd name="T17" fmla="*/ 148 h 232"/>
                <a:gd name="T18" fmla="*/ 62 w 63"/>
                <a:gd name="T19" fmla="*/ 115 h 232"/>
                <a:gd name="T20" fmla="*/ 62 w 63"/>
                <a:gd name="T21" fmla="*/ 81 h 232"/>
                <a:gd name="T22" fmla="*/ 59 w 63"/>
                <a:gd name="T23" fmla="*/ 47 h 232"/>
                <a:gd name="T24" fmla="*/ 54 w 63"/>
                <a:gd name="T25" fmla="*/ 13 h 232"/>
                <a:gd name="T26" fmla="*/ 52 w 63"/>
                <a:gd name="T2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232">
                  <a:moveTo>
                    <a:pt x="52" y="0"/>
                  </a:moveTo>
                  <a:lnTo>
                    <a:pt x="0" y="0"/>
                  </a:lnTo>
                  <a:lnTo>
                    <a:pt x="0" y="232"/>
                  </a:lnTo>
                  <a:lnTo>
                    <a:pt x="52" y="232"/>
                  </a:lnTo>
                  <a:lnTo>
                    <a:pt x="57" y="226"/>
                  </a:lnTo>
                  <a:lnTo>
                    <a:pt x="61" y="218"/>
                  </a:lnTo>
                  <a:lnTo>
                    <a:pt x="63" y="207"/>
                  </a:lnTo>
                  <a:lnTo>
                    <a:pt x="63" y="181"/>
                  </a:lnTo>
                  <a:lnTo>
                    <a:pt x="63" y="148"/>
                  </a:lnTo>
                  <a:lnTo>
                    <a:pt x="62" y="115"/>
                  </a:lnTo>
                  <a:lnTo>
                    <a:pt x="62" y="81"/>
                  </a:lnTo>
                  <a:lnTo>
                    <a:pt x="59" y="47"/>
                  </a:lnTo>
                  <a:lnTo>
                    <a:pt x="54" y="13"/>
                  </a:lnTo>
                  <a:lnTo>
                    <a:pt x="52" y="0"/>
                  </a:lnTo>
                  <a:close/>
                </a:path>
              </a:pathLst>
            </a:custGeom>
            <a:solidFill>
              <a:srgbClr val="850202"/>
            </a:solidFill>
            <a:ln w="1588">
              <a:solidFill>
                <a:srgbClr val="000000"/>
              </a:solidFill>
              <a:prstDash val="solid"/>
              <a:round/>
              <a:headEnd/>
              <a:tailEnd/>
            </a:ln>
          </p:spPr>
          <p:txBody>
            <a:bodyPr/>
            <a:lstStyle/>
            <a:p>
              <a:endParaRPr lang="en-MY"/>
            </a:p>
          </p:txBody>
        </p:sp>
        <p:sp>
          <p:nvSpPr>
            <p:cNvPr id="49185" name="Line 33"/>
            <p:cNvSpPr>
              <a:spLocks noChangeShapeType="1"/>
            </p:cNvSpPr>
            <p:nvPr/>
          </p:nvSpPr>
          <p:spPr bwMode="auto">
            <a:xfrm flipH="1">
              <a:off x="4599" y="2855"/>
              <a:ext cx="50" cy="1"/>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49186" name="Line 34"/>
            <p:cNvSpPr>
              <a:spLocks noChangeShapeType="1"/>
            </p:cNvSpPr>
            <p:nvPr/>
          </p:nvSpPr>
          <p:spPr bwMode="auto">
            <a:xfrm flipH="1">
              <a:off x="4597" y="2940"/>
              <a:ext cx="56" cy="1"/>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49187" name="Freeform 35"/>
            <p:cNvSpPr>
              <a:spLocks/>
            </p:cNvSpPr>
            <p:nvPr/>
          </p:nvSpPr>
          <p:spPr bwMode="auto">
            <a:xfrm>
              <a:off x="4654" y="3126"/>
              <a:ext cx="47" cy="63"/>
            </a:xfrm>
            <a:custGeom>
              <a:avLst/>
              <a:gdLst>
                <a:gd name="T0" fmla="*/ 47 w 47"/>
                <a:gd name="T1" fmla="*/ 0 h 63"/>
                <a:gd name="T2" fmla="*/ 47 w 47"/>
                <a:gd name="T3" fmla="*/ 0 h 63"/>
                <a:gd name="T4" fmla="*/ 42 w 47"/>
                <a:gd name="T5" fmla="*/ 2 h 63"/>
                <a:gd name="T6" fmla="*/ 38 w 47"/>
                <a:gd name="T7" fmla="*/ 2 h 63"/>
                <a:gd name="T8" fmla="*/ 33 w 47"/>
                <a:gd name="T9" fmla="*/ 3 h 63"/>
                <a:gd name="T10" fmla="*/ 31 w 47"/>
                <a:gd name="T11" fmla="*/ 4 h 63"/>
                <a:gd name="T12" fmla="*/ 27 w 47"/>
                <a:gd name="T13" fmla="*/ 7 h 63"/>
                <a:gd name="T14" fmla="*/ 23 w 47"/>
                <a:gd name="T15" fmla="*/ 8 h 63"/>
                <a:gd name="T16" fmla="*/ 19 w 47"/>
                <a:gd name="T17" fmla="*/ 11 h 63"/>
                <a:gd name="T18" fmla="*/ 17 w 47"/>
                <a:gd name="T19" fmla="*/ 12 h 63"/>
                <a:gd name="T20" fmla="*/ 13 w 47"/>
                <a:gd name="T21" fmla="*/ 14 h 63"/>
                <a:gd name="T22" fmla="*/ 10 w 47"/>
                <a:gd name="T23" fmla="*/ 17 h 63"/>
                <a:gd name="T24" fmla="*/ 9 w 47"/>
                <a:gd name="T25" fmla="*/ 19 h 63"/>
                <a:gd name="T26" fmla="*/ 7 w 47"/>
                <a:gd name="T27" fmla="*/ 22 h 63"/>
                <a:gd name="T28" fmla="*/ 5 w 47"/>
                <a:gd name="T29" fmla="*/ 24 h 63"/>
                <a:gd name="T30" fmla="*/ 4 w 47"/>
                <a:gd name="T31" fmla="*/ 27 h 63"/>
                <a:gd name="T32" fmla="*/ 3 w 47"/>
                <a:gd name="T33" fmla="*/ 29 h 63"/>
                <a:gd name="T34" fmla="*/ 2 w 47"/>
                <a:gd name="T35" fmla="*/ 33 h 63"/>
                <a:gd name="T36" fmla="*/ 0 w 47"/>
                <a:gd name="T37" fmla="*/ 36 h 63"/>
                <a:gd name="T38" fmla="*/ 0 w 47"/>
                <a:gd name="T39" fmla="*/ 38 h 63"/>
                <a:gd name="T40" fmla="*/ 0 w 47"/>
                <a:gd name="T41" fmla="*/ 41 h 63"/>
                <a:gd name="T42" fmla="*/ 0 w 47"/>
                <a:gd name="T43" fmla="*/ 43 h 63"/>
                <a:gd name="T44" fmla="*/ 0 w 47"/>
                <a:gd name="T45" fmla="*/ 46 h 63"/>
                <a:gd name="T46" fmla="*/ 2 w 47"/>
                <a:gd name="T47" fmla="*/ 48 h 63"/>
                <a:gd name="T48" fmla="*/ 3 w 47"/>
                <a:gd name="T49" fmla="*/ 51 h 63"/>
                <a:gd name="T50" fmla="*/ 4 w 47"/>
                <a:gd name="T51" fmla="*/ 52 h 63"/>
                <a:gd name="T52" fmla="*/ 7 w 47"/>
                <a:gd name="T53" fmla="*/ 55 h 63"/>
                <a:gd name="T54" fmla="*/ 8 w 47"/>
                <a:gd name="T55" fmla="*/ 57 h 63"/>
                <a:gd name="T56" fmla="*/ 10 w 47"/>
                <a:gd name="T57" fmla="*/ 58 h 63"/>
                <a:gd name="T58" fmla="*/ 13 w 47"/>
                <a:gd name="T59" fmla="*/ 60 h 63"/>
                <a:gd name="T60" fmla="*/ 17 w 47"/>
                <a:gd name="T61" fmla="*/ 61 h 63"/>
                <a:gd name="T62" fmla="*/ 20 w 47"/>
                <a:gd name="T63" fmla="*/ 62 h 63"/>
                <a:gd name="T64" fmla="*/ 28 w 47"/>
                <a:gd name="T65"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 h="63">
                  <a:moveTo>
                    <a:pt x="47" y="0"/>
                  </a:moveTo>
                  <a:lnTo>
                    <a:pt x="47" y="0"/>
                  </a:lnTo>
                  <a:lnTo>
                    <a:pt x="42" y="2"/>
                  </a:lnTo>
                  <a:lnTo>
                    <a:pt x="38" y="2"/>
                  </a:lnTo>
                  <a:lnTo>
                    <a:pt x="33" y="3"/>
                  </a:lnTo>
                  <a:lnTo>
                    <a:pt x="31" y="4"/>
                  </a:lnTo>
                  <a:lnTo>
                    <a:pt x="27" y="7"/>
                  </a:lnTo>
                  <a:lnTo>
                    <a:pt x="23" y="8"/>
                  </a:lnTo>
                  <a:lnTo>
                    <a:pt x="19" y="11"/>
                  </a:lnTo>
                  <a:lnTo>
                    <a:pt x="17" y="12"/>
                  </a:lnTo>
                  <a:lnTo>
                    <a:pt x="13" y="14"/>
                  </a:lnTo>
                  <a:lnTo>
                    <a:pt x="10" y="17"/>
                  </a:lnTo>
                  <a:lnTo>
                    <a:pt x="9" y="19"/>
                  </a:lnTo>
                  <a:lnTo>
                    <a:pt x="7" y="22"/>
                  </a:lnTo>
                  <a:lnTo>
                    <a:pt x="5" y="24"/>
                  </a:lnTo>
                  <a:lnTo>
                    <a:pt x="4" y="27"/>
                  </a:lnTo>
                  <a:lnTo>
                    <a:pt x="3" y="29"/>
                  </a:lnTo>
                  <a:lnTo>
                    <a:pt x="2" y="33"/>
                  </a:lnTo>
                  <a:lnTo>
                    <a:pt x="0" y="36"/>
                  </a:lnTo>
                  <a:lnTo>
                    <a:pt x="0" y="38"/>
                  </a:lnTo>
                  <a:lnTo>
                    <a:pt x="0" y="41"/>
                  </a:lnTo>
                  <a:lnTo>
                    <a:pt x="0" y="43"/>
                  </a:lnTo>
                  <a:lnTo>
                    <a:pt x="0" y="46"/>
                  </a:lnTo>
                  <a:lnTo>
                    <a:pt x="2" y="48"/>
                  </a:lnTo>
                  <a:lnTo>
                    <a:pt x="3" y="51"/>
                  </a:lnTo>
                  <a:lnTo>
                    <a:pt x="4" y="52"/>
                  </a:lnTo>
                  <a:lnTo>
                    <a:pt x="7" y="55"/>
                  </a:lnTo>
                  <a:lnTo>
                    <a:pt x="8" y="57"/>
                  </a:lnTo>
                  <a:lnTo>
                    <a:pt x="10" y="58"/>
                  </a:lnTo>
                  <a:lnTo>
                    <a:pt x="13" y="60"/>
                  </a:lnTo>
                  <a:lnTo>
                    <a:pt x="17" y="61"/>
                  </a:lnTo>
                  <a:lnTo>
                    <a:pt x="20" y="62"/>
                  </a:lnTo>
                  <a:lnTo>
                    <a:pt x="28" y="63"/>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sp>
          <p:nvSpPr>
            <p:cNvPr id="49188" name="Freeform 36"/>
            <p:cNvSpPr>
              <a:spLocks/>
            </p:cNvSpPr>
            <p:nvPr/>
          </p:nvSpPr>
          <p:spPr bwMode="auto">
            <a:xfrm>
              <a:off x="4343" y="3224"/>
              <a:ext cx="56" cy="51"/>
            </a:xfrm>
            <a:custGeom>
              <a:avLst/>
              <a:gdLst>
                <a:gd name="T0" fmla="*/ 27 w 56"/>
                <a:gd name="T1" fmla="*/ 0 h 51"/>
                <a:gd name="T2" fmla="*/ 33 w 56"/>
                <a:gd name="T3" fmla="*/ 0 h 51"/>
                <a:gd name="T4" fmla="*/ 38 w 56"/>
                <a:gd name="T5" fmla="*/ 1 h 51"/>
                <a:gd name="T6" fmla="*/ 43 w 56"/>
                <a:gd name="T7" fmla="*/ 3 h 51"/>
                <a:gd name="T8" fmla="*/ 46 w 56"/>
                <a:gd name="T9" fmla="*/ 6 h 51"/>
                <a:gd name="T10" fmla="*/ 50 w 56"/>
                <a:gd name="T11" fmla="*/ 10 h 51"/>
                <a:gd name="T12" fmla="*/ 53 w 56"/>
                <a:gd name="T13" fmla="*/ 15 h 51"/>
                <a:gd name="T14" fmla="*/ 55 w 56"/>
                <a:gd name="T15" fmla="*/ 18 h 51"/>
                <a:gd name="T16" fmla="*/ 56 w 56"/>
                <a:gd name="T17" fmla="*/ 25 h 51"/>
                <a:gd name="T18" fmla="*/ 55 w 56"/>
                <a:gd name="T19" fmla="*/ 26 h 51"/>
                <a:gd name="T20" fmla="*/ 55 w 56"/>
                <a:gd name="T21" fmla="*/ 31 h 51"/>
                <a:gd name="T22" fmla="*/ 53 w 56"/>
                <a:gd name="T23" fmla="*/ 36 h 51"/>
                <a:gd name="T24" fmla="*/ 50 w 56"/>
                <a:gd name="T25" fmla="*/ 40 h 51"/>
                <a:gd name="T26" fmla="*/ 46 w 56"/>
                <a:gd name="T27" fmla="*/ 44 h 51"/>
                <a:gd name="T28" fmla="*/ 43 w 56"/>
                <a:gd name="T29" fmla="*/ 46 h 51"/>
                <a:gd name="T30" fmla="*/ 38 w 56"/>
                <a:gd name="T31" fmla="*/ 49 h 51"/>
                <a:gd name="T32" fmla="*/ 33 w 56"/>
                <a:gd name="T33" fmla="*/ 51 h 51"/>
                <a:gd name="T34" fmla="*/ 27 w 56"/>
                <a:gd name="T35" fmla="*/ 51 h 51"/>
                <a:gd name="T36" fmla="*/ 24 w 56"/>
                <a:gd name="T37" fmla="*/ 51 h 51"/>
                <a:gd name="T38" fmla="*/ 19 w 56"/>
                <a:gd name="T39" fmla="*/ 49 h 51"/>
                <a:gd name="T40" fmla="*/ 14 w 56"/>
                <a:gd name="T41" fmla="*/ 46 h 51"/>
                <a:gd name="T42" fmla="*/ 9 w 56"/>
                <a:gd name="T43" fmla="*/ 44 h 51"/>
                <a:gd name="T44" fmla="*/ 5 w 56"/>
                <a:gd name="T45" fmla="*/ 40 h 51"/>
                <a:gd name="T46" fmla="*/ 2 w 56"/>
                <a:gd name="T47" fmla="*/ 36 h 51"/>
                <a:gd name="T48" fmla="*/ 0 w 56"/>
                <a:gd name="T49" fmla="*/ 31 h 51"/>
                <a:gd name="T50" fmla="*/ 0 w 56"/>
                <a:gd name="T51" fmla="*/ 25 h 51"/>
                <a:gd name="T52" fmla="*/ 0 w 56"/>
                <a:gd name="T53" fmla="*/ 24 h 51"/>
                <a:gd name="T54" fmla="*/ 0 w 56"/>
                <a:gd name="T55" fmla="*/ 18 h 51"/>
                <a:gd name="T56" fmla="*/ 2 w 56"/>
                <a:gd name="T57" fmla="*/ 15 h 51"/>
                <a:gd name="T58" fmla="*/ 5 w 56"/>
                <a:gd name="T59" fmla="*/ 10 h 51"/>
                <a:gd name="T60" fmla="*/ 9 w 56"/>
                <a:gd name="T61" fmla="*/ 6 h 51"/>
                <a:gd name="T62" fmla="*/ 14 w 56"/>
                <a:gd name="T63" fmla="*/ 3 h 51"/>
                <a:gd name="T64" fmla="*/ 19 w 56"/>
                <a:gd name="T65" fmla="*/ 1 h 51"/>
                <a:gd name="T66" fmla="*/ 24 w 56"/>
                <a:gd name="T6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 h="51">
                  <a:moveTo>
                    <a:pt x="27" y="0"/>
                  </a:moveTo>
                  <a:lnTo>
                    <a:pt x="27" y="0"/>
                  </a:lnTo>
                  <a:lnTo>
                    <a:pt x="29" y="0"/>
                  </a:lnTo>
                  <a:lnTo>
                    <a:pt x="33" y="0"/>
                  </a:lnTo>
                  <a:lnTo>
                    <a:pt x="34" y="1"/>
                  </a:lnTo>
                  <a:lnTo>
                    <a:pt x="38" y="1"/>
                  </a:lnTo>
                  <a:lnTo>
                    <a:pt x="40" y="2"/>
                  </a:lnTo>
                  <a:lnTo>
                    <a:pt x="43" y="3"/>
                  </a:lnTo>
                  <a:lnTo>
                    <a:pt x="44" y="5"/>
                  </a:lnTo>
                  <a:lnTo>
                    <a:pt x="46" y="6"/>
                  </a:lnTo>
                  <a:lnTo>
                    <a:pt x="49" y="8"/>
                  </a:lnTo>
                  <a:lnTo>
                    <a:pt x="50" y="10"/>
                  </a:lnTo>
                  <a:lnTo>
                    <a:pt x="51" y="12"/>
                  </a:lnTo>
                  <a:lnTo>
                    <a:pt x="53" y="15"/>
                  </a:lnTo>
                  <a:lnTo>
                    <a:pt x="54" y="16"/>
                  </a:lnTo>
                  <a:lnTo>
                    <a:pt x="55" y="18"/>
                  </a:lnTo>
                  <a:lnTo>
                    <a:pt x="55" y="21"/>
                  </a:lnTo>
                  <a:lnTo>
                    <a:pt x="56" y="25"/>
                  </a:lnTo>
                  <a:lnTo>
                    <a:pt x="56" y="25"/>
                  </a:lnTo>
                  <a:lnTo>
                    <a:pt x="55" y="26"/>
                  </a:lnTo>
                  <a:lnTo>
                    <a:pt x="55" y="29"/>
                  </a:lnTo>
                  <a:lnTo>
                    <a:pt x="55" y="31"/>
                  </a:lnTo>
                  <a:lnTo>
                    <a:pt x="54" y="34"/>
                  </a:lnTo>
                  <a:lnTo>
                    <a:pt x="53" y="36"/>
                  </a:lnTo>
                  <a:lnTo>
                    <a:pt x="51" y="39"/>
                  </a:lnTo>
                  <a:lnTo>
                    <a:pt x="50" y="40"/>
                  </a:lnTo>
                  <a:lnTo>
                    <a:pt x="49" y="42"/>
                  </a:lnTo>
                  <a:lnTo>
                    <a:pt x="46" y="44"/>
                  </a:lnTo>
                  <a:lnTo>
                    <a:pt x="44" y="46"/>
                  </a:lnTo>
                  <a:lnTo>
                    <a:pt x="43" y="46"/>
                  </a:lnTo>
                  <a:lnTo>
                    <a:pt x="40" y="49"/>
                  </a:lnTo>
                  <a:lnTo>
                    <a:pt x="38" y="49"/>
                  </a:lnTo>
                  <a:lnTo>
                    <a:pt x="34" y="50"/>
                  </a:lnTo>
                  <a:lnTo>
                    <a:pt x="33" y="51"/>
                  </a:lnTo>
                  <a:lnTo>
                    <a:pt x="27" y="51"/>
                  </a:lnTo>
                  <a:lnTo>
                    <a:pt x="27" y="51"/>
                  </a:lnTo>
                  <a:lnTo>
                    <a:pt x="26" y="51"/>
                  </a:lnTo>
                  <a:lnTo>
                    <a:pt x="24" y="51"/>
                  </a:lnTo>
                  <a:lnTo>
                    <a:pt x="21" y="50"/>
                  </a:lnTo>
                  <a:lnTo>
                    <a:pt x="19" y="49"/>
                  </a:lnTo>
                  <a:lnTo>
                    <a:pt x="15" y="49"/>
                  </a:lnTo>
                  <a:lnTo>
                    <a:pt x="14" y="46"/>
                  </a:lnTo>
                  <a:lnTo>
                    <a:pt x="11" y="46"/>
                  </a:lnTo>
                  <a:lnTo>
                    <a:pt x="9" y="44"/>
                  </a:lnTo>
                  <a:lnTo>
                    <a:pt x="7" y="42"/>
                  </a:lnTo>
                  <a:lnTo>
                    <a:pt x="5" y="40"/>
                  </a:lnTo>
                  <a:lnTo>
                    <a:pt x="3" y="39"/>
                  </a:lnTo>
                  <a:lnTo>
                    <a:pt x="2" y="36"/>
                  </a:lnTo>
                  <a:lnTo>
                    <a:pt x="1" y="34"/>
                  </a:lnTo>
                  <a:lnTo>
                    <a:pt x="0" y="31"/>
                  </a:lnTo>
                  <a:lnTo>
                    <a:pt x="0" y="29"/>
                  </a:lnTo>
                  <a:lnTo>
                    <a:pt x="0" y="25"/>
                  </a:lnTo>
                  <a:lnTo>
                    <a:pt x="0" y="25"/>
                  </a:lnTo>
                  <a:lnTo>
                    <a:pt x="0" y="24"/>
                  </a:lnTo>
                  <a:lnTo>
                    <a:pt x="0" y="21"/>
                  </a:lnTo>
                  <a:lnTo>
                    <a:pt x="0" y="18"/>
                  </a:lnTo>
                  <a:lnTo>
                    <a:pt x="1" y="16"/>
                  </a:lnTo>
                  <a:lnTo>
                    <a:pt x="2" y="15"/>
                  </a:lnTo>
                  <a:lnTo>
                    <a:pt x="3" y="12"/>
                  </a:lnTo>
                  <a:lnTo>
                    <a:pt x="5" y="10"/>
                  </a:lnTo>
                  <a:lnTo>
                    <a:pt x="7" y="8"/>
                  </a:lnTo>
                  <a:lnTo>
                    <a:pt x="9" y="6"/>
                  </a:lnTo>
                  <a:lnTo>
                    <a:pt x="11" y="5"/>
                  </a:lnTo>
                  <a:lnTo>
                    <a:pt x="14" y="3"/>
                  </a:lnTo>
                  <a:lnTo>
                    <a:pt x="15" y="2"/>
                  </a:lnTo>
                  <a:lnTo>
                    <a:pt x="19" y="1"/>
                  </a:lnTo>
                  <a:lnTo>
                    <a:pt x="21" y="1"/>
                  </a:lnTo>
                  <a:lnTo>
                    <a:pt x="24" y="0"/>
                  </a:lnTo>
                  <a:lnTo>
                    <a:pt x="27" y="0"/>
                  </a:lnTo>
                  <a:close/>
                </a:path>
              </a:pathLst>
            </a:custGeom>
            <a:solidFill>
              <a:srgbClr val="ABABAB"/>
            </a:solidFill>
            <a:ln w="1588">
              <a:solidFill>
                <a:srgbClr val="000000"/>
              </a:solidFill>
              <a:prstDash val="solid"/>
              <a:round/>
              <a:headEnd/>
              <a:tailEnd/>
            </a:ln>
          </p:spPr>
          <p:txBody>
            <a:bodyPr/>
            <a:lstStyle/>
            <a:p>
              <a:endParaRPr lang="en-MY"/>
            </a:p>
          </p:txBody>
        </p:sp>
        <p:sp>
          <p:nvSpPr>
            <p:cNvPr id="49189" name="Freeform 37"/>
            <p:cNvSpPr>
              <a:spLocks/>
            </p:cNvSpPr>
            <p:nvPr/>
          </p:nvSpPr>
          <p:spPr bwMode="auto">
            <a:xfrm>
              <a:off x="4354" y="3235"/>
              <a:ext cx="33" cy="30"/>
            </a:xfrm>
            <a:custGeom>
              <a:avLst/>
              <a:gdLst>
                <a:gd name="T0" fmla="*/ 16 w 33"/>
                <a:gd name="T1" fmla="*/ 0 h 30"/>
                <a:gd name="T2" fmla="*/ 19 w 33"/>
                <a:gd name="T3" fmla="*/ 1 h 30"/>
                <a:gd name="T4" fmla="*/ 23 w 33"/>
                <a:gd name="T5" fmla="*/ 1 h 30"/>
                <a:gd name="T6" fmla="*/ 25 w 33"/>
                <a:gd name="T7" fmla="*/ 2 h 30"/>
                <a:gd name="T8" fmla="*/ 28 w 33"/>
                <a:gd name="T9" fmla="*/ 5 h 30"/>
                <a:gd name="T10" fmla="*/ 30 w 33"/>
                <a:gd name="T11" fmla="*/ 6 h 30"/>
                <a:gd name="T12" fmla="*/ 32 w 33"/>
                <a:gd name="T13" fmla="*/ 9 h 30"/>
                <a:gd name="T14" fmla="*/ 33 w 33"/>
                <a:gd name="T15" fmla="*/ 11 h 30"/>
                <a:gd name="T16" fmla="*/ 33 w 33"/>
                <a:gd name="T17" fmla="*/ 15 h 30"/>
                <a:gd name="T18" fmla="*/ 33 w 33"/>
                <a:gd name="T19" fmla="*/ 16 h 30"/>
                <a:gd name="T20" fmla="*/ 33 w 33"/>
                <a:gd name="T21" fmla="*/ 19 h 30"/>
                <a:gd name="T22" fmla="*/ 32 w 33"/>
                <a:gd name="T23" fmla="*/ 21 h 30"/>
                <a:gd name="T24" fmla="*/ 30 w 33"/>
                <a:gd name="T25" fmla="*/ 24 h 30"/>
                <a:gd name="T26" fmla="*/ 28 w 33"/>
                <a:gd name="T27" fmla="*/ 26 h 30"/>
                <a:gd name="T28" fmla="*/ 25 w 33"/>
                <a:gd name="T29" fmla="*/ 28 h 30"/>
                <a:gd name="T30" fmla="*/ 23 w 33"/>
                <a:gd name="T31" fmla="*/ 29 h 30"/>
                <a:gd name="T32" fmla="*/ 19 w 33"/>
                <a:gd name="T33" fmla="*/ 30 h 30"/>
                <a:gd name="T34" fmla="*/ 16 w 33"/>
                <a:gd name="T35" fmla="*/ 30 h 30"/>
                <a:gd name="T36" fmla="*/ 14 w 33"/>
                <a:gd name="T37" fmla="*/ 30 h 30"/>
                <a:gd name="T38" fmla="*/ 11 w 33"/>
                <a:gd name="T39" fmla="*/ 29 h 30"/>
                <a:gd name="T40" fmla="*/ 9 w 33"/>
                <a:gd name="T41" fmla="*/ 28 h 30"/>
                <a:gd name="T42" fmla="*/ 6 w 33"/>
                <a:gd name="T43" fmla="*/ 26 h 30"/>
                <a:gd name="T44" fmla="*/ 4 w 33"/>
                <a:gd name="T45" fmla="*/ 24 h 30"/>
                <a:gd name="T46" fmla="*/ 3 w 33"/>
                <a:gd name="T47" fmla="*/ 21 h 30"/>
                <a:gd name="T48" fmla="*/ 1 w 33"/>
                <a:gd name="T49" fmla="*/ 19 h 30"/>
                <a:gd name="T50" fmla="*/ 0 w 33"/>
                <a:gd name="T51" fmla="*/ 15 h 30"/>
                <a:gd name="T52" fmla="*/ 0 w 33"/>
                <a:gd name="T53" fmla="*/ 15 h 30"/>
                <a:gd name="T54" fmla="*/ 1 w 33"/>
                <a:gd name="T55" fmla="*/ 11 h 30"/>
                <a:gd name="T56" fmla="*/ 3 w 33"/>
                <a:gd name="T57" fmla="*/ 9 h 30"/>
                <a:gd name="T58" fmla="*/ 4 w 33"/>
                <a:gd name="T59" fmla="*/ 6 h 30"/>
                <a:gd name="T60" fmla="*/ 6 w 33"/>
                <a:gd name="T61" fmla="*/ 5 h 30"/>
                <a:gd name="T62" fmla="*/ 9 w 33"/>
                <a:gd name="T63" fmla="*/ 2 h 30"/>
                <a:gd name="T64" fmla="*/ 11 w 33"/>
                <a:gd name="T65" fmla="*/ 1 h 30"/>
                <a:gd name="T66" fmla="*/ 14 w 33"/>
                <a:gd name="T6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30">
                  <a:moveTo>
                    <a:pt x="16" y="0"/>
                  </a:moveTo>
                  <a:lnTo>
                    <a:pt x="16" y="0"/>
                  </a:lnTo>
                  <a:lnTo>
                    <a:pt x="18" y="1"/>
                  </a:lnTo>
                  <a:lnTo>
                    <a:pt x="19" y="1"/>
                  </a:lnTo>
                  <a:lnTo>
                    <a:pt x="22" y="1"/>
                  </a:lnTo>
                  <a:lnTo>
                    <a:pt x="23" y="1"/>
                  </a:lnTo>
                  <a:lnTo>
                    <a:pt x="23" y="2"/>
                  </a:lnTo>
                  <a:lnTo>
                    <a:pt x="25" y="2"/>
                  </a:lnTo>
                  <a:lnTo>
                    <a:pt x="27" y="4"/>
                  </a:lnTo>
                  <a:lnTo>
                    <a:pt x="28" y="5"/>
                  </a:lnTo>
                  <a:lnTo>
                    <a:pt x="29" y="6"/>
                  </a:lnTo>
                  <a:lnTo>
                    <a:pt x="30" y="6"/>
                  </a:lnTo>
                  <a:lnTo>
                    <a:pt x="30" y="7"/>
                  </a:lnTo>
                  <a:lnTo>
                    <a:pt x="32" y="9"/>
                  </a:lnTo>
                  <a:lnTo>
                    <a:pt x="32" y="10"/>
                  </a:lnTo>
                  <a:lnTo>
                    <a:pt x="33" y="11"/>
                  </a:lnTo>
                  <a:lnTo>
                    <a:pt x="33" y="14"/>
                  </a:lnTo>
                  <a:lnTo>
                    <a:pt x="33" y="15"/>
                  </a:lnTo>
                  <a:lnTo>
                    <a:pt x="33" y="15"/>
                  </a:lnTo>
                  <a:lnTo>
                    <a:pt x="33" y="16"/>
                  </a:lnTo>
                  <a:lnTo>
                    <a:pt x="33" y="18"/>
                  </a:lnTo>
                  <a:lnTo>
                    <a:pt x="33" y="19"/>
                  </a:lnTo>
                  <a:lnTo>
                    <a:pt x="32" y="20"/>
                  </a:lnTo>
                  <a:lnTo>
                    <a:pt x="32" y="21"/>
                  </a:lnTo>
                  <a:lnTo>
                    <a:pt x="30" y="24"/>
                  </a:lnTo>
                  <a:lnTo>
                    <a:pt x="30" y="24"/>
                  </a:lnTo>
                  <a:lnTo>
                    <a:pt x="29" y="25"/>
                  </a:lnTo>
                  <a:lnTo>
                    <a:pt x="28" y="26"/>
                  </a:lnTo>
                  <a:lnTo>
                    <a:pt x="27" y="28"/>
                  </a:lnTo>
                  <a:lnTo>
                    <a:pt x="25" y="28"/>
                  </a:lnTo>
                  <a:lnTo>
                    <a:pt x="23" y="29"/>
                  </a:lnTo>
                  <a:lnTo>
                    <a:pt x="23" y="29"/>
                  </a:lnTo>
                  <a:lnTo>
                    <a:pt x="22" y="30"/>
                  </a:lnTo>
                  <a:lnTo>
                    <a:pt x="19" y="30"/>
                  </a:lnTo>
                  <a:lnTo>
                    <a:pt x="16" y="30"/>
                  </a:lnTo>
                  <a:lnTo>
                    <a:pt x="16" y="30"/>
                  </a:lnTo>
                  <a:lnTo>
                    <a:pt x="16" y="30"/>
                  </a:lnTo>
                  <a:lnTo>
                    <a:pt x="14" y="30"/>
                  </a:lnTo>
                  <a:lnTo>
                    <a:pt x="13" y="30"/>
                  </a:lnTo>
                  <a:lnTo>
                    <a:pt x="11" y="29"/>
                  </a:lnTo>
                  <a:lnTo>
                    <a:pt x="10" y="29"/>
                  </a:lnTo>
                  <a:lnTo>
                    <a:pt x="9" y="28"/>
                  </a:lnTo>
                  <a:lnTo>
                    <a:pt x="8" y="28"/>
                  </a:lnTo>
                  <a:lnTo>
                    <a:pt x="6" y="26"/>
                  </a:lnTo>
                  <a:lnTo>
                    <a:pt x="5" y="25"/>
                  </a:lnTo>
                  <a:lnTo>
                    <a:pt x="4" y="24"/>
                  </a:lnTo>
                  <a:lnTo>
                    <a:pt x="3" y="24"/>
                  </a:lnTo>
                  <a:lnTo>
                    <a:pt x="3" y="21"/>
                  </a:lnTo>
                  <a:lnTo>
                    <a:pt x="1" y="20"/>
                  </a:lnTo>
                  <a:lnTo>
                    <a:pt x="1" y="19"/>
                  </a:lnTo>
                  <a:lnTo>
                    <a:pt x="0" y="18"/>
                  </a:lnTo>
                  <a:lnTo>
                    <a:pt x="0" y="15"/>
                  </a:lnTo>
                  <a:lnTo>
                    <a:pt x="0" y="15"/>
                  </a:lnTo>
                  <a:lnTo>
                    <a:pt x="0" y="15"/>
                  </a:lnTo>
                  <a:lnTo>
                    <a:pt x="0" y="14"/>
                  </a:lnTo>
                  <a:lnTo>
                    <a:pt x="1" y="11"/>
                  </a:lnTo>
                  <a:lnTo>
                    <a:pt x="1" y="10"/>
                  </a:lnTo>
                  <a:lnTo>
                    <a:pt x="3" y="9"/>
                  </a:lnTo>
                  <a:lnTo>
                    <a:pt x="3" y="7"/>
                  </a:lnTo>
                  <a:lnTo>
                    <a:pt x="4" y="6"/>
                  </a:lnTo>
                  <a:lnTo>
                    <a:pt x="5" y="6"/>
                  </a:lnTo>
                  <a:lnTo>
                    <a:pt x="6" y="5"/>
                  </a:lnTo>
                  <a:lnTo>
                    <a:pt x="8" y="4"/>
                  </a:lnTo>
                  <a:lnTo>
                    <a:pt x="9" y="2"/>
                  </a:lnTo>
                  <a:lnTo>
                    <a:pt x="10" y="2"/>
                  </a:lnTo>
                  <a:lnTo>
                    <a:pt x="11" y="1"/>
                  </a:lnTo>
                  <a:lnTo>
                    <a:pt x="13" y="1"/>
                  </a:lnTo>
                  <a:lnTo>
                    <a:pt x="14" y="1"/>
                  </a:lnTo>
                  <a:lnTo>
                    <a:pt x="16" y="0"/>
                  </a:lnTo>
                  <a:close/>
                </a:path>
              </a:pathLst>
            </a:custGeom>
            <a:solidFill>
              <a:srgbClr val="000000"/>
            </a:solidFill>
            <a:ln w="1588">
              <a:solidFill>
                <a:srgbClr val="000000"/>
              </a:solidFill>
              <a:prstDash val="solid"/>
              <a:round/>
              <a:headEnd/>
              <a:tailEnd/>
            </a:ln>
          </p:spPr>
          <p:txBody>
            <a:bodyPr/>
            <a:lstStyle/>
            <a:p>
              <a:endParaRPr lang="en-MY"/>
            </a:p>
          </p:txBody>
        </p:sp>
        <p:sp>
          <p:nvSpPr>
            <p:cNvPr id="49190" name="Freeform 38"/>
            <p:cNvSpPr>
              <a:spLocks/>
            </p:cNvSpPr>
            <p:nvPr/>
          </p:nvSpPr>
          <p:spPr bwMode="auto">
            <a:xfrm>
              <a:off x="959" y="2306"/>
              <a:ext cx="2024" cy="977"/>
            </a:xfrm>
            <a:custGeom>
              <a:avLst/>
              <a:gdLst>
                <a:gd name="T0" fmla="*/ 1974 w 2024"/>
                <a:gd name="T1" fmla="*/ 45 h 977"/>
                <a:gd name="T2" fmla="*/ 1992 w 2024"/>
                <a:gd name="T3" fmla="*/ 139 h 977"/>
                <a:gd name="T4" fmla="*/ 2008 w 2024"/>
                <a:gd name="T5" fmla="*/ 268 h 977"/>
                <a:gd name="T6" fmla="*/ 2016 w 2024"/>
                <a:gd name="T7" fmla="*/ 415 h 977"/>
                <a:gd name="T8" fmla="*/ 2020 w 2024"/>
                <a:gd name="T9" fmla="*/ 558 h 977"/>
                <a:gd name="T10" fmla="*/ 2021 w 2024"/>
                <a:gd name="T11" fmla="*/ 685 h 977"/>
                <a:gd name="T12" fmla="*/ 2023 w 2024"/>
                <a:gd name="T13" fmla="*/ 809 h 977"/>
                <a:gd name="T14" fmla="*/ 2023 w 2024"/>
                <a:gd name="T15" fmla="*/ 925 h 977"/>
                <a:gd name="T16" fmla="*/ 872 w 2024"/>
                <a:gd name="T17" fmla="*/ 977 h 977"/>
                <a:gd name="T18" fmla="*/ 846 w 2024"/>
                <a:gd name="T19" fmla="*/ 901 h 977"/>
                <a:gd name="T20" fmla="*/ 816 w 2024"/>
                <a:gd name="T21" fmla="*/ 837 h 977"/>
                <a:gd name="T22" fmla="*/ 782 w 2024"/>
                <a:gd name="T23" fmla="*/ 784 h 977"/>
                <a:gd name="T24" fmla="*/ 745 w 2024"/>
                <a:gd name="T25" fmla="*/ 741 h 977"/>
                <a:gd name="T26" fmla="*/ 703 w 2024"/>
                <a:gd name="T27" fmla="*/ 688 h 977"/>
                <a:gd name="T28" fmla="*/ 527 w 2024"/>
                <a:gd name="T29" fmla="*/ 636 h 977"/>
                <a:gd name="T30" fmla="*/ 304 w 2024"/>
                <a:gd name="T31" fmla="*/ 669 h 977"/>
                <a:gd name="T32" fmla="*/ 224 w 2024"/>
                <a:gd name="T33" fmla="*/ 727 h 977"/>
                <a:gd name="T34" fmla="*/ 6 w 2024"/>
                <a:gd name="T35" fmla="*/ 738 h 977"/>
                <a:gd name="T36" fmla="*/ 0 w 2024"/>
                <a:gd name="T37" fmla="*/ 716 h 977"/>
                <a:gd name="T38" fmla="*/ 0 w 2024"/>
                <a:gd name="T39" fmla="*/ 694 h 977"/>
                <a:gd name="T40" fmla="*/ 34 w 2024"/>
                <a:gd name="T41" fmla="*/ 603 h 977"/>
                <a:gd name="T42" fmla="*/ 0 w 2024"/>
                <a:gd name="T43" fmla="*/ 578 h 977"/>
                <a:gd name="T44" fmla="*/ 2 w 2024"/>
                <a:gd name="T45" fmla="*/ 553 h 977"/>
                <a:gd name="T46" fmla="*/ 8 w 2024"/>
                <a:gd name="T47" fmla="*/ 534 h 977"/>
                <a:gd name="T48" fmla="*/ 19 w 2024"/>
                <a:gd name="T49" fmla="*/ 523 h 977"/>
                <a:gd name="T50" fmla="*/ 49 w 2024"/>
                <a:gd name="T51" fmla="*/ 506 h 977"/>
                <a:gd name="T52" fmla="*/ 111 w 2024"/>
                <a:gd name="T53" fmla="*/ 481 h 977"/>
                <a:gd name="T54" fmla="*/ 194 w 2024"/>
                <a:gd name="T55" fmla="*/ 455 h 977"/>
                <a:gd name="T56" fmla="*/ 310 w 2024"/>
                <a:gd name="T57" fmla="*/ 426 h 977"/>
                <a:gd name="T58" fmla="*/ 436 w 2024"/>
                <a:gd name="T59" fmla="*/ 403 h 977"/>
                <a:gd name="T60" fmla="*/ 557 w 2024"/>
                <a:gd name="T61" fmla="*/ 384 h 977"/>
                <a:gd name="T62" fmla="*/ 679 w 2024"/>
                <a:gd name="T63" fmla="*/ 370 h 977"/>
                <a:gd name="T64" fmla="*/ 799 w 2024"/>
                <a:gd name="T65" fmla="*/ 356 h 977"/>
                <a:gd name="T66" fmla="*/ 913 w 2024"/>
                <a:gd name="T67" fmla="*/ 345 h 977"/>
                <a:gd name="T68" fmla="*/ 1328 w 2024"/>
                <a:gd name="T69" fmla="*/ 70 h 977"/>
                <a:gd name="T70" fmla="*/ 1396 w 2024"/>
                <a:gd name="T71" fmla="*/ 18 h 977"/>
                <a:gd name="T72" fmla="*/ 1424 w 2024"/>
                <a:gd name="T73" fmla="*/ 12 h 977"/>
                <a:gd name="T74" fmla="*/ 1472 w 2024"/>
                <a:gd name="T75" fmla="*/ 7 h 977"/>
                <a:gd name="T76" fmla="*/ 1585 w 2024"/>
                <a:gd name="T77" fmla="*/ 2 h 977"/>
                <a:gd name="T78" fmla="*/ 1763 w 2024"/>
                <a:gd name="T79" fmla="*/ 0 h 977"/>
                <a:gd name="T80" fmla="*/ 1912 w 2024"/>
                <a:gd name="T81" fmla="*/ 3 h 977"/>
                <a:gd name="T82" fmla="*/ 1942 w 2024"/>
                <a:gd name="T83" fmla="*/ 6 h 977"/>
                <a:gd name="T84" fmla="*/ 1946 w 2024"/>
                <a:gd name="T85" fmla="*/ 7 h 977"/>
                <a:gd name="T86" fmla="*/ 1952 w 2024"/>
                <a:gd name="T87" fmla="*/ 8 h 977"/>
                <a:gd name="T88" fmla="*/ 1956 w 2024"/>
                <a:gd name="T89" fmla="*/ 11 h 977"/>
                <a:gd name="T90" fmla="*/ 1960 w 2024"/>
                <a:gd name="T91" fmla="*/ 13 h 977"/>
                <a:gd name="T92" fmla="*/ 1962 w 2024"/>
                <a:gd name="T93" fmla="*/ 16 h 977"/>
                <a:gd name="T94" fmla="*/ 1965 w 2024"/>
                <a:gd name="T95" fmla="*/ 18 h 977"/>
                <a:gd name="T96" fmla="*/ 1966 w 2024"/>
                <a:gd name="T97" fmla="*/ 21 h 977"/>
                <a:gd name="T98" fmla="*/ 1967 w 2024"/>
                <a:gd name="T99" fmla="*/ 24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24" h="977">
                  <a:moveTo>
                    <a:pt x="1967" y="24"/>
                  </a:moveTo>
                  <a:lnTo>
                    <a:pt x="1974" y="45"/>
                  </a:lnTo>
                  <a:lnTo>
                    <a:pt x="1982" y="86"/>
                  </a:lnTo>
                  <a:lnTo>
                    <a:pt x="1992" y="139"/>
                  </a:lnTo>
                  <a:lnTo>
                    <a:pt x="2001" y="201"/>
                  </a:lnTo>
                  <a:lnTo>
                    <a:pt x="2008" y="268"/>
                  </a:lnTo>
                  <a:lnTo>
                    <a:pt x="2013" y="340"/>
                  </a:lnTo>
                  <a:lnTo>
                    <a:pt x="2016" y="415"/>
                  </a:lnTo>
                  <a:lnTo>
                    <a:pt x="2019" y="495"/>
                  </a:lnTo>
                  <a:lnTo>
                    <a:pt x="2020" y="558"/>
                  </a:lnTo>
                  <a:lnTo>
                    <a:pt x="2021" y="622"/>
                  </a:lnTo>
                  <a:lnTo>
                    <a:pt x="2021" y="685"/>
                  </a:lnTo>
                  <a:lnTo>
                    <a:pt x="2023" y="749"/>
                  </a:lnTo>
                  <a:lnTo>
                    <a:pt x="2023" y="809"/>
                  </a:lnTo>
                  <a:lnTo>
                    <a:pt x="2023" y="868"/>
                  </a:lnTo>
                  <a:lnTo>
                    <a:pt x="2023" y="925"/>
                  </a:lnTo>
                  <a:lnTo>
                    <a:pt x="2024" y="977"/>
                  </a:lnTo>
                  <a:lnTo>
                    <a:pt x="872" y="977"/>
                  </a:lnTo>
                  <a:lnTo>
                    <a:pt x="861" y="938"/>
                  </a:lnTo>
                  <a:lnTo>
                    <a:pt x="846" y="901"/>
                  </a:lnTo>
                  <a:lnTo>
                    <a:pt x="832" y="868"/>
                  </a:lnTo>
                  <a:lnTo>
                    <a:pt x="816" y="837"/>
                  </a:lnTo>
                  <a:lnTo>
                    <a:pt x="799" y="809"/>
                  </a:lnTo>
                  <a:lnTo>
                    <a:pt x="782" y="784"/>
                  </a:lnTo>
                  <a:lnTo>
                    <a:pt x="764" y="761"/>
                  </a:lnTo>
                  <a:lnTo>
                    <a:pt x="745" y="741"/>
                  </a:lnTo>
                  <a:lnTo>
                    <a:pt x="714" y="712"/>
                  </a:lnTo>
                  <a:lnTo>
                    <a:pt x="703" y="688"/>
                  </a:lnTo>
                  <a:lnTo>
                    <a:pt x="624" y="653"/>
                  </a:lnTo>
                  <a:lnTo>
                    <a:pt x="527" y="636"/>
                  </a:lnTo>
                  <a:lnTo>
                    <a:pt x="416" y="640"/>
                  </a:lnTo>
                  <a:lnTo>
                    <a:pt x="304" y="669"/>
                  </a:lnTo>
                  <a:lnTo>
                    <a:pt x="238" y="703"/>
                  </a:lnTo>
                  <a:lnTo>
                    <a:pt x="224" y="727"/>
                  </a:lnTo>
                  <a:lnTo>
                    <a:pt x="208" y="738"/>
                  </a:lnTo>
                  <a:lnTo>
                    <a:pt x="6" y="738"/>
                  </a:lnTo>
                  <a:lnTo>
                    <a:pt x="1" y="726"/>
                  </a:lnTo>
                  <a:lnTo>
                    <a:pt x="0" y="716"/>
                  </a:lnTo>
                  <a:lnTo>
                    <a:pt x="0" y="704"/>
                  </a:lnTo>
                  <a:lnTo>
                    <a:pt x="0" y="694"/>
                  </a:lnTo>
                  <a:lnTo>
                    <a:pt x="34" y="694"/>
                  </a:lnTo>
                  <a:lnTo>
                    <a:pt x="34" y="603"/>
                  </a:lnTo>
                  <a:lnTo>
                    <a:pt x="0" y="592"/>
                  </a:lnTo>
                  <a:lnTo>
                    <a:pt x="0" y="578"/>
                  </a:lnTo>
                  <a:lnTo>
                    <a:pt x="1" y="564"/>
                  </a:lnTo>
                  <a:lnTo>
                    <a:pt x="2" y="553"/>
                  </a:lnTo>
                  <a:lnTo>
                    <a:pt x="5" y="543"/>
                  </a:lnTo>
                  <a:lnTo>
                    <a:pt x="8" y="534"/>
                  </a:lnTo>
                  <a:lnTo>
                    <a:pt x="12" y="529"/>
                  </a:lnTo>
                  <a:lnTo>
                    <a:pt x="19" y="523"/>
                  </a:lnTo>
                  <a:lnTo>
                    <a:pt x="25" y="519"/>
                  </a:lnTo>
                  <a:lnTo>
                    <a:pt x="49" y="506"/>
                  </a:lnTo>
                  <a:lnTo>
                    <a:pt x="79" y="492"/>
                  </a:lnTo>
                  <a:lnTo>
                    <a:pt x="111" y="481"/>
                  </a:lnTo>
                  <a:lnTo>
                    <a:pt x="142" y="470"/>
                  </a:lnTo>
                  <a:lnTo>
                    <a:pt x="194" y="455"/>
                  </a:lnTo>
                  <a:lnTo>
                    <a:pt x="251" y="439"/>
                  </a:lnTo>
                  <a:lnTo>
                    <a:pt x="310" y="426"/>
                  </a:lnTo>
                  <a:lnTo>
                    <a:pt x="373" y="414"/>
                  </a:lnTo>
                  <a:lnTo>
                    <a:pt x="436" y="403"/>
                  </a:lnTo>
                  <a:lnTo>
                    <a:pt x="497" y="393"/>
                  </a:lnTo>
                  <a:lnTo>
                    <a:pt x="557" y="384"/>
                  </a:lnTo>
                  <a:lnTo>
                    <a:pt x="618" y="376"/>
                  </a:lnTo>
                  <a:lnTo>
                    <a:pt x="679" y="370"/>
                  </a:lnTo>
                  <a:lnTo>
                    <a:pt x="739" y="363"/>
                  </a:lnTo>
                  <a:lnTo>
                    <a:pt x="799" y="356"/>
                  </a:lnTo>
                  <a:lnTo>
                    <a:pt x="857" y="350"/>
                  </a:lnTo>
                  <a:lnTo>
                    <a:pt x="913" y="345"/>
                  </a:lnTo>
                  <a:lnTo>
                    <a:pt x="953" y="345"/>
                  </a:lnTo>
                  <a:lnTo>
                    <a:pt x="1328" y="70"/>
                  </a:lnTo>
                  <a:lnTo>
                    <a:pt x="1359" y="43"/>
                  </a:lnTo>
                  <a:lnTo>
                    <a:pt x="1396" y="18"/>
                  </a:lnTo>
                  <a:lnTo>
                    <a:pt x="1407" y="16"/>
                  </a:lnTo>
                  <a:lnTo>
                    <a:pt x="1424" y="12"/>
                  </a:lnTo>
                  <a:lnTo>
                    <a:pt x="1448" y="9"/>
                  </a:lnTo>
                  <a:lnTo>
                    <a:pt x="1472" y="7"/>
                  </a:lnTo>
                  <a:lnTo>
                    <a:pt x="1506" y="4"/>
                  </a:lnTo>
                  <a:lnTo>
                    <a:pt x="1585" y="2"/>
                  </a:lnTo>
                  <a:lnTo>
                    <a:pt x="1672" y="0"/>
                  </a:lnTo>
                  <a:lnTo>
                    <a:pt x="1763" y="0"/>
                  </a:lnTo>
                  <a:lnTo>
                    <a:pt x="1845" y="0"/>
                  </a:lnTo>
                  <a:lnTo>
                    <a:pt x="1912" y="3"/>
                  </a:lnTo>
                  <a:lnTo>
                    <a:pt x="1942" y="6"/>
                  </a:lnTo>
                  <a:lnTo>
                    <a:pt x="1942" y="6"/>
                  </a:lnTo>
                  <a:lnTo>
                    <a:pt x="1943" y="7"/>
                  </a:lnTo>
                  <a:lnTo>
                    <a:pt x="1946" y="7"/>
                  </a:lnTo>
                  <a:lnTo>
                    <a:pt x="1950" y="8"/>
                  </a:lnTo>
                  <a:lnTo>
                    <a:pt x="1952" y="8"/>
                  </a:lnTo>
                  <a:lnTo>
                    <a:pt x="1953" y="9"/>
                  </a:lnTo>
                  <a:lnTo>
                    <a:pt x="1956" y="11"/>
                  </a:lnTo>
                  <a:lnTo>
                    <a:pt x="1957" y="12"/>
                  </a:lnTo>
                  <a:lnTo>
                    <a:pt x="1960" y="13"/>
                  </a:lnTo>
                  <a:lnTo>
                    <a:pt x="1961" y="14"/>
                  </a:lnTo>
                  <a:lnTo>
                    <a:pt x="1962" y="16"/>
                  </a:lnTo>
                  <a:lnTo>
                    <a:pt x="1963" y="17"/>
                  </a:lnTo>
                  <a:lnTo>
                    <a:pt x="1965" y="18"/>
                  </a:lnTo>
                  <a:lnTo>
                    <a:pt x="1965" y="19"/>
                  </a:lnTo>
                  <a:lnTo>
                    <a:pt x="1966" y="21"/>
                  </a:lnTo>
                  <a:lnTo>
                    <a:pt x="1967" y="22"/>
                  </a:lnTo>
                  <a:lnTo>
                    <a:pt x="1967" y="24"/>
                  </a:lnTo>
                  <a:close/>
                </a:path>
              </a:pathLst>
            </a:custGeom>
            <a:solidFill>
              <a:srgbClr val="ABABAB"/>
            </a:solidFill>
            <a:ln w="1588">
              <a:solidFill>
                <a:srgbClr val="000000"/>
              </a:solidFill>
              <a:prstDash val="solid"/>
              <a:round/>
              <a:headEnd/>
              <a:tailEnd/>
            </a:ln>
          </p:spPr>
          <p:txBody>
            <a:bodyPr/>
            <a:lstStyle/>
            <a:p>
              <a:endParaRPr lang="en-MY"/>
            </a:p>
          </p:txBody>
        </p:sp>
        <p:sp>
          <p:nvSpPr>
            <p:cNvPr id="49191" name="Line 39"/>
            <p:cNvSpPr>
              <a:spLocks noChangeShapeType="1"/>
            </p:cNvSpPr>
            <p:nvPr/>
          </p:nvSpPr>
          <p:spPr bwMode="auto">
            <a:xfrm flipH="1">
              <a:off x="1820" y="3234"/>
              <a:ext cx="1159"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49192" name="Freeform 40"/>
            <p:cNvSpPr>
              <a:spLocks/>
            </p:cNvSpPr>
            <p:nvPr/>
          </p:nvSpPr>
          <p:spPr bwMode="auto">
            <a:xfrm>
              <a:off x="962" y="2694"/>
              <a:ext cx="914" cy="160"/>
            </a:xfrm>
            <a:custGeom>
              <a:avLst/>
              <a:gdLst>
                <a:gd name="T0" fmla="*/ 0 w 914"/>
                <a:gd name="T1" fmla="*/ 160 h 160"/>
                <a:gd name="T2" fmla="*/ 27 w 914"/>
                <a:gd name="T3" fmla="*/ 151 h 160"/>
                <a:gd name="T4" fmla="*/ 55 w 914"/>
                <a:gd name="T5" fmla="*/ 142 h 160"/>
                <a:gd name="T6" fmla="*/ 82 w 914"/>
                <a:gd name="T7" fmla="*/ 133 h 160"/>
                <a:gd name="T8" fmla="*/ 111 w 914"/>
                <a:gd name="T9" fmla="*/ 126 h 160"/>
                <a:gd name="T10" fmla="*/ 139 w 914"/>
                <a:gd name="T11" fmla="*/ 118 h 160"/>
                <a:gd name="T12" fmla="*/ 169 w 914"/>
                <a:gd name="T13" fmla="*/ 112 h 160"/>
                <a:gd name="T14" fmla="*/ 200 w 914"/>
                <a:gd name="T15" fmla="*/ 104 h 160"/>
                <a:gd name="T16" fmla="*/ 230 w 914"/>
                <a:gd name="T17" fmla="*/ 98 h 160"/>
                <a:gd name="T18" fmla="*/ 260 w 914"/>
                <a:gd name="T19" fmla="*/ 93 h 160"/>
                <a:gd name="T20" fmla="*/ 290 w 914"/>
                <a:gd name="T21" fmla="*/ 88 h 160"/>
                <a:gd name="T22" fmla="*/ 321 w 914"/>
                <a:gd name="T23" fmla="*/ 83 h 160"/>
                <a:gd name="T24" fmla="*/ 352 w 914"/>
                <a:gd name="T25" fmla="*/ 78 h 160"/>
                <a:gd name="T26" fmla="*/ 383 w 914"/>
                <a:gd name="T27" fmla="*/ 73 h 160"/>
                <a:gd name="T28" fmla="*/ 414 w 914"/>
                <a:gd name="T29" fmla="*/ 69 h 160"/>
                <a:gd name="T30" fmla="*/ 475 w 914"/>
                <a:gd name="T31" fmla="*/ 62 h 160"/>
                <a:gd name="T32" fmla="*/ 557 w 914"/>
                <a:gd name="T33" fmla="*/ 51 h 160"/>
                <a:gd name="T34" fmla="*/ 636 w 914"/>
                <a:gd name="T35" fmla="*/ 44 h 160"/>
                <a:gd name="T36" fmla="*/ 708 w 914"/>
                <a:gd name="T37" fmla="*/ 36 h 160"/>
                <a:gd name="T38" fmla="*/ 774 w 914"/>
                <a:gd name="T39" fmla="*/ 29 h 160"/>
                <a:gd name="T40" fmla="*/ 830 w 914"/>
                <a:gd name="T41" fmla="*/ 21 h 160"/>
                <a:gd name="T42" fmla="*/ 854 w 914"/>
                <a:gd name="T43" fmla="*/ 17 h 160"/>
                <a:gd name="T44" fmla="*/ 877 w 914"/>
                <a:gd name="T45" fmla="*/ 12 h 160"/>
                <a:gd name="T46" fmla="*/ 888 w 914"/>
                <a:gd name="T47" fmla="*/ 10 h 160"/>
                <a:gd name="T48" fmla="*/ 898 w 914"/>
                <a:gd name="T49" fmla="*/ 6 h 160"/>
                <a:gd name="T50" fmla="*/ 906 w 914"/>
                <a:gd name="T51" fmla="*/ 4 h 160"/>
                <a:gd name="T52" fmla="*/ 914 w 914"/>
                <a:gd name="T53"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14" h="160">
                  <a:moveTo>
                    <a:pt x="0" y="160"/>
                  </a:moveTo>
                  <a:lnTo>
                    <a:pt x="27" y="151"/>
                  </a:lnTo>
                  <a:lnTo>
                    <a:pt x="55" y="142"/>
                  </a:lnTo>
                  <a:lnTo>
                    <a:pt x="82" y="133"/>
                  </a:lnTo>
                  <a:lnTo>
                    <a:pt x="111" y="126"/>
                  </a:lnTo>
                  <a:lnTo>
                    <a:pt x="139" y="118"/>
                  </a:lnTo>
                  <a:lnTo>
                    <a:pt x="169" y="112"/>
                  </a:lnTo>
                  <a:lnTo>
                    <a:pt x="200" y="104"/>
                  </a:lnTo>
                  <a:lnTo>
                    <a:pt x="230" y="98"/>
                  </a:lnTo>
                  <a:lnTo>
                    <a:pt x="260" y="93"/>
                  </a:lnTo>
                  <a:lnTo>
                    <a:pt x="290" y="88"/>
                  </a:lnTo>
                  <a:lnTo>
                    <a:pt x="321" y="83"/>
                  </a:lnTo>
                  <a:lnTo>
                    <a:pt x="352" y="78"/>
                  </a:lnTo>
                  <a:lnTo>
                    <a:pt x="383" y="73"/>
                  </a:lnTo>
                  <a:lnTo>
                    <a:pt x="414" y="69"/>
                  </a:lnTo>
                  <a:lnTo>
                    <a:pt x="475" y="62"/>
                  </a:lnTo>
                  <a:lnTo>
                    <a:pt x="557" y="51"/>
                  </a:lnTo>
                  <a:lnTo>
                    <a:pt x="636" y="44"/>
                  </a:lnTo>
                  <a:lnTo>
                    <a:pt x="708" y="36"/>
                  </a:lnTo>
                  <a:lnTo>
                    <a:pt x="774" y="29"/>
                  </a:lnTo>
                  <a:lnTo>
                    <a:pt x="830" y="21"/>
                  </a:lnTo>
                  <a:lnTo>
                    <a:pt x="854" y="17"/>
                  </a:lnTo>
                  <a:lnTo>
                    <a:pt x="877" y="12"/>
                  </a:lnTo>
                  <a:lnTo>
                    <a:pt x="888" y="10"/>
                  </a:lnTo>
                  <a:lnTo>
                    <a:pt x="898" y="6"/>
                  </a:lnTo>
                  <a:lnTo>
                    <a:pt x="906" y="4"/>
                  </a:lnTo>
                  <a:lnTo>
                    <a:pt x="914"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sp>
          <p:nvSpPr>
            <p:cNvPr id="49193" name="Freeform 41"/>
            <p:cNvSpPr>
              <a:spLocks/>
            </p:cNvSpPr>
            <p:nvPr/>
          </p:nvSpPr>
          <p:spPr bwMode="auto">
            <a:xfrm>
              <a:off x="1068" y="2699"/>
              <a:ext cx="625" cy="104"/>
            </a:xfrm>
            <a:custGeom>
              <a:avLst/>
              <a:gdLst>
                <a:gd name="T0" fmla="*/ 0 w 625"/>
                <a:gd name="T1" fmla="*/ 104 h 104"/>
                <a:gd name="T2" fmla="*/ 43 w 625"/>
                <a:gd name="T3" fmla="*/ 92 h 104"/>
                <a:gd name="T4" fmla="*/ 84 w 625"/>
                <a:gd name="T5" fmla="*/ 81 h 104"/>
                <a:gd name="T6" fmla="*/ 124 w 625"/>
                <a:gd name="T7" fmla="*/ 70 h 104"/>
                <a:gd name="T8" fmla="*/ 166 w 625"/>
                <a:gd name="T9" fmla="*/ 62 h 104"/>
                <a:gd name="T10" fmla="*/ 205 w 625"/>
                <a:gd name="T11" fmla="*/ 54 h 104"/>
                <a:gd name="T12" fmla="*/ 245 w 625"/>
                <a:gd name="T13" fmla="*/ 46 h 104"/>
                <a:gd name="T14" fmla="*/ 284 w 625"/>
                <a:gd name="T15" fmla="*/ 40 h 104"/>
                <a:gd name="T16" fmla="*/ 322 w 625"/>
                <a:gd name="T17" fmla="*/ 35 h 104"/>
                <a:gd name="T18" fmla="*/ 361 w 625"/>
                <a:gd name="T19" fmla="*/ 30 h 104"/>
                <a:gd name="T20" fmla="*/ 399 w 625"/>
                <a:gd name="T21" fmla="*/ 25 h 104"/>
                <a:gd name="T22" fmla="*/ 437 w 625"/>
                <a:gd name="T23" fmla="*/ 21 h 104"/>
                <a:gd name="T24" fmla="*/ 475 w 625"/>
                <a:gd name="T25" fmla="*/ 16 h 104"/>
                <a:gd name="T26" fmla="*/ 512 w 625"/>
                <a:gd name="T27" fmla="*/ 12 h 104"/>
                <a:gd name="T28" fmla="*/ 549 w 625"/>
                <a:gd name="T29" fmla="*/ 9 h 104"/>
                <a:gd name="T30" fmla="*/ 587 w 625"/>
                <a:gd name="T31" fmla="*/ 5 h 104"/>
                <a:gd name="T32" fmla="*/ 625 w 625"/>
                <a:gd name="T33"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5" h="104">
                  <a:moveTo>
                    <a:pt x="0" y="104"/>
                  </a:moveTo>
                  <a:lnTo>
                    <a:pt x="43" y="92"/>
                  </a:lnTo>
                  <a:lnTo>
                    <a:pt x="84" y="81"/>
                  </a:lnTo>
                  <a:lnTo>
                    <a:pt x="124" y="70"/>
                  </a:lnTo>
                  <a:lnTo>
                    <a:pt x="166" y="62"/>
                  </a:lnTo>
                  <a:lnTo>
                    <a:pt x="205" y="54"/>
                  </a:lnTo>
                  <a:lnTo>
                    <a:pt x="245" y="46"/>
                  </a:lnTo>
                  <a:lnTo>
                    <a:pt x="284" y="40"/>
                  </a:lnTo>
                  <a:lnTo>
                    <a:pt x="322" y="35"/>
                  </a:lnTo>
                  <a:lnTo>
                    <a:pt x="361" y="30"/>
                  </a:lnTo>
                  <a:lnTo>
                    <a:pt x="399" y="25"/>
                  </a:lnTo>
                  <a:lnTo>
                    <a:pt x="437" y="21"/>
                  </a:lnTo>
                  <a:lnTo>
                    <a:pt x="475" y="16"/>
                  </a:lnTo>
                  <a:lnTo>
                    <a:pt x="512" y="12"/>
                  </a:lnTo>
                  <a:lnTo>
                    <a:pt x="549" y="9"/>
                  </a:lnTo>
                  <a:lnTo>
                    <a:pt x="587" y="5"/>
                  </a:lnTo>
                  <a:lnTo>
                    <a:pt x="625"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sp>
          <p:nvSpPr>
            <p:cNvPr id="49194" name="Freeform 42"/>
            <p:cNvSpPr>
              <a:spLocks/>
            </p:cNvSpPr>
            <p:nvPr/>
          </p:nvSpPr>
          <p:spPr bwMode="auto">
            <a:xfrm>
              <a:off x="986" y="2870"/>
              <a:ext cx="1989" cy="163"/>
            </a:xfrm>
            <a:custGeom>
              <a:avLst/>
              <a:gdLst>
                <a:gd name="T0" fmla="*/ 62 w 1989"/>
                <a:gd name="T1" fmla="*/ 32 h 163"/>
                <a:gd name="T2" fmla="*/ 200 w 1989"/>
                <a:gd name="T3" fmla="*/ 17 h 163"/>
                <a:gd name="T4" fmla="*/ 355 w 1989"/>
                <a:gd name="T5" fmla="*/ 8 h 163"/>
                <a:gd name="T6" fmla="*/ 515 w 1989"/>
                <a:gd name="T7" fmla="*/ 4 h 163"/>
                <a:gd name="T8" fmla="*/ 688 w 1989"/>
                <a:gd name="T9" fmla="*/ 5 h 163"/>
                <a:gd name="T10" fmla="*/ 844 w 1989"/>
                <a:gd name="T11" fmla="*/ 12 h 163"/>
                <a:gd name="T12" fmla="*/ 950 w 1989"/>
                <a:gd name="T13" fmla="*/ 14 h 163"/>
                <a:gd name="T14" fmla="*/ 1004 w 1989"/>
                <a:gd name="T15" fmla="*/ 10 h 163"/>
                <a:gd name="T16" fmla="*/ 1054 w 1989"/>
                <a:gd name="T17" fmla="*/ 8 h 163"/>
                <a:gd name="T18" fmla="*/ 1110 w 1989"/>
                <a:gd name="T19" fmla="*/ 8 h 163"/>
                <a:gd name="T20" fmla="*/ 1165 w 1989"/>
                <a:gd name="T21" fmla="*/ 7 h 163"/>
                <a:gd name="T22" fmla="*/ 1195 w 1989"/>
                <a:gd name="T23" fmla="*/ 3 h 163"/>
                <a:gd name="T24" fmla="*/ 1283 w 1989"/>
                <a:gd name="T25" fmla="*/ 4 h 163"/>
                <a:gd name="T26" fmla="*/ 1432 w 1989"/>
                <a:gd name="T27" fmla="*/ 14 h 163"/>
                <a:gd name="T28" fmla="*/ 1615 w 1989"/>
                <a:gd name="T29" fmla="*/ 12 h 163"/>
                <a:gd name="T30" fmla="*/ 1810 w 1989"/>
                <a:gd name="T31" fmla="*/ 15 h 163"/>
                <a:gd name="T32" fmla="*/ 1920 w 1989"/>
                <a:gd name="T33" fmla="*/ 10 h 163"/>
                <a:gd name="T34" fmla="*/ 1959 w 1989"/>
                <a:gd name="T35" fmla="*/ 10 h 163"/>
                <a:gd name="T36" fmla="*/ 1988 w 1989"/>
                <a:gd name="T37" fmla="*/ 12 h 163"/>
                <a:gd name="T38" fmla="*/ 1989 w 1989"/>
                <a:gd name="T39" fmla="*/ 82 h 163"/>
                <a:gd name="T40" fmla="*/ 1971 w 1989"/>
                <a:gd name="T41" fmla="*/ 119 h 163"/>
                <a:gd name="T42" fmla="*/ 1925 w 1989"/>
                <a:gd name="T43" fmla="*/ 123 h 163"/>
                <a:gd name="T44" fmla="*/ 1895 w 1989"/>
                <a:gd name="T45" fmla="*/ 113 h 163"/>
                <a:gd name="T46" fmla="*/ 1844 w 1989"/>
                <a:gd name="T47" fmla="*/ 119 h 163"/>
                <a:gd name="T48" fmla="*/ 1781 w 1989"/>
                <a:gd name="T49" fmla="*/ 115 h 163"/>
                <a:gd name="T50" fmla="*/ 1549 w 1989"/>
                <a:gd name="T51" fmla="*/ 123 h 163"/>
                <a:gd name="T52" fmla="*/ 1410 w 1989"/>
                <a:gd name="T53" fmla="*/ 124 h 163"/>
                <a:gd name="T54" fmla="*/ 1270 w 1989"/>
                <a:gd name="T55" fmla="*/ 126 h 163"/>
                <a:gd name="T56" fmla="*/ 1134 w 1989"/>
                <a:gd name="T57" fmla="*/ 126 h 163"/>
                <a:gd name="T58" fmla="*/ 1013 w 1989"/>
                <a:gd name="T59" fmla="*/ 128 h 163"/>
                <a:gd name="T60" fmla="*/ 922 w 1989"/>
                <a:gd name="T61" fmla="*/ 135 h 163"/>
                <a:gd name="T62" fmla="*/ 832 w 1989"/>
                <a:gd name="T63" fmla="*/ 142 h 163"/>
                <a:gd name="T64" fmla="*/ 760 w 1989"/>
                <a:gd name="T65" fmla="*/ 145 h 163"/>
                <a:gd name="T66" fmla="*/ 687 w 1989"/>
                <a:gd name="T67" fmla="*/ 149 h 163"/>
                <a:gd name="T68" fmla="*/ 646 w 1989"/>
                <a:gd name="T69" fmla="*/ 123 h 163"/>
                <a:gd name="T70" fmla="*/ 589 w 1989"/>
                <a:gd name="T71" fmla="*/ 101 h 163"/>
                <a:gd name="T72" fmla="*/ 519 w 1989"/>
                <a:gd name="T73" fmla="*/ 87 h 163"/>
                <a:gd name="T74" fmla="*/ 441 w 1989"/>
                <a:gd name="T75" fmla="*/ 82 h 163"/>
                <a:gd name="T76" fmla="*/ 377 w 1989"/>
                <a:gd name="T77" fmla="*/ 87 h 163"/>
                <a:gd name="T78" fmla="*/ 313 w 1989"/>
                <a:gd name="T79" fmla="*/ 103 h 163"/>
                <a:gd name="T80" fmla="*/ 253 w 1989"/>
                <a:gd name="T81" fmla="*/ 126 h 163"/>
                <a:gd name="T82" fmla="*/ 197 w 1989"/>
                <a:gd name="T83" fmla="*/ 163 h 163"/>
                <a:gd name="T84" fmla="*/ 168 w 1989"/>
                <a:gd name="T85" fmla="*/ 142 h 163"/>
                <a:gd name="T86" fmla="*/ 134 w 1989"/>
                <a:gd name="T87" fmla="*/ 133 h 163"/>
                <a:gd name="T88" fmla="*/ 70 w 1989"/>
                <a:gd name="T89" fmla="*/ 124 h 163"/>
                <a:gd name="T90" fmla="*/ 0 w 1989"/>
                <a:gd name="T91" fmla="*/ 12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9" h="163">
                  <a:moveTo>
                    <a:pt x="0" y="41"/>
                  </a:moveTo>
                  <a:lnTo>
                    <a:pt x="62" y="32"/>
                  </a:lnTo>
                  <a:lnTo>
                    <a:pt x="133" y="23"/>
                  </a:lnTo>
                  <a:lnTo>
                    <a:pt x="200" y="17"/>
                  </a:lnTo>
                  <a:lnTo>
                    <a:pt x="272" y="10"/>
                  </a:lnTo>
                  <a:lnTo>
                    <a:pt x="355" y="8"/>
                  </a:lnTo>
                  <a:lnTo>
                    <a:pt x="439" y="5"/>
                  </a:lnTo>
                  <a:lnTo>
                    <a:pt x="515" y="4"/>
                  </a:lnTo>
                  <a:lnTo>
                    <a:pt x="593" y="4"/>
                  </a:lnTo>
                  <a:lnTo>
                    <a:pt x="688" y="5"/>
                  </a:lnTo>
                  <a:lnTo>
                    <a:pt x="763" y="7"/>
                  </a:lnTo>
                  <a:lnTo>
                    <a:pt x="844" y="12"/>
                  </a:lnTo>
                  <a:lnTo>
                    <a:pt x="938" y="14"/>
                  </a:lnTo>
                  <a:lnTo>
                    <a:pt x="950" y="14"/>
                  </a:lnTo>
                  <a:lnTo>
                    <a:pt x="978" y="12"/>
                  </a:lnTo>
                  <a:lnTo>
                    <a:pt x="1004" y="10"/>
                  </a:lnTo>
                  <a:lnTo>
                    <a:pt x="1018" y="8"/>
                  </a:lnTo>
                  <a:lnTo>
                    <a:pt x="1054" y="8"/>
                  </a:lnTo>
                  <a:lnTo>
                    <a:pt x="1081" y="8"/>
                  </a:lnTo>
                  <a:lnTo>
                    <a:pt x="1110" y="8"/>
                  </a:lnTo>
                  <a:lnTo>
                    <a:pt x="1149" y="8"/>
                  </a:lnTo>
                  <a:lnTo>
                    <a:pt x="1165" y="7"/>
                  </a:lnTo>
                  <a:lnTo>
                    <a:pt x="1180" y="4"/>
                  </a:lnTo>
                  <a:lnTo>
                    <a:pt x="1195" y="3"/>
                  </a:lnTo>
                  <a:lnTo>
                    <a:pt x="1210" y="0"/>
                  </a:lnTo>
                  <a:lnTo>
                    <a:pt x="1283" y="4"/>
                  </a:lnTo>
                  <a:lnTo>
                    <a:pt x="1384" y="4"/>
                  </a:lnTo>
                  <a:lnTo>
                    <a:pt x="1432" y="14"/>
                  </a:lnTo>
                  <a:lnTo>
                    <a:pt x="1503" y="14"/>
                  </a:lnTo>
                  <a:lnTo>
                    <a:pt x="1615" y="12"/>
                  </a:lnTo>
                  <a:lnTo>
                    <a:pt x="1716" y="14"/>
                  </a:lnTo>
                  <a:lnTo>
                    <a:pt x="1810" y="15"/>
                  </a:lnTo>
                  <a:lnTo>
                    <a:pt x="1902" y="10"/>
                  </a:lnTo>
                  <a:lnTo>
                    <a:pt x="1920" y="10"/>
                  </a:lnTo>
                  <a:lnTo>
                    <a:pt x="1940" y="10"/>
                  </a:lnTo>
                  <a:lnTo>
                    <a:pt x="1959" y="10"/>
                  </a:lnTo>
                  <a:lnTo>
                    <a:pt x="1974" y="10"/>
                  </a:lnTo>
                  <a:lnTo>
                    <a:pt x="1988" y="12"/>
                  </a:lnTo>
                  <a:lnTo>
                    <a:pt x="1989" y="48"/>
                  </a:lnTo>
                  <a:lnTo>
                    <a:pt x="1989" y="82"/>
                  </a:lnTo>
                  <a:lnTo>
                    <a:pt x="1989" y="114"/>
                  </a:lnTo>
                  <a:lnTo>
                    <a:pt x="1971" y="119"/>
                  </a:lnTo>
                  <a:lnTo>
                    <a:pt x="1948" y="121"/>
                  </a:lnTo>
                  <a:lnTo>
                    <a:pt x="1925" y="123"/>
                  </a:lnTo>
                  <a:lnTo>
                    <a:pt x="1902" y="124"/>
                  </a:lnTo>
                  <a:lnTo>
                    <a:pt x="1895" y="113"/>
                  </a:lnTo>
                  <a:lnTo>
                    <a:pt x="1867" y="118"/>
                  </a:lnTo>
                  <a:lnTo>
                    <a:pt x="1844" y="119"/>
                  </a:lnTo>
                  <a:lnTo>
                    <a:pt x="1819" y="118"/>
                  </a:lnTo>
                  <a:lnTo>
                    <a:pt x="1781" y="115"/>
                  </a:lnTo>
                  <a:lnTo>
                    <a:pt x="1645" y="120"/>
                  </a:lnTo>
                  <a:lnTo>
                    <a:pt x="1549" y="123"/>
                  </a:lnTo>
                  <a:lnTo>
                    <a:pt x="1481" y="124"/>
                  </a:lnTo>
                  <a:lnTo>
                    <a:pt x="1410" y="124"/>
                  </a:lnTo>
                  <a:lnTo>
                    <a:pt x="1340" y="125"/>
                  </a:lnTo>
                  <a:lnTo>
                    <a:pt x="1270" y="126"/>
                  </a:lnTo>
                  <a:lnTo>
                    <a:pt x="1201" y="126"/>
                  </a:lnTo>
                  <a:lnTo>
                    <a:pt x="1134" y="126"/>
                  </a:lnTo>
                  <a:lnTo>
                    <a:pt x="1071" y="128"/>
                  </a:lnTo>
                  <a:lnTo>
                    <a:pt x="1013" y="128"/>
                  </a:lnTo>
                  <a:lnTo>
                    <a:pt x="968" y="132"/>
                  </a:lnTo>
                  <a:lnTo>
                    <a:pt x="922" y="135"/>
                  </a:lnTo>
                  <a:lnTo>
                    <a:pt x="877" y="138"/>
                  </a:lnTo>
                  <a:lnTo>
                    <a:pt x="832" y="142"/>
                  </a:lnTo>
                  <a:lnTo>
                    <a:pt x="796" y="143"/>
                  </a:lnTo>
                  <a:lnTo>
                    <a:pt x="760" y="145"/>
                  </a:lnTo>
                  <a:lnTo>
                    <a:pt x="724" y="147"/>
                  </a:lnTo>
                  <a:lnTo>
                    <a:pt x="687" y="149"/>
                  </a:lnTo>
                  <a:lnTo>
                    <a:pt x="669" y="135"/>
                  </a:lnTo>
                  <a:lnTo>
                    <a:pt x="646" y="123"/>
                  </a:lnTo>
                  <a:lnTo>
                    <a:pt x="620" y="111"/>
                  </a:lnTo>
                  <a:lnTo>
                    <a:pt x="589" y="101"/>
                  </a:lnTo>
                  <a:lnTo>
                    <a:pt x="555" y="92"/>
                  </a:lnTo>
                  <a:lnTo>
                    <a:pt x="519" y="87"/>
                  </a:lnTo>
                  <a:lnTo>
                    <a:pt x="481" y="82"/>
                  </a:lnTo>
                  <a:lnTo>
                    <a:pt x="441" y="82"/>
                  </a:lnTo>
                  <a:lnTo>
                    <a:pt x="409" y="84"/>
                  </a:lnTo>
                  <a:lnTo>
                    <a:pt x="377" y="87"/>
                  </a:lnTo>
                  <a:lnTo>
                    <a:pt x="346" y="94"/>
                  </a:lnTo>
                  <a:lnTo>
                    <a:pt x="313" y="103"/>
                  </a:lnTo>
                  <a:lnTo>
                    <a:pt x="283" y="113"/>
                  </a:lnTo>
                  <a:lnTo>
                    <a:pt x="253" y="126"/>
                  </a:lnTo>
                  <a:lnTo>
                    <a:pt x="224" y="143"/>
                  </a:lnTo>
                  <a:lnTo>
                    <a:pt x="197" y="163"/>
                  </a:lnTo>
                  <a:lnTo>
                    <a:pt x="178" y="149"/>
                  </a:lnTo>
                  <a:lnTo>
                    <a:pt x="168" y="142"/>
                  </a:lnTo>
                  <a:lnTo>
                    <a:pt x="154" y="138"/>
                  </a:lnTo>
                  <a:lnTo>
                    <a:pt x="134" y="133"/>
                  </a:lnTo>
                  <a:lnTo>
                    <a:pt x="103" y="126"/>
                  </a:lnTo>
                  <a:lnTo>
                    <a:pt x="70" y="124"/>
                  </a:lnTo>
                  <a:lnTo>
                    <a:pt x="33" y="124"/>
                  </a:lnTo>
                  <a:lnTo>
                    <a:pt x="0" y="128"/>
                  </a:lnTo>
                  <a:lnTo>
                    <a:pt x="0" y="41"/>
                  </a:lnTo>
                  <a:close/>
                </a:path>
              </a:pathLst>
            </a:custGeom>
            <a:solidFill>
              <a:srgbClr val="FFFFFF"/>
            </a:solidFill>
            <a:ln w="1588">
              <a:solidFill>
                <a:srgbClr val="FFFFFF"/>
              </a:solidFill>
              <a:prstDash val="solid"/>
              <a:round/>
              <a:headEnd/>
              <a:tailEnd/>
            </a:ln>
          </p:spPr>
          <p:txBody>
            <a:bodyPr/>
            <a:lstStyle/>
            <a:p>
              <a:endParaRPr lang="en-MY"/>
            </a:p>
          </p:txBody>
        </p:sp>
        <p:sp>
          <p:nvSpPr>
            <p:cNvPr id="49195" name="Freeform 43"/>
            <p:cNvSpPr>
              <a:spLocks/>
            </p:cNvSpPr>
            <p:nvPr/>
          </p:nvSpPr>
          <p:spPr bwMode="auto">
            <a:xfrm>
              <a:off x="1068" y="2838"/>
              <a:ext cx="732" cy="53"/>
            </a:xfrm>
            <a:custGeom>
              <a:avLst/>
              <a:gdLst>
                <a:gd name="T0" fmla="*/ 0 w 732"/>
                <a:gd name="T1" fmla="*/ 53 h 53"/>
                <a:gd name="T2" fmla="*/ 43 w 732"/>
                <a:gd name="T3" fmla="*/ 40 h 53"/>
                <a:gd name="T4" fmla="*/ 87 w 732"/>
                <a:gd name="T5" fmla="*/ 29 h 53"/>
                <a:gd name="T6" fmla="*/ 132 w 732"/>
                <a:gd name="T7" fmla="*/ 20 h 53"/>
                <a:gd name="T8" fmla="*/ 177 w 732"/>
                <a:gd name="T9" fmla="*/ 12 h 53"/>
                <a:gd name="T10" fmla="*/ 221 w 732"/>
                <a:gd name="T11" fmla="*/ 7 h 53"/>
                <a:gd name="T12" fmla="*/ 265 w 732"/>
                <a:gd name="T13" fmla="*/ 2 h 53"/>
                <a:gd name="T14" fmla="*/ 309 w 732"/>
                <a:gd name="T15" fmla="*/ 1 h 53"/>
                <a:gd name="T16" fmla="*/ 355 w 732"/>
                <a:gd name="T17" fmla="*/ 0 h 53"/>
                <a:gd name="T18" fmla="*/ 409 w 732"/>
                <a:gd name="T19" fmla="*/ 1 h 53"/>
                <a:gd name="T20" fmla="*/ 463 w 732"/>
                <a:gd name="T21" fmla="*/ 2 h 53"/>
                <a:gd name="T22" fmla="*/ 515 w 732"/>
                <a:gd name="T23" fmla="*/ 7 h 53"/>
                <a:gd name="T24" fmla="*/ 565 w 732"/>
                <a:gd name="T25" fmla="*/ 11 h 53"/>
                <a:gd name="T26" fmla="*/ 612 w 732"/>
                <a:gd name="T27" fmla="*/ 17 h 53"/>
                <a:gd name="T28" fmla="*/ 655 w 732"/>
                <a:gd name="T29" fmla="*/ 22 h 53"/>
                <a:gd name="T30" fmla="*/ 695 w 732"/>
                <a:gd name="T31" fmla="*/ 27 h 53"/>
                <a:gd name="T32" fmla="*/ 732 w 732"/>
                <a:gd name="T33" fmla="*/ 3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2" h="53">
                  <a:moveTo>
                    <a:pt x="0" y="53"/>
                  </a:moveTo>
                  <a:lnTo>
                    <a:pt x="43" y="40"/>
                  </a:lnTo>
                  <a:lnTo>
                    <a:pt x="87" y="29"/>
                  </a:lnTo>
                  <a:lnTo>
                    <a:pt x="132" y="20"/>
                  </a:lnTo>
                  <a:lnTo>
                    <a:pt x="177" y="12"/>
                  </a:lnTo>
                  <a:lnTo>
                    <a:pt x="221" y="7"/>
                  </a:lnTo>
                  <a:lnTo>
                    <a:pt x="265" y="2"/>
                  </a:lnTo>
                  <a:lnTo>
                    <a:pt x="309" y="1"/>
                  </a:lnTo>
                  <a:lnTo>
                    <a:pt x="355" y="0"/>
                  </a:lnTo>
                  <a:lnTo>
                    <a:pt x="409" y="1"/>
                  </a:lnTo>
                  <a:lnTo>
                    <a:pt x="463" y="2"/>
                  </a:lnTo>
                  <a:lnTo>
                    <a:pt x="515" y="7"/>
                  </a:lnTo>
                  <a:lnTo>
                    <a:pt x="565" y="11"/>
                  </a:lnTo>
                  <a:lnTo>
                    <a:pt x="612" y="17"/>
                  </a:lnTo>
                  <a:lnTo>
                    <a:pt x="655" y="22"/>
                  </a:lnTo>
                  <a:lnTo>
                    <a:pt x="695" y="27"/>
                  </a:lnTo>
                  <a:lnTo>
                    <a:pt x="732" y="35"/>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sp>
          <p:nvSpPr>
            <p:cNvPr id="49196" name="Freeform 44"/>
            <p:cNvSpPr>
              <a:spLocks/>
            </p:cNvSpPr>
            <p:nvPr/>
          </p:nvSpPr>
          <p:spPr bwMode="auto">
            <a:xfrm>
              <a:off x="959" y="2891"/>
              <a:ext cx="69" cy="122"/>
            </a:xfrm>
            <a:custGeom>
              <a:avLst/>
              <a:gdLst>
                <a:gd name="T0" fmla="*/ 0 w 69"/>
                <a:gd name="T1" fmla="*/ 0 h 122"/>
                <a:gd name="T2" fmla="*/ 69 w 69"/>
                <a:gd name="T3" fmla="*/ 11 h 122"/>
                <a:gd name="T4" fmla="*/ 69 w 69"/>
                <a:gd name="T5" fmla="*/ 121 h 122"/>
                <a:gd name="T6" fmla="*/ 69 w 69"/>
                <a:gd name="T7" fmla="*/ 121 h 122"/>
                <a:gd name="T8" fmla="*/ 65 w 69"/>
                <a:gd name="T9" fmla="*/ 122 h 122"/>
                <a:gd name="T10" fmla="*/ 61 w 69"/>
                <a:gd name="T11" fmla="*/ 122 h 122"/>
                <a:gd name="T12" fmla="*/ 56 w 69"/>
                <a:gd name="T13" fmla="*/ 122 h 122"/>
                <a:gd name="T14" fmla="*/ 51 w 69"/>
                <a:gd name="T15" fmla="*/ 122 h 122"/>
                <a:gd name="T16" fmla="*/ 46 w 69"/>
                <a:gd name="T17" fmla="*/ 122 h 122"/>
                <a:gd name="T18" fmla="*/ 41 w 69"/>
                <a:gd name="T19" fmla="*/ 122 h 122"/>
                <a:gd name="T20" fmla="*/ 36 w 69"/>
                <a:gd name="T21" fmla="*/ 121 h 122"/>
                <a:gd name="T22" fmla="*/ 31 w 69"/>
                <a:gd name="T23" fmla="*/ 121 h 122"/>
                <a:gd name="T24" fmla="*/ 27 w 69"/>
                <a:gd name="T25" fmla="*/ 121 h 122"/>
                <a:gd name="T26" fmla="*/ 22 w 69"/>
                <a:gd name="T27" fmla="*/ 121 h 122"/>
                <a:gd name="T28" fmla="*/ 19 w 69"/>
                <a:gd name="T29" fmla="*/ 119 h 122"/>
                <a:gd name="T30" fmla="*/ 15 w 69"/>
                <a:gd name="T31" fmla="*/ 119 h 122"/>
                <a:gd name="T32" fmla="*/ 11 w 69"/>
                <a:gd name="T33" fmla="*/ 119 h 122"/>
                <a:gd name="T34" fmla="*/ 7 w 69"/>
                <a:gd name="T35" fmla="*/ 119 h 122"/>
                <a:gd name="T36" fmla="*/ 3 w 69"/>
                <a:gd name="T37" fmla="*/ 118 h 122"/>
                <a:gd name="T38" fmla="*/ 0 w 69"/>
                <a:gd name="T39" fmla="*/ 118 h 122"/>
                <a:gd name="T40" fmla="*/ 0 w 69"/>
                <a:gd name="T4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122">
                  <a:moveTo>
                    <a:pt x="0" y="0"/>
                  </a:moveTo>
                  <a:lnTo>
                    <a:pt x="69" y="11"/>
                  </a:lnTo>
                  <a:lnTo>
                    <a:pt x="69" y="121"/>
                  </a:lnTo>
                  <a:lnTo>
                    <a:pt x="69" y="121"/>
                  </a:lnTo>
                  <a:lnTo>
                    <a:pt x="65" y="122"/>
                  </a:lnTo>
                  <a:lnTo>
                    <a:pt x="61" y="122"/>
                  </a:lnTo>
                  <a:lnTo>
                    <a:pt x="56" y="122"/>
                  </a:lnTo>
                  <a:lnTo>
                    <a:pt x="51" y="122"/>
                  </a:lnTo>
                  <a:lnTo>
                    <a:pt x="46" y="122"/>
                  </a:lnTo>
                  <a:lnTo>
                    <a:pt x="41" y="122"/>
                  </a:lnTo>
                  <a:lnTo>
                    <a:pt x="36" y="121"/>
                  </a:lnTo>
                  <a:lnTo>
                    <a:pt x="31" y="121"/>
                  </a:lnTo>
                  <a:lnTo>
                    <a:pt x="27" y="121"/>
                  </a:lnTo>
                  <a:lnTo>
                    <a:pt x="22" y="121"/>
                  </a:lnTo>
                  <a:lnTo>
                    <a:pt x="19" y="119"/>
                  </a:lnTo>
                  <a:lnTo>
                    <a:pt x="15" y="119"/>
                  </a:lnTo>
                  <a:lnTo>
                    <a:pt x="11" y="119"/>
                  </a:lnTo>
                  <a:lnTo>
                    <a:pt x="7" y="119"/>
                  </a:lnTo>
                  <a:lnTo>
                    <a:pt x="3" y="118"/>
                  </a:lnTo>
                  <a:lnTo>
                    <a:pt x="0" y="118"/>
                  </a:lnTo>
                  <a:lnTo>
                    <a:pt x="0" y="0"/>
                  </a:lnTo>
                  <a:close/>
                </a:path>
              </a:pathLst>
            </a:custGeom>
            <a:solidFill>
              <a:srgbClr val="FFFF00"/>
            </a:solidFill>
            <a:ln w="1588">
              <a:solidFill>
                <a:srgbClr val="000000"/>
              </a:solidFill>
              <a:prstDash val="solid"/>
              <a:round/>
              <a:headEnd/>
              <a:tailEnd/>
            </a:ln>
          </p:spPr>
          <p:txBody>
            <a:bodyPr/>
            <a:lstStyle/>
            <a:p>
              <a:endParaRPr lang="en-MY"/>
            </a:p>
          </p:txBody>
        </p:sp>
        <p:sp>
          <p:nvSpPr>
            <p:cNvPr id="49197" name="Freeform 45"/>
            <p:cNvSpPr>
              <a:spLocks/>
            </p:cNvSpPr>
            <p:nvPr/>
          </p:nvSpPr>
          <p:spPr bwMode="auto">
            <a:xfrm>
              <a:off x="2332" y="2330"/>
              <a:ext cx="555" cy="901"/>
            </a:xfrm>
            <a:custGeom>
              <a:avLst/>
              <a:gdLst>
                <a:gd name="T0" fmla="*/ 0 w 555"/>
                <a:gd name="T1" fmla="*/ 32 h 901"/>
                <a:gd name="T2" fmla="*/ 25 w 555"/>
                <a:gd name="T3" fmla="*/ 18 h 901"/>
                <a:gd name="T4" fmla="*/ 49 w 555"/>
                <a:gd name="T5" fmla="*/ 12 h 901"/>
                <a:gd name="T6" fmla="*/ 76 w 555"/>
                <a:gd name="T7" fmla="*/ 9 h 901"/>
                <a:gd name="T8" fmla="*/ 136 w 555"/>
                <a:gd name="T9" fmla="*/ 4 h 901"/>
                <a:gd name="T10" fmla="*/ 202 w 555"/>
                <a:gd name="T11" fmla="*/ 3 h 901"/>
                <a:gd name="T12" fmla="*/ 270 w 555"/>
                <a:gd name="T13" fmla="*/ 0 h 901"/>
                <a:gd name="T14" fmla="*/ 334 w 555"/>
                <a:gd name="T15" fmla="*/ 2 h 901"/>
                <a:gd name="T16" fmla="*/ 397 w 555"/>
                <a:gd name="T17" fmla="*/ 3 h 901"/>
                <a:gd name="T18" fmla="*/ 456 w 555"/>
                <a:gd name="T19" fmla="*/ 4 h 901"/>
                <a:gd name="T20" fmla="*/ 512 w 555"/>
                <a:gd name="T21" fmla="*/ 7 h 901"/>
                <a:gd name="T22" fmla="*/ 512 w 555"/>
                <a:gd name="T23" fmla="*/ 7 h 901"/>
                <a:gd name="T24" fmla="*/ 515 w 555"/>
                <a:gd name="T25" fmla="*/ 7 h 901"/>
                <a:gd name="T26" fmla="*/ 519 w 555"/>
                <a:gd name="T27" fmla="*/ 7 h 901"/>
                <a:gd name="T28" fmla="*/ 522 w 555"/>
                <a:gd name="T29" fmla="*/ 7 h 901"/>
                <a:gd name="T30" fmla="*/ 526 w 555"/>
                <a:gd name="T31" fmla="*/ 8 h 901"/>
                <a:gd name="T32" fmla="*/ 529 w 555"/>
                <a:gd name="T33" fmla="*/ 9 h 901"/>
                <a:gd name="T34" fmla="*/ 531 w 555"/>
                <a:gd name="T35" fmla="*/ 11 h 901"/>
                <a:gd name="T36" fmla="*/ 532 w 555"/>
                <a:gd name="T37" fmla="*/ 12 h 901"/>
                <a:gd name="T38" fmla="*/ 535 w 555"/>
                <a:gd name="T39" fmla="*/ 14 h 901"/>
                <a:gd name="T40" fmla="*/ 536 w 555"/>
                <a:gd name="T41" fmla="*/ 16 h 901"/>
                <a:gd name="T42" fmla="*/ 536 w 555"/>
                <a:gd name="T43" fmla="*/ 18 h 901"/>
                <a:gd name="T44" fmla="*/ 537 w 555"/>
                <a:gd name="T45" fmla="*/ 19 h 901"/>
                <a:gd name="T46" fmla="*/ 539 w 555"/>
                <a:gd name="T47" fmla="*/ 22 h 901"/>
                <a:gd name="T48" fmla="*/ 539 w 555"/>
                <a:gd name="T49" fmla="*/ 24 h 901"/>
                <a:gd name="T50" fmla="*/ 539 w 555"/>
                <a:gd name="T51" fmla="*/ 27 h 901"/>
                <a:gd name="T52" fmla="*/ 539 w 555"/>
                <a:gd name="T53" fmla="*/ 29 h 901"/>
                <a:gd name="T54" fmla="*/ 539 w 555"/>
                <a:gd name="T55" fmla="*/ 32 h 901"/>
                <a:gd name="T56" fmla="*/ 555 w 555"/>
                <a:gd name="T57" fmla="*/ 901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5" h="901">
                  <a:moveTo>
                    <a:pt x="0" y="32"/>
                  </a:moveTo>
                  <a:lnTo>
                    <a:pt x="25" y="18"/>
                  </a:lnTo>
                  <a:lnTo>
                    <a:pt x="49" y="12"/>
                  </a:lnTo>
                  <a:lnTo>
                    <a:pt x="76" y="9"/>
                  </a:lnTo>
                  <a:lnTo>
                    <a:pt x="136" y="4"/>
                  </a:lnTo>
                  <a:lnTo>
                    <a:pt x="202" y="3"/>
                  </a:lnTo>
                  <a:lnTo>
                    <a:pt x="270" y="0"/>
                  </a:lnTo>
                  <a:lnTo>
                    <a:pt x="334" y="2"/>
                  </a:lnTo>
                  <a:lnTo>
                    <a:pt x="397" y="3"/>
                  </a:lnTo>
                  <a:lnTo>
                    <a:pt x="456" y="4"/>
                  </a:lnTo>
                  <a:lnTo>
                    <a:pt x="512" y="7"/>
                  </a:lnTo>
                  <a:lnTo>
                    <a:pt x="512" y="7"/>
                  </a:lnTo>
                  <a:lnTo>
                    <a:pt x="515" y="7"/>
                  </a:lnTo>
                  <a:lnTo>
                    <a:pt x="519" y="7"/>
                  </a:lnTo>
                  <a:lnTo>
                    <a:pt x="522" y="7"/>
                  </a:lnTo>
                  <a:lnTo>
                    <a:pt x="526" y="8"/>
                  </a:lnTo>
                  <a:lnTo>
                    <a:pt x="529" y="9"/>
                  </a:lnTo>
                  <a:lnTo>
                    <a:pt x="531" y="11"/>
                  </a:lnTo>
                  <a:lnTo>
                    <a:pt x="532" y="12"/>
                  </a:lnTo>
                  <a:lnTo>
                    <a:pt x="535" y="14"/>
                  </a:lnTo>
                  <a:lnTo>
                    <a:pt x="536" y="16"/>
                  </a:lnTo>
                  <a:lnTo>
                    <a:pt x="536" y="18"/>
                  </a:lnTo>
                  <a:lnTo>
                    <a:pt x="537" y="19"/>
                  </a:lnTo>
                  <a:lnTo>
                    <a:pt x="539" y="22"/>
                  </a:lnTo>
                  <a:lnTo>
                    <a:pt x="539" y="24"/>
                  </a:lnTo>
                  <a:lnTo>
                    <a:pt x="539" y="27"/>
                  </a:lnTo>
                  <a:lnTo>
                    <a:pt x="539" y="29"/>
                  </a:lnTo>
                  <a:lnTo>
                    <a:pt x="539" y="32"/>
                  </a:lnTo>
                  <a:lnTo>
                    <a:pt x="555" y="901"/>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sp>
          <p:nvSpPr>
            <p:cNvPr id="49198" name="Freeform 46"/>
            <p:cNvSpPr>
              <a:spLocks/>
            </p:cNvSpPr>
            <p:nvPr/>
          </p:nvSpPr>
          <p:spPr bwMode="auto">
            <a:xfrm>
              <a:off x="1869" y="2686"/>
              <a:ext cx="33" cy="597"/>
            </a:xfrm>
            <a:custGeom>
              <a:avLst/>
              <a:gdLst>
                <a:gd name="T0" fmla="*/ 33 w 33"/>
                <a:gd name="T1" fmla="*/ 597 h 597"/>
                <a:gd name="T2" fmla="*/ 22 w 33"/>
                <a:gd name="T3" fmla="*/ 548 h 597"/>
                <a:gd name="T4" fmla="*/ 19 w 33"/>
                <a:gd name="T5" fmla="*/ 515 h 597"/>
                <a:gd name="T6" fmla="*/ 15 w 33"/>
                <a:gd name="T7" fmla="*/ 482 h 597"/>
                <a:gd name="T8" fmla="*/ 13 w 33"/>
                <a:gd name="T9" fmla="*/ 449 h 597"/>
                <a:gd name="T10" fmla="*/ 9 w 33"/>
                <a:gd name="T11" fmla="*/ 414 h 597"/>
                <a:gd name="T12" fmla="*/ 7 w 33"/>
                <a:gd name="T13" fmla="*/ 379 h 597"/>
                <a:gd name="T14" fmla="*/ 5 w 33"/>
                <a:gd name="T15" fmla="*/ 343 h 597"/>
                <a:gd name="T16" fmla="*/ 3 w 33"/>
                <a:gd name="T17" fmla="*/ 308 h 597"/>
                <a:gd name="T18" fmla="*/ 2 w 33"/>
                <a:gd name="T19" fmla="*/ 273 h 597"/>
                <a:gd name="T20" fmla="*/ 0 w 33"/>
                <a:gd name="T21" fmla="*/ 231 h 597"/>
                <a:gd name="T22" fmla="*/ 0 w 33"/>
                <a:gd name="T23" fmla="*/ 191 h 597"/>
                <a:gd name="T24" fmla="*/ 2 w 33"/>
                <a:gd name="T25" fmla="*/ 152 h 597"/>
                <a:gd name="T26" fmla="*/ 3 w 33"/>
                <a:gd name="T27" fmla="*/ 115 h 597"/>
                <a:gd name="T28" fmla="*/ 5 w 33"/>
                <a:gd name="T29" fmla="*/ 81 h 597"/>
                <a:gd name="T30" fmla="*/ 9 w 33"/>
                <a:gd name="T31" fmla="*/ 52 h 597"/>
                <a:gd name="T32" fmla="*/ 14 w 33"/>
                <a:gd name="T33" fmla="*/ 27 h 597"/>
                <a:gd name="T34" fmla="*/ 20 w 33"/>
                <a:gd name="T35" fmla="*/ 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597">
                  <a:moveTo>
                    <a:pt x="33" y="597"/>
                  </a:moveTo>
                  <a:lnTo>
                    <a:pt x="22" y="548"/>
                  </a:lnTo>
                  <a:lnTo>
                    <a:pt x="19" y="515"/>
                  </a:lnTo>
                  <a:lnTo>
                    <a:pt x="15" y="482"/>
                  </a:lnTo>
                  <a:lnTo>
                    <a:pt x="13" y="449"/>
                  </a:lnTo>
                  <a:lnTo>
                    <a:pt x="9" y="414"/>
                  </a:lnTo>
                  <a:lnTo>
                    <a:pt x="7" y="379"/>
                  </a:lnTo>
                  <a:lnTo>
                    <a:pt x="5" y="343"/>
                  </a:lnTo>
                  <a:lnTo>
                    <a:pt x="3" y="308"/>
                  </a:lnTo>
                  <a:lnTo>
                    <a:pt x="2" y="273"/>
                  </a:lnTo>
                  <a:lnTo>
                    <a:pt x="0" y="231"/>
                  </a:lnTo>
                  <a:lnTo>
                    <a:pt x="0" y="191"/>
                  </a:lnTo>
                  <a:lnTo>
                    <a:pt x="2" y="152"/>
                  </a:lnTo>
                  <a:lnTo>
                    <a:pt x="3" y="115"/>
                  </a:lnTo>
                  <a:lnTo>
                    <a:pt x="5" y="81"/>
                  </a:lnTo>
                  <a:lnTo>
                    <a:pt x="9" y="52"/>
                  </a:lnTo>
                  <a:lnTo>
                    <a:pt x="14" y="27"/>
                  </a:lnTo>
                  <a:lnTo>
                    <a:pt x="20"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sp>
          <p:nvSpPr>
            <p:cNvPr id="49199" name="Line 47"/>
            <p:cNvSpPr>
              <a:spLocks noChangeShapeType="1"/>
            </p:cNvSpPr>
            <p:nvPr/>
          </p:nvSpPr>
          <p:spPr bwMode="auto">
            <a:xfrm flipH="1">
              <a:off x="1683" y="3026"/>
              <a:ext cx="1296"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49200" name="Freeform 48"/>
            <p:cNvSpPr>
              <a:spLocks/>
            </p:cNvSpPr>
            <p:nvPr/>
          </p:nvSpPr>
          <p:spPr bwMode="auto">
            <a:xfrm>
              <a:off x="1720" y="3055"/>
              <a:ext cx="1258" cy="11"/>
            </a:xfrm>
            <a:custGeom>
              <a:avLst/>
              <a:gdLst>
                <a:gd name="T0" fmla="*/ 1258 w 1258"/>
                <a:gd name="T1" fmla="*/ 1 h 11"/>
                <a:gd name="T2" fmla="*/ 1258 w 1258"/>
                <a:gd name="T3" fmla="*/ 11 h 11"/>
                <a:gd name="T4" fmla="*/ 12 w 1258"/>
                <a:gd name="T5" fmla="*/ 11 h 11"/>
                <a:gd name="T6" fmla="*/ 0 w 1258"/>
                <a:gd name="T7" fmla="*/ 0 h 11"/>
                <a:gd name="T8" fmla="*/ 1258 w 1258"/>
                <a:gd name="T9" fmla="*/ 1 h 11"/>
              </a:gdLst>
              <a:ahLst/>
              <a:cxnLst>
                <a:cxn ang="0">
                  <a:pos x="T0" y="T1"/>
                </a:cxn>
                <a:cxn ang="0">
                  <a:pos x="T2" y="T3"/>
                </a:cxn>
                <a:cxn ang="0">
                  <a:pos x="T4" y="T5"/>
                </a:cxn>
                <a:cxn ang="0">
                  <a:pos x="T6" y="T7"/>
                </a:cxn>
                <a:cxn ang="0">
                  <a:pos x="T8" y="T9"/>
                </a:cxn>
              </a:cxnLst>
              <a:rect l="0" t="0" r="r" b="b"/>
              <a:pathLst>
                <a:path w="1258" h="11">
                  <a:moveTo>
                    <a:pt x="1258" y="1"/>
                  </a:moveTo>
                  <a:lnTo>
                    <a:pt x="1258" y="11"/>
                  </a:lnTo>
                  <a:lnTo>
                    <a:pt x="12" y="11"/>
                  </a:lnTo>
                  <a:lnTo>
                    <a:pt x="0" y="0"/>
                  </a:lnTo>
                  <a:lnTo>
                    <a:pt x="1258" y="1"/>
                  </a:lnTo>
                  <a:close/>
                </a:path>
              </a:pathLst>
            </a:custGeom>
            <a:solidFill>
              <a:srgbClr val="000000"/>
            </a:solidFill>
            <a:ln w="1588">
              <a:solidFill>
                <a:srgbClr val="000000"/>
              </a:solidFill>
              <a:prstDash val="solid"/>
              <a:round/>
              <a:headEnd/>
              <a:tailEnd/>
            </a:ln>
          </p:spPr>
          <p:txBody>
            <a:bodyPr/>
            <a:lstStyle/>
            <a:p>
              <a:endParaRPr lang="en-MY"/>
            </a:p>
          </p:txBody>
        </p:sp>
        <p:sp>
          <p:nvSpPr>
            <p:cNvPr id="49201" name="Line 49"/>
            <p:cNvSpPr>
              <a:spLocks noChangeShapeType="1"/>
            </p:cNvSpPr>
            <p:nvPr/>
          </p:nvSpPr>
          <p:spPr bwMode="auto">
            <a:xfrm flipH="1">
              <a:off x="1744" y="3089"/>
              <a:ext cx="1236"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49202" name="Freeform 50"/>
            <p:cNvSpPr>
              <a:spLocks/>
            </p:cNvSpPr>
            <p:nvPr/>
          </p:nvSpPr>
          <p:spPr bwMode="auto">
            <a:xfrm>
              <a:off x="2931" y="2373"/>
              <a:ext cx="42" cy="851"/>
            </a:xfrm>
            <a:custGeom>
              <a:avLst/>
              <a:gdLst>
                <a:gd name="T0" fmla="*/ 0 w 42"/>
                <a:gd name="T1" fmla="*/ 0 h 851"/>
                <a:gd name="T2" fmla="*/ 7 w 42"/>
                <a:gd name="T3" fmla="*/ 42 h 851"/>
                <a:gd name="T4" fmla="*/ 12 w 42"/>
                <a:gd name="T5" fmla="*/ 86 h 851"/>
                <a:gd name="T6" fmla="*/ 17 w 42"/>
                <a:gd name="T7" fmla="*/ 133 h 851"/>
                <a:gd name="T8" fmla="*/ 20 w 42"/>
                <a:gd name="T9" fmla="*/ 181 h 851"/>
                <a:gd name="T10" fmla="*/ 24 w 42"/>
                <a:gd name="T11" fmla="*/ 231 h 851"/>
                <a:gd name="T12" fmla="*/ 28 w 42"/>
                <a:gd name="T13" fmla="*/ 283 h 851"/>
                <a:gd name="T14" fmla="*/ 31 w 42"/>
                <a:gd name="T15" fmla="*/ 337 h 851"/>
                <a:gd name="T16" fmla="*/ 33 w 42"/>
                <a:gd name="T17" fmla="*/ 391 h 851"/>
                <a:gd name="T18" fmla="*/ 34 w 42"/>
                <a:gd name="T19" fmla="*/ 447 h 851"/>
                <a:gd name="T20" fmla="*/ 37 w 42"/>
                <a:gd name="T21" fmla="*/ 504 h 851"/>
                <a:gd name="T22" fmla="*/ 37 w 42"/>
                <a:gd name="T23" fmla="*/ 562 h 851"/>
                <a:gd name="T24" fmla="*/ 38 w 42"/>
                <a:gd name="T25" fmla="*/ 620 h 851"/>
                <a:gd name="T26" fmla="*/ 39 w 42"/>
                <a:gd name="T27" fmla="*/ 676 h 851"/>
                <a:gd name="T28" fmla="*/ 39 w 42"/>
                <a:gd name="T29" fmla="*/ 735 h 851"/>
                <a:gd name="T30" fmla="*/ 41 w 42"/>
                <a:gd name="T31" fmla="*/ 793 h 851"/>
                <a:gd name="T32" fmla="*/ 42 w 42"/>
                <a:gd name="T33" fmla="*/ 851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851">
                  <a:moveTo>
                    <a:pt x="0" y="0"/>
                  </a:moveTo>
                  <a:lnTo>
                    <a:pt x="7" y="42"/>
                  </a:lnTo>
                  <a:lnTo>
                    <a:pt x="12" y="86"/>
                  </a:lnTo>
                  <a:lnTo>
                    <a:pt x="17" y="133"/>
                  </a:lnTo>
                  <a:lnTo>
                    <a:pt x="20" y="181"/>
                  </a:lnTo>
                  <a:lnTo>
                    <a:pt x="24" y="231"/>
                  </a:lnTo>
                  <a:lnTo>
                    <a:pt x="28" y="283"/>
                  </a:lnTo>
                  <a:lnTo>
                    <a:pt x="31" y="337"/>
                  </a:lnTo>
                  <a:lnTo>
                    <a:pt x="33" y="391"/>
                  </a:lnTo>
                  <a:lnTo>
                    <a:pt x="34" y="447"/>
                  </a:lnTo>
                  <a:lnTo>
                    <a:pt x="37" y="504"/>
                  </a:lnTo>
                  <a:lnTo>
                    <a:pt x="37" y="562"/>
                  </a:lnTo>
                  <a:lnTo>
                    <a:pt x="38" y="620"/>
                  </a:lnTo>
                  <a:lnTo>
                    <a:pt x="39" y="676"/>
                  </a:lnTo>
                  <a:lnTo>
                    <a:pt x="39" y="735"/>
                  </a:lnTo>
                  <a:lnTo>
                    <a:pt x="41" y="793"/>
                  </a:lnTo>
                  <a:lnTo>
                    <a:pt x="42" y="851"/>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sp>
          <p:nvSpPr>
            <p:cNvPr id="49203" name="Line 51"/>
            <p:cNvSpPr>
              <a:spLocks noChangeShapeType="1"/>
            </p:cNvSpPr>
            <p:nvPr/>
          </p:nvSpPr>
          <p:spPr bwMode="auto">
            <a:xfrm>
              <a:off x="994" y="3253"/>
              <a:ext cx="8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49204" name="Freeform 52"/>
            <p:cNvSpPr>
              <a:spLocks/>
            </p:cNvSpPr>
            <p:nvPr/>
          </p:nvSpPr>
          <p:spPr bwMode="auto">
            <a:xfrm>
              <a:off x="916" y="3065"/>
              <a:ext cx="218" cy="83"/>
            </a:xfrm>
            <a:custGeom>
              <a:avLst/>
              <a:gdLst>
                <a:gd name="T0" fmla="*/ 1 w 218"/>
                <a:gd name="T1" fmla="*/ 50 h 83"/>
                <a:gd name="T2" fmla="*/ 0 w 218"/>
                <a:gd name="T3" fmla="*/ 32 h 83"/>
                <a:gd name="T4" fmla="*/ 38 w 218"/>
                <a:gd name="T5" fmla="*/ 70 h 83"/>
                <a:gd name="T6" fmla="*/ 38 w 218"/>
                <a:gd name="T7" fmla="*/ 36 h 83"/>
                <a:gd name="T8" fmla="*/ 3 w 218"/>
                <a:gd name="T9" fmla="*/ 6 h 83"/>
                <a:gd name="T10" fmla="*/ 11 w 218"/>
                <a:gd name="T11" fmla="*/ 0 h 83"/>
                <a:gd name="T12" fmla="*/ 38 w 218"/>
                <a:gd name="T13" fmla="*/ 24 h 83"/>
                <a:gd name="T14" fmla="*/ 218 w 218"/>
                <a:gd name="T15" fmla="*/ 24 h 83"/>
                <a:gd name="T16" fmla="*/ 190 w 218"/>
                <a:gd name="T17" fmla="*/ 83 h 83"/>
                <a:gd name="T18" fmla="*/ 38 w 218"/>
                <a:gd name="T19" fmla="*/ 83 h 83"/>
                <a:gd name="T20" fmla="*/ 1 w 218"/>
                <a:gd name="T21" fmla="*/ 5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8" h="83">
                  <a:moveTo>
                    <a:pt x="1" y="50"/>
                  </a:moveTo>
                  <a:lnTo>
                    <a:pt x="0" y="32"/>
                  </a:lnTo>
                  <a:lnTo>
                    <a:pt x="38" y="70"/>
                  </a:lnTo>
                  <a:lnTo>
                    <a:pt x="38" y="36"/>
                  </a:lnTo>
                  <a:lnTo>
                    <a:pt x="3" y="6"/>
                  </a:lnTo>
                  <a:lnTo>
                    <a:pt x="11" y="0"/>
                  </a:lnTo>
                  <a:lnTo>
                    <a:pt x="38" y="24"/>
                  </a:lnTo>
                  <a:lnTo>
                    <a:pt x="218" y="24"/>
                  </a:lnTo>
                  <a:lnTo>
                    <a:pt x="190" y="83"/>
                  </a:lnTo>
                  <a:lnTo>
                    <a:pt x="38" y="83"/>
                  </a:lnTo>
                  <a:lnTo>
                    <a:pt x="1" y="50"/>
                  </a:lnTo>
                  <a:close/>
                </a:path>
              </a:pathLst>
            </a:custGeom>
            <a:solidFill>
              <a:srgbClr val="000000"/>
            </a:solidFill>
            <a:ln w="1588">
              <a:solidFill>
                <a:srgbClr val="000000"/>
              </a:solidFill>
              <a:prstDash val="solid"/>
              <a:round/>
              <a:headEnd/>
              <a:tailEnd/>
            </a:ln>
          </p:spPr>
          <p:txBody>
            <a:bodyPr/>
            <a:lstStyle/>
            <a:p>
              <a:endParaRPr lang="en-MY"/>
            </a:p>
          </p:txBody>
        </p:sp>
        <p:sp>
          <p:nvSpPr>
            <p:cNvPr id="49205" name="Line 53"/>
            <p:cNvSpPr>
              <a:spLocks noChangeShapeType="1"/>
            </p:cNvSpPr>
            <p:nvPr/>
          </p:nvSpPr>
          <p:spPr bwMode="auto">
            <a:xfrm>
              <a:off x="980" y="3080"/>
              <a:ext cx="160"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49206" name="Freeform 54"/>
            <p:cNvSpPr>
              <a:spLocks/>
            </p:cNvSpPr>
            <p:nvPr/>
          </p:nvSpPr>
          <p:spPr bwMode="auto">
            <a:xfrm>
              <a:off x="1118" y="3028"/>
              <a:ext cx="659" cy="588"/>
            </a:xfrm>
            <a:custGeom>
              <a:avLst/>
              <a:gdLst>
                <a:gd name="T0" fmla="*/ 363 w 659"/>
                <a:gd name="T1" fmla="*/ 1 h 588"/>
                <a:gd name="T2" fmla="*/ 427 w 659"/>
                <a:gd name="T3" fmla="*/ 13 h 588"/>
                <a:gd name="T4" fmla="*/ 486 w 659"/>
                <a:gd name="T5" fmla="*/ 35 h 588"/>
                <a:gd name="T6" fmla="*/ 539 w 659"/>
                <a:gd name="T7" fmla="*/ 67 h 588"/>
                <a:gd name="T8" fmla="*/ 585 w 659"/>
                <a:gd name="T9" fmla="*/ 106 h 588"/>
                <a:gd name="T10" fmla="*/ 619 w 659"/>
                <a:gd name="T11" fmla="*/ 153 h 588"/>
                <a:gd name="T12" fmla="*/ 644 w 659"/>
                <a:gd name="T13" fmla="*/ 206 h 588"/>
                <a:gd name="T14" fmla="*/ 658 w 659"/>
                <a:gd name="T15" fmla="*/ 264 h 588"/>
                <a:gd name="T16" fmla="*/ 658 w 659"/>
                <a:gd name="T17" fmla="*/ 323 h 588"/>
                <a:gd name="T18" fmla="*/ 644 w 659"/>
                <a:gd name="T19" fmla="*/ 381 h 588"/>
                <a:gd name="T20" fmla="*/ 619 w 659"/>
                <a:gd name="T21" fmla="*/ 433 h 588"/>
                <a:gd name="T22" fmla="*/ 585 w 659"/>
                <a:gd name="T23" fmla="*/ 481 h 588"/>
                <a:gd name="T24" fmla="*/ 539 w 659"/>
                <a:gd name="T25" fmla="*/ 521 h 588"/>
                <a:gd name="T26" fmla="*/ 486 w 659"/>
                <a:gd name="T27" fmla="*/ 553 h 588"/>
                <a:gd name="T28" fmla="*/ 427 w 659"/>
                <a:gd name="T29" fmla="*/ 574 h 588"/>
                <a:gd name="T30" fmla="*/ 363 w 659"/>
                <a:gd name="T31" fmla="*/ 587 h 588"/>
                <a:gd name="T32" fmla="*/ 296 w 659"/>
                <a:gd name="T33" fmla="*/ 587 h 588"/>
                <a:gd name="T34" fmla="*/ 232 w 659"/>
                <a:gd name="T35" fmla="*/ 574 h 588"/>
                <a:gd name="T36" fmla="*/ 174 w 659"/>
                <a:gd name="T37" fmla="*/ 553 h 588"/>
                <a:gd name="T38" fmla="*/ 119 w 659"/>
                <a:gd name="T39" fmla="*/ 521 h 588"/>
                <a:gd name="T40" fmla="*/ 75 w 659"/>
                <a:gd name="T41" fmla="*/ 481 h 588"/>
                <a:gd name="T42" fmla="*/ 39 w 659"/>
                <a:gd name="T43" fmla="*/ 433 h 588"/>
                <a:gd name="T44" fmla="*/ 15 w 659"/>
                <a:gd name="T45" fmla="*/ 381 h 588"/>
                <a:gd name="T46" fmla="*/ 1 w 659"/>
                <a:gd name="T47" fmla="*/ 323 h 588"/>
                <a:gd name="T48" fmla="*/ 1 w 659"/>
                <a:gd name="T49" fmla="*/ 264 h 588"/>
                <a:gd name="T50" fmla="*/ 15 w 659"/>
                <a:gd name="T51" fmla="*/ 206 h 588"/>
                <a:gd name="T52" fmla="*/ 39 w 659"/>
                <a:gd name="T53" fmla="*/ 153 h 588"/>
                <a:gd name="T54" fmla="*/ 75 w 659"/>
                <a:gd name="T55" fmla="*/ 106 h 588"/>
                <a:gd name="T56" fmla="*/ 119 w 659"/>
                <a:gd name="T57" fmla="*/ 67 h 588"/>
                <a:gd name="T58" fmla="*/ 174 w 659"/>
                <a:gd name="T59" fmla="*/ 35 h 588"/>
                <a:gd name="T60" fmla="*/ 232 w 659"/>
                <a:gd name="T61" fmla="*/ 13 h 588"/>
                <a:gd name="T62" fmla="*/ 296 w 659"/>
                <a:gd name="T63" fmla="*/ 1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59" h="588">
                  <a:moveTo>
                    <a:pt x="329" y="0"/>
                  </a:moveTo>
                  <a:lnTo>
                    <a:pt x="363" y="1"/>
                  </a:lnTo>
                  <a:lnTo>
                    <a:pt x="396" y="5"/>
                  </a:lnTo>
                  <a:lnTo>
                    <a:pt x="427" y="13"/>
                  </a:lnTo>
                  <a:lnTo>
                    <a:pt x="457" y="23"/>
                  </a:lnTo>
                  <a:lnTo>
                    <a:pt x="486" y="35"/>
                  </a:lnTo>
                  <a:lnTo>
                    <a:pt x="513" y="49"/>
                  </a:lnTo>
                  <a:lnTo>
                    <a:pt x="539" y="67"/>
                  </a:lnTo>
                  <a:lnTo>
                    <a:pt x="563" y="86"/>
                  </a:lnTo>
                  <a:lnTo>
                    <a:pt x="585" y="106"/>
                  </a:lnTo>
                  <a:lnTo>
                    <a:pt x="602" y="129"/>
                  </a:lnTo>
                  <a:lnTo>
                    <a:pt x="619" y="153"/>
                  </a:lnTo>
                  <a:lnTo>
                    <a:pt x="634" y="179"/>
                  </a:lnTo>
                  <a:lnTo>
                    <a:pt x="644" y="206"/>
                  </a:lnTo>
                  <a:lnTo>
                    <a:pt x="653" y="235"/>
                  </a:lnTo>
                  <a:lnTo>
                    <a:pt x="658" y="264"/>
                  </a:lnTo>
                  <a:lnTo>
                    <a:pt x="659" y="294"/>
                  </a:lnTo>
                  <a:lnTo>
                    <a:pt x="658" y="323"/>
                  </a:lnTo>
                  <a:lnTo>
                    <a:pt x="653" y="353"/>
                  </a:lnTo>
                  <a:lnTo>
                    <a:pt x="644" y="381"/>
                  </a:lnTo>
                  <a:lnTo>
                    <a:pt x="634" y="407"/>
                  </a:lnTo>
                  <a:lnTo>
                    <a:pt x="619" y="433"/>
                  </a:lnTo>
                  <a:lnTo>
                    <a:pt x="602" y="458"/>
                  </a:lnTo>
                  <a:lnTo>
                    <a:pt x="585" y="481"/>
                  </a:lnTo>
                  <a:lnTo>
                    <a:pt x="563" y="502"/>
                  </a:lnTo>
                  <a:lnTo>
                    <a:pt x="539" y="521"/>
                  </a:lnTo>
                  <a:lnTo>
                    <a:pt x="513" y="537"/>
                  </a:lnTo>
                  <a:lnTo>
                    <a:pt x="486" y="553"/>
                  </a:lnTo>
                  <a:lnTo>
                    <a:pt x="457" y="565"/>
                  </a:lnTo>
                  <a:lnTo>
                    <a:pt x="427" y="574"/>
                  </a:lnTo>
                  <a:lnTo>
                    <a:pt x="396" y="582"/>
                  </a:lnTo>
                  <a:lnTo>
                    <a:pt x="363" y="587"/>
                  </a:lnTo>
                  <a:lnTo>
                    <a:pt x="329" y="588"/>
                  </a:lnTo>
                  <a:lnTo>
                    <a:pt x="296" y="587"/>
                  </a:lnTo>
                  <a:lnTo>
                    <a:pt x="263" y="582"/>
                  </a:lnTo>
                  <a:lnTo>
                    <a:pt x="232" y="574"/>
                  </a:lnTo>
                  <a:lnTo>
                    <a:pt x="201" y="565"/>
                  </a:lnTo>
                  <a:lnTo>
                    <a:pt x="174" y="553"/>
                  </a:lnTo>
                  <a:lnTo>
                    <a:pt x="145" y="537"/>
                  </a:lnTo>
                  <a:lnTo>
                    <a:pt x="119" y="521"/>
                  </a:lnTo>
                  <a:lnTo>
                    <a:pt x="95" y="502"/>
                  </a:lnTo>
                  <a:lnTo>
                    <a:pt x="75" y="481"/>
                  </a:lnTo>
                  <a:lnTo>
                    <a:pt x="56" y="458"/>
                  </a:lnTo>
                  <a:lnTo>
                    <a:pt x="39" y="433"/>
                  </a:lnTo>
                  <a:lnTo>
                    <a:pt x="25" y="407"/>
                  </a:lnTo>
                  <a:lnTo>
                    <a:pt x="15" y="381"/>
                  </a:lnTo>
                  <a:lnTo>
                    <a:pt x="6" y="353"/>
                  </a:lnTo>
                  <a:lnTo>
                    <a:pt x="1" y="323"/>
                  </a:lnTo>
                  <a:lnTo>
                    <a:pt x="0" y="294"/>
                  </a:lnTo>
                  <a:lnTo>
                    <a:pt x="1" y="264"/>
                  </a:lnTo>
                  <a:lnTo>
                    <a:pt x="6" y="235"/>
                  </a:lnTo>
                  <a:lnTo>
                    <a:pt x="15" y="206"/>
                  </a:lnTo>
                  <a:lnTo>
                    <a:pt x="25" y="179"/>
                  </a:lnTo>
                  <a:lnTo>
                    <a:pt x="39" y="153"/>
                  </a:lnTo>
                  <a:lnTo>
                    <a:pt x="56" y="129"/>
                  </a:lnTo>
                  <a:lnTo>
                    <a:pt x="75" y="106"/>
                  </a:lnTo>
                  <a:lnTo>
                    <a:pt x="95" y="86"/>
                  </a:lnTo>
                  <a:lnTo>
                    <a:pt x="119" y="67"/>
                  </a:lnTo>
                  <a:lnTo>
                    <a:pt x="145" y="49"/>
                  </a:lnTo>
                  <a:lnTo>
                    <a:pt x="174" y="35"/>
                  </a:lnTo>
                  <a:lnTo>
                    <a:pt x="201" y="23"/>
                  </a:lnTo>
                  <a:lnTo>
                    <a:pt x="232" y="13"/>
                  </a:lnTo>
                  <a:lnTo>
                    <a:pt x="263" y="5"/>
                  </a:lnTo>
                  <a:lnTo>
                    <a:pt x="296" y="1"/>
                  </a:lnTo>
                  <a:lnTo>
                    <a:pt x="329" y="0"/>
                  </a:lnTo>
                  <a:close/>
                </a:path>
              </a:pathLst>
            </a:custGeom>
            <a:solidFill>
              <a:srgbClr val="000000"/>
            </a:solidFill>
            <a:ln w="1588">
              <a:solidFill>
                <a:srgbClr val="ABABAB"/>
              </a:solidFill>
              <a:prstDash val="solid"/>
              <a:round/>
              <a:headEnd/>
              <a:tailEnd/>
            </a:ln>
          </p:spPr>
          <p:txBody>
            <a:bodyPr/>
            <a:lstStyle/>
            <a:p>
              <a:endParaRPr lang="en-MY"/>
            </a:p>
          </p:txBody>
        </p:sp>
        <p:sp>
          <p:nvSpPr>
            <p:cNvPr id="49207" name="Freeform 55"/>
            <p:cNvSpPr>
              <a:spLocks/>
            </p:cNvSpPr>
            <p:nvPr/>
          </p:nvSpPr>
          <p:spPr bwMode="auto">
            <a:xfrm>
              <a:off x="1337" y="3444"/>
              <a:ext cx="266" cy="77"/>
            </a:xfrm>
            <a:custGeom>
              <a:avLst/>
              <a:gdLst>
                <a:gd name="T0" fmla="*/ 24 w 266"/>
                <a:gd name="T1" fmla="*/ 13 h 77"/>
                <a:gd name="T2" fmla="*/ 9 w 266"/>
                <a:gd name="T3" fmla="*/ 13 h 77"/>
                <a:gd name="T4" fmla="*/ 8 w 266"/>
                <a:gd name="T5" fmla="*/ 15 h 77"/>
                <a:gd name="T6" fmla="*/ 4 w 266"/>
                <a:gd name="T7" fmla="*/ 17 h 77"/>
                <a:gd name="T8" fmla="*/ 3 w 266"/>
                <a:gd name="T9" fmla="*/ 19 h 77"/>
                <a:gd name="T10" fmla="*/ 0 w 266"/>
                <a:gd name="T11" fmla="*/ 22 h 77"/>
                <a:gd name="T12" fmla="*/ 0 w 266"/>
                <a:gd name="T13" fmla="*/ 28 h 77"/>
                <a:gd name="T14" fmla="*/ 0 w 266"/>
                <a:gd name="T15" fmla="*/ 32 h 77"/>
                <a:gd name="T16" fmla="*/ 3 w 266"/>
                <a:gd name="T17" fmla="*/ 37 h 77"/>
                <a:gd name="T18" fmla="*/ 6 w 266"/>
                <a:gd name="T19" fmla="*/ 43 h 77"/>
                <a:gd name="T20" fmla="*/ 10 w 266"/>
                <a:gd name="T21" fmla="*/ 48 h 77"/>
                <a:gd name="T22" fmla="*/ 16 w 266"/>
                <a:gd name="T23" fmla="*/ 53 h 77"/>
                <a:gd name="T24" fmla="*/ 24 w 266"/>
                <a:gd name="T25" fmla="*/ 58 h 77"/>
                <a:gd name="T26" fmla="*/ 33 w 266"/>
                <a:gd name="T27" fmla="*/ 62 h 77"/>
                <a:gd name="T28" fmla="*/ 44 w 266"/>
                <a:gd name="T29" fmla="*/ 67 h 77"/>
                <a:gd name="T30" fmla="*/ 59 w 266"/>
                <a:gd name="T31" fmla="*/ 71 h 77"/>
                <a:gd name="T32" fmla="*/ 78 w 266"/>
                <a:gd name="T33" fmla="*/ 73 h 77"/>
                <a:gd name="T34" fmla="*/ 98 w 266"/>
                <a:gd name="T35" fmla="*/ 76 h 77"/>
                <a:gd name="T36" fmla="*/ 120 w 266"/>
                <a:gd name="T37" fmla="*/ 77 h 77"/>
                <a:gd name="T38" fmla="*/ 141 w 266"/>
                <a:gd name="T39" fmla="*/ 76 h 77"/>
                <a:gd name="T40" fmla="*/ 163 w 266"/>
                <a:gd name="T41" fmla="*/ 72 h 77"/>
                <a:gd name="T42" fmla="*/ 184 w 266"/>
                <a:gd name="T43" fmla="*/ 68 h 77"/>
                <a:gd name="T44" fmla="*/ 203 w 266"/>
                <a:gd name="T45" fmla="*/ 63 h 77"/>
                <a:gd name="T46" fmla="*/ 222 w 266"/>
                <a:gd name="T47" fmla="*/ 56 h 77"/>
                <a:gd name="T48" fmla="*/ 233 w 266"/>
                <a:gd name="T49" fmla="*/ 51 h 77"/>
                <a:gd name="T50" fmla="*/ 242 w 266"/>
                <a:gd name="T51" fmla="*/ 46 h 77"/>
                <a:gd name="T52" fmla="*/ 251 w 266"/>
                <a:gd name="T53" fmla="*/ 39 h 77"/>
                <a:gd name="T54" fmla="*/ 256 w 266"/>
                <a:gd name="T55" fmla="*/ 33 h 77"/>
                <a:gd name="T56" fmla="*/ 262 w 266"/>
                <a:gd name="T57" fmla="*/ 26 h 77"/>
                <a:gd name="T58" fmla="*/ 265 w 266"/>
                <a:gd name="T59" fmla="*/ 19 h 77"/>
                <a:gd name="T60" fmla="*/ 266 w 266"/>
                <a:gd name="T61" fmla="*/ 13 h 77"/>
                <a:gd name="T62" fmla="*/ 265 w 266"/>
                <a:gd name="T63" fmla="*/ 9 h 77"/>
                <a:gd name="T64" fmla="*/ 264 w 266"/>
                <a:gd name="T65" fmla="*/ 5 h 77"/>
                <a:gd name="T66" fmla="*/ 261 w 266"/>
                <a:gd name="T67" fmla="*/ 3 h 77"/>
                <a:gd name="T68" fmla="*/ 256 w 266"/>
                <a:gd name="T69" fmla="*/ 2 h 77"/>
                <a:gd name="T70" fmla="*/ 252 w 266"/>
                <a:gd name="T71" fmla="*/ 0 h 77"/>
                <a:gd name="T72" fmla="*/ 236 w 266"/>
                <a:gd name="T73" fmla="*/ 0 h 77"/>
                <a:gd name="T74" fmla="*/ 226 w 266"/>
                <a:gd name="T75" fmla="*/ 7 h 77"/>
                <a:gd name="T76" fmla="*/ 214 w 266"/>
                <a:gd name="T77" fmla="*/ 13 h 77"/>
                <a:gd name="T78" fmla="*/ 203 w 266"/>
                <a:gd name="T79" fmla="*/ 19 h 77"/>
                <a:gd name="T80" fmla="*/ 192 w 266"/>
                <a:gd name="T81" fmla="*/ 23 h 77"/>
                <a:gd name="T82" fmla="*/ 180 w 266"/>
                <a:gd name="T83" fmla="*/ 28 h 77"/>
                <a:gd name="T84" fmla="*/ 168 w 266"/>
                <a:gd name="T85" fmla="*/ 29 h 77"/>
                <a:gd name="T86" fmla="*/ 155 w 266"/>
                <a:gd name="T87" fmla="*/ 33 h 77"/>
                <a:gd name="T88" fmla="*/ 141 w 266"/>
                <a:gd name="T89" fmla="*/ 34 h 77"/>
                <a:gd name="T90" fmla="*/ 129 w 266"/>
                <a:gd name="T91" fmla="*/ 36 h 77"/>
                <a:gd name="T92" fmla="*/ 115 w 266"/>
                <a:gd name="T93" fmla="*/ 36 h 77"/>
                <a:gd name="T94" fmla="*/ 100 w 266"/>
                <a:gd name="T95" fmla="*/ 34 h 77"/>
                <a:gd name="T96" fmla="*/ 86 w 266"/>
                <a:gd name="T97" fmla="*/ 33 h 77"/>
                <a:gd name="T98" fmla="*/ 71 w 266"/>
                <a:gd name="T99" fmla="*/ 29 h 77"/>
                <a:gd name="T100" fmla="*/ 55 w 266"/>
                <a:gd name="T101" fmla="*/ 26 h 77"/>
                <a:gd name="T102" fmla="*/ 40 w 266"/>
                <a:gd name="T103" fmla="*/ 19 h 77"/>
                <a:gd name="T104" fmla="*/ 24 w 266"/>
                <a:gd name="T105" fmla="*/ 1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 h="77">
                  <a:moveTo>
                    <a:pt x="24" y="13"/>
                  </a:moveTo>
                  <a:lnTo>
                    <a:pt x="9" y="13"/>
                  </a:lnTo>
                  <a:lnTo>
                    <a:pt x="8" y="15"/>
                  </a:lnTo>
                  <a:lnTo>
                    <a:pt x="4" y="17"/>
                  </a:lnTo>
                  <a:lnTo>
                    <a:pt x="3" y="19"/>
                  </a:lnTo>
                  <a:lnTo>
                    <a:pt x="0" y="22"/>
                  </a:lnTo>
                  <a:lnTo>
                    <a:pt x="0" y="28"/>
                  </a:lnTo>
                  <a:lnTo>
                    <a:pt x="0" y="32"/>
                  </a:lnTo>
                  <a:lnTo>
                    <a:pt x="3" y="37"/>
                  </a:lnTo>
                  <a:lnTo>
                    <a:pt x="6" y="43"/>
                  </a:lnTo>
                  <a:lnTo>
                    <a:pt x="10" y="48"/>
                  </a:lnTo>
                  <a:lnTo>
                    <a:pt x="16" y="53"/>
                  </a:lnTo>
                  <a:lnTo>
                    <a:pt x="24" y="58"/>
                  </a:lnTo>
                  <a:lnTo>
                    <a:pt x="33" y="62"/>
                  </a:lnTo>
                  <a:lnTo>
                    <a:pt x="44" y="67"/>
                  </a:lnTo>
                  <a:lnTo>
                    <a:pt x="59" y="71"/>
                  </a:lnTo>
                  <a:lnTo>
                    <a:pt x="78" y="73"/>
                  </a:lnTo>
                  <a:lnTo>
                    <a:pt x="98" y="76"/>
                  </a:lnTo>
                  <a:lnTo>
                    <a:pt x="120" y="77"/>
                  </a:lnTo>
                  <a:lnTo>
                    <a:pt x="141" y="76"/>
                  </a:lnTo>
                  <a:lnTo>
                    <a:pt x="163" y="72"/>
                  </a:lnTo>
                  <a:lnTo>
                    <a:pt x="184" y="68"/>
                  </a:lnTo>
                  <a:lnTo>
                    <a:pt x="203" y="63"/>
                  </a:lnTo>
                  <a:lnTo>
                    <a:pt x="222" y="56"/>
                  </a:lnTo>
                  <a:lnTo>
                    <a:pt x="233" y="51"/>
                  </a:lnTo>
                  <a:lnTo>
                    <a:pt x="242" y="46"/>
                  </a:lnTo>
                  <a:lnTo>
                    <a:pt x="251" y="39"/>
                  </a:lnTo>
                  <a:lnTo>
                    <a:pt x="256" y="33"/>
                  </a:lnTo>
                  <a:lnTo>
                    <a:pt x="262" y="26"/>
                  </a:lnTo>
                  <a:lnTo>
                    <a:pt x="265" y="19"/>
                  </a:lnTo>
                  <a:lnTo>
                    <a:pt x="266" y="13"/>
                  </a:lnTo>
                  <a:lnTo>
                    <a:pt x="265" y="9"/>
                  </a:lnTo>
                  <a:lnTo>
                    <a:pt x="264" y="5"/>
                  </a:lnTo>
                  <a:lnTo>
                    <a:pt x="261" y="3"/>
                  </a:lnTo>
                  <a:lnTo>
                    <a:pt x="256" y="2"/>
                  </a:lnTo>
                  <a:lnTo>
                    <a:pt x="252" y="0"/>
                  </a:lnTo>
                  <a:lnTo>
                    <a:pt x="236" y="0"/>
                  </a:lnTo>
                  <a:lnTo>
                    <a:pt x="226" y="7"/>
                  </a:lnTo>
                  <a:lnTo>
                    <a:pt x="214" y="13"/>
                  </a:lnTo>
                  <a:lnTo>
                    <a:pt x="203" y="19"/>
                  </a:lnTo>
                  <a:lnTo>
                    <a:pt x="192" y="23"/>
                  </a:lnTo>
                  <a:lnTo>
                    <a:pt x="180" y="28"/>
                  </a:lnTo>
                  <a:lnTo>
                    <a:pt x="168" y="29"/>
                  </a:lnTo>
                  <a:lnTo>
                    <a:pt x="155" y="33"/>
                  </a:lnTo>
                  <a:lnTo>
                    <a:pt x="141" y="34"/>
                  </a:lnTo>
                  <a:lnTo>
                    <a:pt x="129" y="36"/>
                  </a:lnTo>
                  <a:lnTo>
                    <a:pt x="115" y="36"/>
                  </a:lnTo>
                  <a:lnTo>
                    <a:pt x="100" y="34"/>
                  </a:lnTo>
                  <a:lnTo>
                    <a:pt x="86" y="33"/>
                  </a:lnTo>
                  <a:lnTo>
                    <a:pt x="71" y="29"/>
                  </a:lnTo>
                  <a:lnTo>
                    <a:pt x="55" y="26"/>
                  </a:lnTo>
                  <a:lnTo>
                    <a:pt x="40" y="19"/>
                  </a:lnTo>
                  <a:lnTo>
                    <a:pt x="24" y="13"/>
                  </a:lnTo>
                  <a:close/>
                </a:path>
              </a:pathLst>
            </a:custGeom>
            <a:solidFill>
              <a:srgbClr val="ABABAB"/>
            </a:solidFill>
            <a:ln w="1588">
              <a:solidFill>
                <a:srgbClr val="ABABAB"/>
              </a:solidFill>
              <a:prstDash val="solid"/>
              <a:round/>
              <a:headEnd/>
              <a:tailEnd/>
            </a:ln>
          </p:spPr>
          <p:txBody>
            <a:bodyPr/>
            <a:lstStyle/>
            <a:p>
              <a:endParaRPr lang="en-MY"/>
            </a:p>
          </p:txBody>
        </p:sp>
        <p:sp>
          <p:nvSpPr>
            <p:cNvPr id="49208" name="Freeform 56"/>
            <p:cNvSpPr>
              <a:spLocks/>
            </p:cNvSpPr>
            <p:nvPr/>
          </p:nvSpPr>
          <p:spPr bwMode="auto">
            <a:xfrm>
              <a:off x="1259" y="3153"/>
              <a:ext cx="377" cy="338"/>
            </a:xfrm>
            <a:custGeom>
              <a:avLst/>
              <a:gdLst>
                <a:gd name="T0" fmla="*/ 208 w 377"/>
                <a:gd name="T1" fmla="*/ 0 h 338"/>
                <a:gd name="T2" fmla="*/ 244 w 377"/>
                <a:gd name="T3" fmla="*/ 7 h 338"/>
                <a:gd name="T4" fmla="*/ 277 w 377"/>
                <a:gd name="T5" fmla="*/ 20 h 338"/>
                <a:gd name="T6" fmla="*/ 308 w 377"/>
                <a:gd name="T7" fmla="*/ 39 h 338"/>
                <a:gd name="T8" fmla="*/ 334 w 377"/>
                <a:gd name="T9" fmla="*/ 62 h 338"/>
                <a:gd name="T10" fmla="*/ 354 w 377"/>
                <a:gd name="T11" fmla="*/ 88 h 338"/>
                <a:gd name="T12" fmla="*/ 369 w 377"/>
                <a:gd name="T13" fmla="*/ 117 h 338"/>
                <a:gd name="T14" fmla="*/ 376 w 377"/>
                <a:gd name="T15" fmla="*/ 151 h 338"/>
                <a:gd name="T16" fmla="*/ 376 w 377"/>
                <a:gd name="T17" fmla="*/ 185 h 338"/>
                <a:gd name="T18" fmla="*/ 369 w 377"/>
                <a:gd name="T19" fmla="*/ 218 h 338"/>
                <a:gd name="T20" fmla="*/ 354 w 377"/>
                <a:gd name="T21" fmla="*/ 248 h 338"/>
                <a:gd name="T22" fmla="*/ 334 w 377"/>
                <a:gd name="T23" fmla="*/ 275 h 338"/>
                <a:gd name="T24" fmla="*/ 308 w 377"/>
                <a:gd name="T25" fmla="*/ 299 h 338"/>
                <a:gd name="T26" fmla="*/ 277 w 377"/>
                <a:gd name="T27" fmla="*/ 317 h 338"/>
                <a:gd name="T28" fmla="*/ 244 w 377"/>
                <a:gd name="T29" fmla="*/ 329 h 338"/>
                <a:gd name="T30" fmla="*/ 208 w 377"/>
                <a:gd name="T31" fmla="*/ 337 h 338"/>
                <a:gd name="T32" fmla="*/ 170 w 377"/>
                <a:gd name="T33" fmla="*/ 337 h 338"/>
                <a:gd name="T34" fmla="*/ 132 w 377"/>
                <a:gd name="T35" fmla="*/ 329 h 338"/>
                <a:gd name="T36" fmla="*/ 99 w 377"/>
                <a:gd name="T37" fmla="*/ 317 h 338"/>
                <a:gd name="T38" fmla="*/ 69 w 377"/>
                <a:gd name="T39" fmla="*/ 299 h 338"/>
                <a:gd name="T40" fmla="*/ 44 w 377"/>
                <a:gd name="T41" fmla="*/ 275 h 338"/>
                <a:gd name="T42" fmla="*/ 22 w 377"/>
                <a:gd name="T43" fmla="*/ 248 h 338"/>
                <a:gd name="T44" fmla="*/ 9 w 377"/>
                <a:gd name="T45" fmla="*/ 218 h 338"/>
                <a:gd name="T46" fmla="*/ 1 w 377"/>
                <a:gd name="T47" fmla="*/ 185 h 338"/>
                <a:gd name="T48" fmla="*/ 1 w 377"/>
                <a:gd name="T49" fmla="*/ 151 h 338"/>
                <a:gd name="T50" fmla="*/ 9 w 377"/>
                <a:gd name="T51" fmla="*/ 117 h 338"/>
                <a:gd name="T52" fmla="*/ 22 w 377"/>
                <a:gd name="T53" fmla="*/ 88 h 338"/>
                <a:gd name="T54" fmla="*/ 44 w 377"/>
                <a:gd name="T55" fmla="*/ 62 h 338"/>
                <a:gd name="T56" fmla="*/ 69 w 377"/>
                <a:gd name="T57" fmla="*/ 39 h 338"/>
                <a:gd name="T58" fmla="*/ 99 w 377"/>
                <a:gd name="T59" fmla="*/ 20 h 338"/>
                <a:gd name="T60" fmla="*/ 132 w 377"/>
                <a:gd name="T61" fmla="*/ 7 h 338"/>
                <a:gd name="T62" fmla="*/ 170 w 377"/>
                <a:gd name="T63"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7" h="338">
                  <a:moveTo>
                    <a:pt x="189" y="0"/>
                  </a:moveTo>
                  <a:lnTo>
                    <a:pt x="208" y="0"/>
                  </a:lnTo>
                  <a:lnTo>
                    <a:pt x="226" y="4"/>
                  </a:lnTo>
                  <a:lnTo>
                    <a:pt x="244" y="7"/>
                  </a:lnTo>
                  <a:lnTo>
                    <a:pt x="261" y="14"/>
                  </a:lnTo>
                  <a:lnTo>
                    <a:pt x="277" y="20"/>
                  </a:lnTo>
                  <a:lnTo>
                    <a:pt x="292" y="29"/>
                  </a:lnTo>
                  <a:lnTo>
                    <a:pt x="308" y="39"/>
                  </a:lnTo>
                  <a:lnTo>
                    <a:pt x="321" y="49"/>
                  </a:lnTo>
                  <a:lnTo>
                    <a:pt x="334" y="62"/>
                  </a:lnTo>
                  <a:lnTo>
                    <a:pt x="344" y="74"/>
                  </a:lnTo>
                  <a:lnTo>
                    <a:pt x="354" y="88"/>
                  </a:lnTo>
                  <a:lnTo>
                    <a:pt x="362" y="102"/>
                  </a:lnTo>
                  <a:lnTo>
                    <a:pt x="369" y="117"/>
                  </a:lnTo>
                  <a:lnTo>
                    <a:pt x="373" y="135"/>
                  </a:lnTo>
                  <a:lnTo>
                    <a:pt x="376" y="151"/>
                  </a:lnTo>
                  <a:lnTo>
                    <a:pt x="377" y="169"/>
                  </a:lnTo>
                  <a:lnTo>
                    <a:pt x="376" y="185"/>
                  </a:lnTo>
                  <a:lnTo>
                    <a:pt x="373" y="202"/>
                  </a:lnTo>
                  <a:lnTo>
                    <a:pt x="369" y="218"/>
                  </a:lnTo>
                  <a:lnTo>
                    <a:pt x="362" y="235"/>
                  </a:lnTo>
                  <a:lnTo>
                    <a:pt x="354" y="248"/>
                  </a:lnTo>
                  <a:lnTo>
                    <a:pt x="344" y="262"/>
                  </a:lnTo>
                  <a:lnTo>
                    <a:pt x="334" y="275"/>
                  </a:lnTo>
                  <a:lnTo>
                    <a:pt x="321" y="288"/>
                  </a:lnTo>
                  <a:lnTo>
                    <a:pt x="308" y="299"/>
                  </a:lnTo>
                  <a:lnTo>
                    <a:pt x="292" y="308"/>
                  </a:lnTo>
                  <a:lnTo>
                    <a:pt x="277" y="317"/>
                  </a:lnTo>
                  <a:lnTo>
                    <a:pt x="261" y="324"/>
                  </a:lnTo>
                  <a:lnTo>
                    <a:pt x="244" y="329"/>
                  </a:lnTo>
                  <a:lnTo>
                    <a:pt x="226" y="334"/>
                  </a:lnTo>
                  <a:lnTo>
                    <a:pt x="208" y="337"/>
                  </a:lnTo>
                  <a:lnTo>
                    <a:pt x="189" y="338"/>
                  </a:lnTo>
                  <a:lnTo>
                    <a:pt x="170" y="337"/>
                  </a:lnTo>
                  <a:lnTo>
                    <a:pt x="151" y="334"/>
                  </a:lnTo>
                  <a:lnTo>
                    <a:pt x="132" y="329"/>
                  </a:lnTo>
                  <a:lnTo>
                    <a:pt x="116" y="324"/>
                  </a:lnTo>
                  <a:lnTo>
                    <a:pt x="99" y="317"/>
                  </a:lnTo>
                  <a:lnTo>
                    <a:pt x="84" y="308"/>
                  </a:lnTo>
                  <a:lnTo>
                    <a:pt x="69" y="299"/>
                  </a:lnTo>
                  <a:lnTo>
                    <a:pt x="55" y="288"/>
                  </a:lnTo>
                  <a:lnTo>
                    <a:pt x="44" y="275"/>
                  </a:lnTo>
                  <a:lnTo>
                    <a:pt x="33" y="262"/>
                  </a:lnTo>
                  <a:lnTo>
                    <a:pt x="22" y="248"/>
                  </a:lnTo>
                  <a:lnTo>
                    <a:pt x="15" y="235"/>
                  </a:lnTo>
                  <a:lnTo>
                    <a:pt x="9" y="218"/>
                  </a:lnTo>
                  <a:lnTo>
                    <a:pt x="4" y="202"/>
                  </a:lnTo>
                  <a:lnTo>
                    <a:pt x="1" y="185"/>
                  </a:lnTo>
                  <a:lnTo>
                    <a:pt x="0" y="169"/>
                  </a:lnTo>
                  <a:lnTo>
                    <a:pt x="1" y="151"/>
                  </a:lnTo>
                  <a:lnTo>
                    <a:pt x="4" y="135"/>
                  </a:lnTo>
                  <a:lnTo>
                    <a:pt x="9" y="117"/>
                  </a:lnTo>
                  <a:lnTo>
                    <a:pt x="15" y="102"/>
                  </a:lnTo>
                  <a:lnTo>
                    <a:pt x="22" y="88"/>
                  </a:lnTo>
                  <a:lnTo>
                    <a:pt x="33" y="74"/>
                  </a:lnTo>
                  <a:lnTo>
                    <a:pt x="44" y="62"/>
                  </a:lnTo>
                  <a:lnTo>
                    <a:pt x="55" y="49"/>
                  </a:lnTo>
                  <a:lnTo>
                    <a:pt x="69" y="39"/>
                  </a:lnTo>
                  <a:lnTo>
                    <a:pt x="84" y="29"/>
                  </a:lnTo>
                  <a:lnTo>
                    <a:pt x="99" y="20"/>
                  </a:lnTo>
                  <a:lnTo>
                    <a:pt x="116" y="14"/>
                  </a:lnTo>
                  <a:lnTo>
                    <a:pt x="132" y="7"/>
                  </a:lnTo>
                  <a:lnTo>
                    <a:pt x="151" y="4"/>
                  </a:lnTo>
                  <a:lnTo>
                    <a:pt x="170" y="0"/>
                  </a:lnTo>
                  <a:lnTo>
                    <a:pt x="189" y="0"/>
                  </a:lnTo>
                  <a:close/>
                </a:path>
              </a:pathLst>
            </a:custGeom>
            <a:solidFill>
              <a:srgbClr val="FFFFFF"/>
            </a:solidFill>
            <a:ln w="1588">
              <a:solidFill>
                <a:srgbClr val="000000"/>
              </a:solidFill>
              <a:prstDash val="solid"/>
              <a:round/>
              <a:headEnd/>
              <a:tailEnd/>
            </a:ln>
          </p:spPr>
          <p:txBody>
            <a:bodyPr/>
            <a:lstStyle/>
            <a:p>
              <a:endParaRPr lang="en-MY"/>
            </a:p>
          </p:txBody>
        </p:sp>
        <p:sp>
          <p:nvSpPr>
            <p:cNvPr id="49209" name="Freeform 57"/>
            <p:cNvSpPr>
              <a:spLocks/>
            </p:cNvSpPr>
            <p:nvPr/>
          </p:nvSpPr>
          <p:spPr bwMode="auto">
            <a:xfrm>
              <a:off x="1287" y="3178"/>
              <a:ext cx="321" cy="287"/>
            </a:xfrm>
            <a:custGeom>
              <a:avLst/>
              <a:gdLst>
                <a:gd name="T0" fmla="*/ 176 w 321"/>
                <a:gd name="T1" fmla="*/ 0 h 287"/>
                <a:gd name="T2" fmla="*/ 208 w 321"/>
                <a:gd name="T3" fmla="*/ 6 h 287"/>
                <a:gd name="T4" fmla="*/ 237 w 321"/>
                <a:gd name="T5" fmla="*/ 18 h 287"/>
                <a:gd name="T6" fmla="*/ 262 w 321"/>
                <a:gd name="T7" fmla="*/ 33 h 287"/>
                <a:gd name="T8" fmla="*/ 283 w 321"/>
                <a:gd name="T9" fmla="*/ 52 h 287"/>
                <a:gd name="T10" fmla="*/ 301 w 321"/>
                <a:gd name="T11" fmla="*/ 75 h 287"/>
                <a:gd name="T12" fmla="*/ 314 w 321"/>
                <a:gd name="T13" fmla="*/ 100 h 287"/>
                <a:gd name="T14" fmla="*/ 320 w 321"/>
                <a:gd name="T15" fmla="*/ 128 h 287"/>
                <a:gd name="T16" fmla="*/ 320 w 321"/>
                <a:gd name="T17" fmla="*/ 158 h 287"/>
                <a:gd name="T18" fmla="*/ 314 w 321"/>
                <a:gd name="T19" fmla="*/ 186 h 287"/>
                <a:gd name="T20" fmla="*/ 301 w 321"/>
                <a:gd name="T21" fmla="*/ 211 h 287"/>
                <a:gd name="T22" fmla="*/ 283 w 321"/>
                <a:gd name="T23" fmla="*/ 235 h 287"/>
                <a:gd name="T24" fmla="*/ 262 w 321"/>
                <a:gd name="T25" fmla="*/ 254 h 287"/>
                <a:gd name="T26" fmla="*/ 237 w 321"/>
                <a:gd name="T27" fmla="*/ 269 h 287"/>
                <a:gd name="T28" fmla="*/ 208 w 321"/>
                <a:gd name="T29" fmla="*/ 280 h 287"/>
                <a:gd name="T30" fmla="*/ 176 w 321"/>
                <a:gd name="T31" fmla="*/ 285 h 287"/>
                <a:gd name="T32" fmla="*/ 145 w 321"/>
                <a:gd name="T33" fmla="*/ 285 h 287"/>
                <a:gd name="T34" fmla="*/ 113 w 321"/>
                <a:gd name="T35" fmla="*/ 280 h 287"/>
                <a:gd name="T36" fmla="*/ 84 w 321"/>
                <a:gd name="T37" fmla="*/ 269 h 287"/>
                <a:gd name="T38" fmla="*/ 59 w 321"/>
                <a:gd name="T39" fmla="*/ 254 h 287"/>
                <a:gd name="T40" fmla="*/ 37 w 321"/>
                <a:gd name="T41" fmla="*/ 235 h 287"/>
                <a:gd name="T42" fmla="*/ 21 w 321"/>
                <a:gd name="T43" fmla="*/ 211 h 287"/>
                <a:gd name="T44" fmla="*/ 8 w 321"/>
                <a:gd name="T45" fmla="*/ 186 h 287"/>
                <a:gd name="T46" fmla="*/ 1 w 321"/>
                <a:gd name="T47" fmla="*/ 158 h 287"/>
                <a:gd name="T48" fmla="*/ 1 w 321"/>
                <a:gd name="T49" fmla="*/ 128 h 287"/>
                <a:gd name="T50" fmla="*/ 8 w 321"/>
                <a:gd name="T51" fmla="*/ 100 h 287"/>
                <a:gd name="T52" fmla="*/ 21 w 321"/>
                <a:gd name="T53" fmla="*/ 75 h 287"/>
                <a:gd name="T54" fmla="*/ 37 w 321"/>
                <a:gd name="T55" fmla="*/ 52 h 287"/>
                <a:gd name="T56" fmla="*/ 59 w 321"/>
                <a:gd name="T57" fmla="*/ 33 h 287"/>
                <a:gd name="T58" fmla="*/ 84 w 321"/>
                <a:gd name="T59" fmla="*/ 18 h 287"/>
                <a:gd name="T60" fmla="*/ 113 w 321"/>
                <a:gd name="T61" fmla="*/ 6 h 287"/>
                <a:gd name="T62" fmla="*/ 145 w 321"/>
                <a:gd name="T63"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1" h="287">
                  <a:moveTo>
                    <a:pt x="161" y="0"/>
                  </a:moveTo>
                  <a:lnTo>
                    <a:pt x="176" y="0"/>
                  </a:lnTo>
                  <a:lnTo>
                    <a:pt x="193" y="3"/>
                  </a:lnTo>
                  <a:lnTo>
                    <a:pt x="208" y="6"/>
                  </a:lnTo>
                  <a:lnTo>
                    <a:pt x="223" y="11"/>
                  </a:lnTo>
                  <a:lnTo>
                    <a:pt x="237" y="18"/>
                  </a:lnTo>
                  <a:lnTo>
                    <a:pt x="249" y="24"/>
                  </a:lnTo>
                  <a:lnTo>
                    <a:pt x="262" y="33"/>
                  </a:lnTo>
                  <a:lnTo>
                    <a:pt x="275" y="42"/>
                  </a:lnTo>
                  <a:lnTo>
                    <a:pt x="283" y="52"/>
                  </a:lnTo>
                  <a:lnTo>
                    <a:pt x="293" y="63"/>
                  </a:lnTo>
                  <a:lnTo>
                    <a:pt x="301" y="75"/>
                  </a:lnTo>
                  <a:lnTo>
                    <a:pt x="309" y="87"/>
                  </a:lnTo>
                  <a:lnTo>
                    <a:pt x="314" y="100"/>
                  </a:lnTo>
                  <a:lnTo>
                    <a:pt x="317" y="114"/>
                  </a:lnTo>
                  <a:lnTo>
                    <a:pt x="320" y="128"/>
                  </a:lnTo>
                  <a:lnTo>
                    <a:pt x="321" y="144"/>
                  </a:lnTo>
                  <a:lnTo>
                    <a:pt x="320" y="158"/>
                  </a:lnTo>
                  <a:lnTo>
                    <a:pt x="317" y="172"/>
                  </a:lnTo>
                  <a:lnTo>
                    <a:pt x="314" y="186"/>
                  </a:lnTo>
                  <a:lnTo>
                    <a:pt x="309" y="198"/>
                  </a:lnTo>
                  <a:lnTo>
                    <a:pt x="301" y="211"/>
                  </a:lnTo>
                  <a:lnTo>
                    <a:pt x="293" y="223"/>
                  </a:lnTo>
                  <a:lnTo>
                    <a:pt x="283" y="235"/>
                  </a:lnTo>
                  <a:lnTo>
                    <a:pt x="275" y="245"/>
                  </a:lnTo>
                  <a:lnTo>
                    <a:pt x="262" y="254"/>
                  </a:lnTo>
                  <a:lnTo>
                    <a:pt x="249" y="263"/>
                  </a:lnTo>
                  <a:lnTo>
                    <a:pt x="237" y="269"/>
                  </a:lnTo>
                  <a:lnTo>
                    <a:pt x="223" y="275"/>
                  </a:lnTo>
                  <a:lnTo>
                    <a:pt x="208" y="280"/>
                  </a:lnTo>
                  <a:lnTo>
                    <a:pt x="193" y="284"/>
                  </a:lnTo>
                  <a:lnTo>
                    <a:pt x="176" y="285"/>
                  </a:lnTo>
                  <a:lnTo>
                    <a:pt x="161" y="287"/>
                  </a:lnTo>
                  <a:lnTo>
                    <a:pt x="145" y="285"/>
                  </a:lnTo>
                  <a:lnTo>
                    <a:pt x="128" y="284"/>
                  </a:lnTo>
                  <a:lnTo>
                    <a:pt x="113" y="280"/>
                  </a:lnTo>
                  <a:lnTo>
                    <a:pt x="99" y="275"/>
                  </a:lnTo>
                  <a:lnTo>
                    <a:pt x="84" y="269"/>
                  </a:lnTo>
                  <a:lnTo>
                    <a:pt x="71" y="263"/>
                  </a:lnTo>
                  <a:lnTo>
                    <a:pt x="59" y="254"/>
                  </a:lnTo>
                  <a:lnTo>
                    <a:pt x="47" y="245"/>
                  </a:lnTo>
                  <a:lnTo>
                    <a:pt x="37" y="235"/>
                  </a:lnTo>
                  <a:lnTo>
                    <a:pt x="29" y="223"/>
                  </a:lnTo>
                  <a:lnTo>
                    <a:pt x="21" y="211"/>
                  </a:lnTo>
                  <a:lnTo>
                    <a:pt x="13" y="198"/>
                  </a:lnTo>
                  <a:lnTo>
                    <a:pt x="8" y="186"/>
                  </a:lnTo>
                  <a:lnTo>
                    <a:pt x="5" y="172"/>
                  </a:lnTo>
                  <a:lnTo>
                    <a:pt x="1" y="158"/>
                  </a:lnTo>
                  <a:lnTo>
                    <a:pt x="0" y="144"/>
                  </a:lnTo>
                  <a:lnTo>
                    <a:pt x="1" y="128"/>
                  </a:lnTo>
                  <a:lnTo>
                    <a:pt x="5" y="114"/>
                  </a:lnTo>
                  <a:lnTo>
                    <a:pt x="8" y="100"/>
                  </a:lnTo>
                  <a:lnTo>
                    <a:pt x="13" y="87"/>
                  </a:lnTo>
                  <a:lnTo>
                    <a:pt x="21" y="75"/>
                  </a:lnTo>
                  <a:lnTo>
                    <a:pt x="29" y="63"/>
                  </a:lnTo>
                  <a:lnTo>
                    <a:pt x="37" y="52"/>
                  </a:lnTo>
                  <a:lnTo>
                    <a:pt x="47" y="42"/>
                  </a:lnTo>
                  <a:lnTo>
                    <a:pt x="59" y="33"/>
                  </a:lnTo>
                  <a:lnTo>
                    <a:pt x="71" y="24"/>
                  </a:lnTo>
                  <a:lnTo>
                    <a:pt x="84" y="18"/>
                  </a:lnTo>
                  <a:lnTo>
                    <a:pt x="99" y="11"/>
                  </a:lnTo>
                  <a:lnTo>
                    <a:pt x="113" y="6"/>
                  </a:lnTo>
                  <a:lnTo>
                    <a:pt x="128" y="3"/>
                  </a:lnTo>
                  <a:lnTo>
                    <a:pt x="145" y="0"/>
                  </a:lnTo>
                  <a:lnTo>
                    <a:pt x="161" y="0"/>
                  </a:lnTo>
                  <a:close/>
                </a:path>
              </a:pathLst>
            </a:custGeom>
            <a:solidFill>
              <a:srgbClr val="FFFFFF"/>
            </a:solidFill>
            <a:ln w="1588">
              <a:solidFill>
                <a:srgbClr val="000000"/>
              </a:solidFill>
              <a:prstDash val="solid"/>
              <a:round/>
              <a:headEnd/>
              <a:tailEnd/>
            </a:ln>
          </p:spPr>
          <p:txBody>
            <a:bodyPr/>
            <a:lstStyle/>
            <a:p>
              <a:endParaRPr lang="en-MY"/>
            </a:p>
          </p:txBody>
        </p:sp>
        <p:sp>
          <p:nvSpPr>
            <p:cNvPr id="49210" name="Freeform 58"/>
            <p:cNvSpPr>
              <a:spLocks/>
            </p:cNvSpPr>
            <p:nvPr/>
          </p:nvSpPr>
          <p:spPr bwMode="auto">
            <a:xfrm>
              <a:off x="1274" y="3167"/>
              <a:ext cx="347" cy="310"/>
            </a:xfrm>
            <a:custGeom>
              <a:avLst/>
              <a:gdLst>
                <a:gd name="T0" fmla="*/ 4 w 347"/>
                <a:gd name="T1" fmla="*/ 123 h 310"/>
                <a:gd name="T2" fmla="*/ 14 w 347"/>
                <a:gd name="T3" fmla="*/ 93 h 310"/>
                <a:gd name="T4" fmla="*/ 30 w 347"/>
                <a:gd name="T5" fmla="*/ 68 h 310"/>
                <a:gd name="T6" fmla="*/ 52 w 347"/>
                <a:gd name="T7" fmla="*/ 45 h 310"/>
                <a:gd name="T8" fmla="*/ 77 w 347"/>
                <a:gd name="T9" fmla="*/ 26 h 310"/>
                <a:gd name="T10" fmla="*/ 107 w 347"/>
                <a:gd name="T11" fmla="*/ 12 h 310"/>
                <a:gd name="T12" fmla="*/ 139 w 347"/>
                <a:gd name="T13" fmla="*/ 2 h 310"/>
                <a:gd name="T14" fmla="*/ 174 w 347"/>
                <a:gd name="T15" fmla="*/ 0 h 310"/>
                <a:gd name="T16" fmla="*/ 208 w 347"/>
                <a:gd name="T17" fmla="*/ 2 h 310"/>
                <a:gd name="T18" fmla="*/ 241 w 347"/>
                <a:gd name="T19" fmla="*/ 12 h 310"/>
                <a:gd name="T20" fmla="*/ 270 w 347"/>
                <a:gd name="T21" fmla="*/ 26 h 310"/>
                <a:gd name="T22" fmla="*/ 296 w 347"/>
                <a:gd name="T23" fmla="*/ 45 h 310"/>
                <a:gd name="T24" fmla="*/ 317 w 347"/>
                <a:gd name="T25" fmla="*/ 68 h 310"/>
                <a:gd name="T26" fmla="*/ 333 w 347"/>
                <a:gd name="T27" fmla="*/ 93 h 310"/>
                <a:gd name="T28" fmla="*/ 343 w 347"/>
                <a:gd name="T29" fmla="*/ 123 h 310"/>
                <a:gd name="T30" fmla="*/ 347 w 347"/>
                <a:gd name="T31" fmla="*/ 155 h 310"/>
                <a:gd name="T32" fmla="*/ 343 w 347"/>
                <a:gd name="T33" fmla="*/ 185 h 310"/>
                <a:gd name="T34" fmla="*/ 333 w 347"/>
                <a:gd name="T35" fmla="*/ 214 h 310"/>
                <a:gd name="T36" fmla="*/ 317 w 347"/>
                <a:gd name="T37" fmla="*/ 241 h 310"/>
                <a:gd name="T38" fmla="*/ 296 w 347"/>
                <a:gd name="T39" fmla="*/ 263 h 310"/>
                <a:gd name="T40" fmla="*/ 270 w 347"/>
                <a:gd name="T41" fmla="*/ 282 h 310"/>
                <a:gd name="T42" fmla="*/ 241 w 347"/>
                <a:gd name="T43" fmla="*/ 296 h 310"/>
                <a:gd name="T44" fmla="*/ 208 w 347"/>
                <a:gd name="T45" fmla="*/ 306 h 310"/>
                <a:gd name="T46" fmla="*/ 174 w 347"/>
                <a:gd name="T47" fmla="*/ 310 h 310"/>
                <a:gd name="T48" fmla="*/ 139 w 347"/>
                <a:gd name="T49" fmla="*/ 306 h 310"/>
                <a:gd name="T50" fmla="*/ 107 w 347"/>
                <a:gd name="T51" fmla="*/ 296 h 310"/>
                <a:gd name="T52" fmla="*/ 77 w 347"/>
                <a:gd name="T53" fmla="*/ 282 h 310"/>
                <a:gd name="T54" fmla="*/ 52 w 347"/>
                <a:gd name="T55" fmla="*/ 263 h 310"/>
                <a:gd name="T56" fmla="*/ 30 w 347"/>
                <a:gd name="T57" fmla="*/ 241 h 310"/>
                <a:gd name="T58" fmla="*/ 14 w 347"/>
                <a:gd name="T59" fmla="*/ 214 h 310"/>
                <a:gd name="T60" fmla="*/ 4 w 347"/>
                <a:gd name="T61" fmla="*/ 185 h 310"/>
                <a:gd name="T62" fmla="*/ 0 w 347"/>
                <a:gd name="T63" fmla="*/ 15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7" h="310">
                  <a:moveTo>
                    <a:pt x="1" y="139"/>
                  </a:moveTo>
                  <a:lnTo>
                    <a:pt x="4" y="123"/>
                  </a:lnTo>
                  <a:lnTo>
                    <a:pt x="9" y="108"/>
                  </a:lnTo>
                  <a:lnTo>
                    <a:pt x="14" y="93"/>
                  </a:lnTo>
                  <a:lnTo>
                    <a:pt x="23" y="81"/>
                  </a:lnTo>
                  <a:lnTo>
                    <a:pt x="30" y="68"/>
                  </a:lnTo>
                  <a:lnTo>
                    <a:pt x="40" y="55"/>
                  </a:lnTo>
                  <a:lnTo>
                    <a:pt x="52" y="45"/>
                  </a:lnTo>
                  <a:lnTo>
                    <a:pt x="64" y="35"/>
                  </a:lnTo>
                  <a:lnTo>
                    <a:pt x="77" y="26"/>
                  </a:lnTo>
                  <a:lnTo>
                    <a:pt x="92" y="19"/>
                  </a:lnTo>
                  <a:lnTo>
                    <a:pt x="107" y="12"/>
                  </a:lnTo>
                  <a:lnTo>
                    <a:pt x="122" y="6"/>
                  </a:lnTo>
                  <a:lnTo>
                    <a:pt x="139" y="2"/>
                  </a:lnTo>
                  <a:lnTo>
                    <a:pt x="156" y="1"/>
                  </a:lnTo>
                  <a:lnTo>
                    <a:pt x="174" y="0"/>
                  </a:lnTo>
                  <a:lnTo>
                    <a:pt x="190" y="1"/>
                  </a:lnTo>
                  <a:lnTo>
                    <a:pt x="208" y="2"/>
                  </a:lnTo>
                  <a:lnTo>
                    <a:pt x="224" y="6"/>
                  </a:lnTo>
                  <a:lnTo>
                    <a:pt x="241" y="12"/>
                  </a:lnTo>
                  <a:lnTo>
                    <a:pt x="256" y="19"/>
                  </a:lnTo>
                  <a:lnTo>
                    <a:pt x="270" y="26"/>
                  </a:lnTo>
                  <a:lnTo>
                    <a:pt x="284" y="35"/>
                  </a:lnTo>
                  <a:lnTo>
                    <a:pt x="296" y="45"/>
                  </a:lnTo>
                  <a:lnTo>
                    <a:pt x="306" y="55"/>
                  </a:lnTo>
                  <a:lnTo>
                    <a:pt x="317" y="68"/>
                  </a:lnTo>
                  <a:lnTo>
                    <a:pt x="325" y="81"/>
                  </a:lnTo>
                  <a:lnTo>
                    <a:pt x="333" y="93"/>
                  </a:lnTo>
                  <a:lnTo>
                    <a:pt x="339" y="108"/>
                  </a:lnTo>
                  <a:lnTo>
                    <a:pt x="343" y="123"/>
                  </a:lnTo>
                  <a:lnTo>
                    <a:pt x="346" y="139"/>
                  </a:lnTo>
                  <a:lnTo>
                    <a:pt x="347" y="155"/>
                  </a:lnTo>
                  <a:lnTo>
                    <a:pt x="346" y="170"/>
                  </a:lnTo>
                  <a:lnTo>
                    <a:pt x="343" y="185"/>
                  </a:lnTo>
                  <a:lnTo>
                    <a:pt x="339" y="200"/>
                  </a:lnTo>
                  <a:lnTo>
                    <a:pt x="333" y="214"/>
                  </a:lnTo>
                  <a:lnTo>
                    <a:pt x="325" y="228"/>
                  </a:lnTo>
                  <a:lnTo>
                    <a:pt x="317" y="241"/>
                  </a:lnTo>
                  <a:lnTo>
                    <a:pt x="306" y="252"/>
                  </a:lnTo>
                  <a:lnTo>
                    <a:pt x="296" y="263"/>
                  </a:lnTo>
                  <a:lnTo>
                    <a:pt x="284" y="274"/>
                  </a:lnTo>
                  <a:lnTo>
                    <a:pt x="270" y="282"/>
                  </a:lnTo>
                  <a:lnTo>
                    <a:pt x="256" y="290"/>
                  </a:lnTo>
                  <a:lnTo>
                    <a:pt x="241" y="296"/>
                  </a:lnTo>
                  <a:lnTo>
                    <a:pt x="224" y="301"/>
                  </a:lnTo>
                  <a:lnTo>
                    <a:pt x="208" y="306"/>
                  </a:lnTo>
                  <a:lnTo>
                    <a:pt x="190" y="309"/>
                  </a:lnTo>
                  <a:lnTo>
                    <a:pt x="174" y="310"/>
                  </a:lnTo>
                  <a:lnTo>
                    <a:pt x="156" y="309"/>
                  </a:lnTo>
                  <a:lnTo>
                    <a:pt x="139" y="306"/>
                  </a:lnTo>
                  <a:lnTo>
                    <a:pt x="122" y="301"/>
                  </a:lnTo>
                  <a:lnTo>
                    <a:pt x="107" y="296"/>
                  </a:lnTo>
                  <a:lnTo>
                    <a:pt x="92" y="290"/>
                  </a:lnTo>
                  <a:lnTo>
                    <a:pt x="77" y="282"/>
                  </a:lnTo>
                  <a:lnTo>
                    <a:pt x="64" y="274"/>
                  </a:lnTo>
                  <a:lnTo>
                    <a:pt x="52" y="263"/>
                  </a:lnTo>
                  <a:lnTo>
                    <a:pt x="40" y="252"/>
                  </a:lnTo>
                  <a:lnTo>
                    <a:pt x="30" y="241"/>
                  </a:lnTo>
                  <a:lnTo>
                    <a:pt x="23" y="228"/>
                  </a:lnTo>
                  <a:lnTo>
                    <a:pt x="14" y="214"/>
                  </a:lnTo>
                  <a:lnTo>
                    <a:pt x="9" y="200"/>
                  </a:lnTo>
                  <a:lnTo>
                    <a:pt x="4" y="185"/>
                  </a:lnTo>
                  <a:lnTo>
                    <a:pt x="1" y="170"/>
                  </a:lnTo>
                  <a:lnTo>
                    <a:pt x="0" y="155"/>
                  </a:lnTo>
                  <a:lnTo>
                    <a:pt x="1" y="14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sp>
          <p:nvSpPr>
            <p:cNvPr id="49211" name="Freeform 59"/>
            <p:cNvSpPr>
              <a:spLocks/>
            </p:cNvSpPr>
            <p:nvPr/>
          </p:nvSpPr>
          <p:spPr bwMode="auto">
            <a:xfrm>
              <a:off x="1381" y="3263"/>
              <a:ext cx="133" cy="118"/>
            </a:xfrm>
            <a:custGeom>
              <a:avLst/>
              <a:gdLst>
                <a:gd name="T0" fmla="*/ 67 w 133"/>
                <a:gd name="T1" fmla="*/ 0 h 118"/>
                <a:gd name="T2" fmla="*/ 80 w 133"/>
                <a:gd name="T3" fmla="*/ 1 h 118"/>
                <a:gd name="T4" fmla="*/ 92 w 133"/>
                <a:gd name="T5" fmla="*/ 3 h 118"/>
                <a:gd name="T6" fmla="*/ 104 w 133"/>
                <a:gd name="T7" fmla="*/ 10 h 118"/>
                <a:gd name="T8" fmla="*/ 114 w 133"/>
                <a:gd name="T9" fmla="*/ 16 h 118"/>
                <a:gd name="T10" fmla="*/ 121 w 133"/>
                <a:gd name="T11" fmla="*/ 25 h 118"/>
                <a:gd name="T12" fmla="*/ 128 w 133"/>
                <a:gd name="T13" fmla="*/ 35 h 118"/>
                <a:gd name="T14" fmla="*/ 131 w 133"/>
                <a:gd name="T15" fmla="*/ 46 h 118"/>
                <a:gd name="T16" fmla="*/ 133 w 133"/>
                <a:gd name="T17" fmla="*/ 58 h 118"/>
                <a:gd name="T18" fmla="*/ 131 w 133"/>
                <a:gd name="T19" fmla="*/ 70 h 118"/>
                <a:gd name="T20" fmla="*/ 128 w 133"/>
                <a:gd name="T21" fmla="*/ 82 h 118"/>
                <a:gd name="T22" fmla="*/ 121 w 133"/>
                <a:gd name="T23" fmla="*/ 92 h 118"/>
                <a:gd name="T24" fmla="*/ 114 w 133"/>
                <a:gd name="T25" fmla="*/ 101 h 118"/>
                <a:gd name="T26" fmla="*/ 104 w 133"/>
                <a:gd name="T27" fmla="*/ 107 h 118"/>
                <a:gd name="T28" fmla="*/ 92 w 133"/>
                <a:gd name="T29" fmla="*/ 113 h 118"/>
                <a:gd name="T30" fmla="*/ 80 w 133"/>
                <a:gd name="T31" fmla="*/ 116 h 118"/>
                <a:gd name="T32" fmla="*/ 67 w 133"/>
                <a:gd name="T33" fmla="*/ 118 h 118"/>
                <a:gd name="T34" fmla="*/ 53 w 133"/>
                <a:gd name="T35" fmla="*/ 116 h 118"/>
                <a:gd name="T36" fmla="*/ 41 w 133"/>
                <a:gd name="T37" fmla="*/ 113 h 118"/>
                <a:gd name="T38" fmla="*/ 29 w 133"/>
                <a:gd name="T39" fmla="*/ 107 h 118"/>
                <a:gd name="T40" fmla="*/ 19 w 133"/>
                <a:gd name="T41" fmla="*/ 101 h 118"/>
                <a:gd name="T42" fmla="*/ 11 w 133"/>
                <a:gd name="T43" fmla="*/ 92 h 118"/>
                <a:gd name="T44" fmla="*/ 5 w 133"/>
                <a:gd name="T45" fmla="*/ 82 h 118"/>
                <a:gd name="T46" fmla="*/ 3 w 133"/>
                <a:gd name="T47" fmla="*/ 70 h 118"/>
                <a:gd name="T48" fmla="*/ 0 w 133"/>
                <a:gd name="T49" fmla="*/ 59 h 118"/>
                <a:gd name="T50" fmla="*/ 3 w 133"/>
                <a:gd name="T51" fmla="*/ 46 h 118"/>
                <a:gd name="T52" fmla="*/ 5 w 133"/>
                <a:gd name="T53" fmla="*/ 35 h 118"/>
                <a:gd name="T54" fmla="*/ 11 w 133"/>
                <a:gd name="T55" fmla="*/ 25 h 118"/>
                <a:gd name="T56" fmla="*/ 19 w 133"/>
                <a:gd name="T57" fmla="*/ 16 h 118"/>
                <a:gd name="T58" fmla="*/ 29 w 133"/>
                <a:gd name="T59" fmla="*/ 10 h 118"/>
                <a:gd name="T60" fmla="*/ 41 w 133"/>
                <a:gd name="T61" fmla="*/ 3 h 118"/>
                <a:gd name="T62" fmla="*/ 53 w 133"/>
                <a:gd name="T63" fmla="*/ 1 h 118"/>
                <a:gd name="T64" fmla="*/ 67 w 133"/>
                <a:gd name="T6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18">
                  <a:moveTo>
                    <a:pt x="67" y="0"/>
                  </a:moveTo>
                  <a:lnTo>
                    <a:pt x="80" y="1"/>
                  </a:lnTo>
                  <a:lnTo>
                    <a:pt x="92" y="3"/>
                  </a:lnTo>
                  <a:lnTo>
                    <a:pt x="104" y="10"/>
                  </a:lnTo>
                  <a:lnTo>
                    <a:pt x="114" y="16"/>
                  </a:lnTo>
                  <a:lnTo>
                    <a:pt x="121" y="25"/>
                  </a:lnTo>
                  <a:lnTo>
                    <a:pt x="128" y="35"/>
                  </a:lnTo>
                  <a:lnTo>
                    <a:pt x="131" y="46"/>
                  </a:lnTo>
                  <a:lnTo>
                    <a:pt x="133" y="58"/>
                  </a:lnTo>
                  <a:lnTo>
                    <a:pt x="131" y="70"/>
                  </a:lnTo>
                  <a:lnTo>
                    <a:pt x="128" y="82"/>
                  </a:lnTo>
                  <a:lnTo>
                    <a:pt x="121" y="92"/>
                  </a:lnTo>
                  <a:lnTo>
                    <a:pt x="114" y="101"/>
                  </a:lnTo>
                  <a:lnTo>
                    <a:pt x="104" y="107"/>
                  </a:lnTo>
                  <a:lnTo>
                    <a:pt x="92" y="113"/>
                  </a:lnTo>
                  <a:lnTo>
                    <a:pt x="80" y="116"/>
                  </a:lnTo>
                  <a:lnTo>
                    <a:pt x="67" y="118"/>
                  </a:lnTo>
                  <a:lnTo>
                    <a:pt x="53" y="116"/>
                  </a:lnTo>
                  <a:lnTo>
                    <a:pt x="41" y="113"/>
                  </a:lnTo>
                  <a:lnTo>
                    <a:pt x="29" y="107"/>
                  </a:lnTo>
                  <a:lnTo>
                    <a:pt x="19" y="101"/>
                  </a:lnTo>
                  <a:lnTo>
                    <a:pt x="11" y="92"/>
                  </a:lnTo>
                  <a:lnTo>
                    <a:pt x="5" y="82"/>
                  </a:lnTo>
                  <a:lnTo>
                    <a:pt x="3" y="70"/>
                  </a:lnTo>
                  <a:lnTo>
                    <a:pt x="0" y="59"/>
                  </a:lnTo>
                  <a:lnTo>
                    <a:pt x="3" y="46"/>
                  </a:lnTo>
                  <a:lnTo>
                    <a:pt x="5" y="35"/>
                  </a:lnTo>
                  <a:lnTo>
                    <a:pt x="11" y="25"/>
                  </a:lnTo>
                  <a:lnTo>
                    <a:pt x="19" y="16"/>
                  </a:lnTo>
                  <a:lnTo>
                    <a:pt x="29" y="10"/>
                  </a:lnTo>
                  <a:lnTo>
                    <a:pt x="41" y="3"/>
                  </a:lnTo>
                  <a:lnTo>
                    <a:pt x="53" y="1"/>
                  </a:lnTo>
                  <a:lnTo>
                    <a:pt x="67" y="0"/>
                  </a:lnTo>
                  <a:close/>
                </a:path>
              </a:pathLst>
            </a:custGeom>
            <a:solidFill>
              <a:srgbClr val="FFFFFF"/>
            </a:solidFill>
            <a:ln w="1588">
              <a:solidFill>
                <a:srgbClr val="000000"/>
              </a:solidFill>
              <a:prstDash val="solid"/>
              <a:round/>
              <a:headEnd/>
              <a:tailEnd/>
            </a:ln>
          </p:spPr>
          <p:txBody>
            <a:bodyPr/>
            <a:lstStyle/>
            <a:p>
              <a:endParaRPr lang="en-MY"/>
            </a:p>
          </p:txBody>
        </p:sp>
        <p:sp>
          <p:nvSpPr>
            <p:cNvPr id="49212" name="Freeform 60"/>
            <p:cNvSpPr>
              <a:spLocks/>
            </p:cNvSpPr>
            <p:nvPr/>
          </p:nvSpPr>
          <p:spPr bwMode="auto">
            <a:xfrm>
              <a:off x="1408" y="3287"/>
              <a:ext cx="79" cy="70"/>
            </a:xfrm>
            <a:custGeom>
              <a:avLst/>
              <a:gdLst>
                <a:gd name="T0" fmla="*/ 39 w 79"/>
                <a:gd name="T1" fmla="*/ 0 h 70"/>
                <a:gd name="T2" fmla="*/ 48 w 79"/>
                <a:gd name="T3" fmla="*/ 0 h 70"/>
                <a:gd name="T4" fmla="*/ 55 w 79"/>
                <a:gd name="T5" fmla="*/ 1 h 70"/>
                <a:gd name="T6" fmla="*/ 61 w 79"/>
                <a:gd name="T7" fmla="*/ 5 h 70"/>
                <a:gd name="T8" fmla="*/ 68 w 79"/>
                <a:gd name="T9" fmla="*/ 8 h 70"/>
                <a:gd name="T10" fmla="*/ 73 w 79"/>
                <a:gd name="T11" fmla="*/ 14 h 70"/>
                <a:gd name="T12" fmla="*/ 77 w 79"/>
                <a:gd name="T13" fmla="*/ 20 h 70"/>
                <a:gd name="T14" fmla="*/ 78 w 79"/>
                <a:gd name="T15" fmla="*/ 27 h 70"/>
                <a:gd name="T16" fmla="*/ 79 w 79"/>
                <a:gd name="T17" fmla="*/ 34 h 70"/>
                <a:gd name="T18" fmla="*/ 78 w 79"/>
                <a:gd name="T19" fmla="*/ 43 h 70"/>
                <a:gd name="T20" fmla="*/ 77 w 79"/>
                <a:gd name="T21" fmla="*/ 49 h 70"/>
                <a:gd name="T22" fmla="*/ 73 w 79"/>
                <a:gd name="T23" fmla="*/ 55 h 70"/>
                <a:gd name="T24" fmla="*/ 68 w 79"/>
                <a:gd name="T25" fmla="*/ 60 h 70"/>
                <a:gd name="T26" fmla="*/ 61 w 79"/>
                <a:gd name="T27" fmla="*/ 64 h 70"/>
                <a:gd name="T28" fmla="*/ 55 w 79"/>
                <a:gd name="T29" fmla="*/ 66 h 70"/>
                <a:gd name="T30" fmla="*/ 48 w 79"/>
                <a:gd name="T31" fmla="*/ 69 h 70"/>
                <a:gd name="T32" fmla="*/ 40 w 79"/>
                <a:gd name="T33" fmla="*/ 70 h 70"/>
                <a:gd name="T34" fmla="*/ 31 w 79"/>
                <a:gd name="T35" fmla="*/ 69 h 70"/>
                <a:gd name="T36" fmla="*/ 24 w 79"/>
                <a:gd name="T37" fmla="*/ 66 h 70"/>
                <a:gd name="T38" fmla="*/ 17 w 79"/>
                <a:gd name="T39" fmla="*/ 64 h 70"/>
                <a:gd name="T40" fmla="*/ 11 w 79"/>
                <a:gd name="T41" fmla="*/ 60 h 70"/>
                <a:gd name="T42" fmla="*/ 6 w 79"/>
                <a:gd name="T43" fmla="*/ 55 h 70"/>
                <a:gd name="T44" fmla="*/ 2 w 79"/>
                <a:gd name="T45" fmla="*/ 49 h 70"/>
                <a:gd name="T46" fmla="*/ 0 w 79"/>
                <a:gd name="T47" fmla="*/ 43 h 70"/>
                <a:gd name="T48" fmla="*/ 0 w 79"/>
                <a:gd name="T49" fmla="*/ 35 h 70"/>
                <a:gd name="T50" fmla="*/ 0 w 79"/>
                <a:gd name="T51" fmla="*/ 27 h 70"/>
                <a:gd name="T52" fmla="*/ 2 w 79"/>
                <a:gd name="T53" fmla="*/ 20 h 70"/>
                <a:gd name="T54" fmla="*/ 6 w 79"/>
                <a:gd name="T55" fmla="*/ 14 h 70"/>
                <a:gd name="T56" fmla="*/ 11 w 79"/>
                <a:gd name="T57" fmla="*/ 8 h 70"/>
                <a:gd name="T58" fmla="*/ 17 w 79"/>
                <a:gd name="T59" fmla="*/ 5 h 70"/>
                <a:gd name="T60" fmla="*/ 24 w 79"/>
                <a:gd name="T61" fmla="*/ 1 h 70"/>
                <a:gd name="T62" fmla="*/ 31 w 79"/>
                <a:gd name="T63" fmla="*/ 0 h 70"/>
                <a:gd name="T64" fmla="*/ 39 w 79"/>
                <a:gd name="T6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70">
                  <a:moveTo>
                    <a:pt x="39" y="0"/>
                  </a:moveTo>
                  <a:lnTo>
                    <a:pt x="48" y="0"/>
                  </a:lnTo>
                  <a:lnTo>
                    <a:pt x="55" y="1"/>
                  </a:lnTo>
                  <a:lnTo>
                    <a:pt x="61" y="5"/>
                  </a:lnTo>
                  <a:lnTo>
                    <a:pt x="68" y="8"/>
                  </a:lnTo>
                  <a:lnTo>
                    <a:pt x="73" y="14"/>
                  </a:lnTo>
                  <a:lnTo>
                    <a:pt x="77" y="20"/>
                  </a:lnTo>
                  <a:lnTo>
                    <a:pt x="78" y="27"/>
                  </a:lnTo>
                  <a:lnTo>
                    <a:pt x="79" y="34"/>
                  </a:lnTo>
                  <a:lnTo>
                    <a:pt x="78" y="43"/>
                  </a:lnTo>
                  <a:lnTo>
                    <a:pt x="77" y="49"/>
                  </a:lnTo>
                  <a:lnTo>
                    <a:pt x="73" y="55"/>
                  </a:lnTo>
                  <a:lnTo>
                    <a:pt x="68" y="60"/>
                  </a:lnTo>
                  <a:lnTo>
                    <a:pt x="61" y="64"/>
                  </a:lnTo>
                  <a:lnTo>
                    <a:pt x="55" y="66"/>
                  </a:lnTo>
                  <a:lnTo>
                    <a:pt x="48" y="69"/>
                  </a:lnTo>
                  <a:lnTo>
                    <a:pt x="40" y="70"/>
                  </a:lnTo>
                  <a:lnTo>
                    <a:pt x="31" y="69"/>
                  </a:lnTo>
                  <a:lnTo>
                    <a:pt x="24" y="66"/>
                  </a:lnTo>
                  <a:lnTo>
                    <a:pt x="17" y="64"/>
                  </a:lnTo>
                  <a:lnTo>
                    <a:pt x="11" y="60"/>
                  </a:lnTo>
                  <a:lnTo>
                    <a:pt x="6" y="55"/>
                  </a:lnTo>
                  <a:lnTo>
                    <a:pt x="2" y="49"/>
                  </a:lnTo>
                  <a:lnTo>
                    <a:pt x="0" y="43"/>
                  </a:lnTo>
                  <a:lnTo>
                    <a:pt x="0" y="35"/>
                  </a:lnTo>
                  <a:lnTo>
                    <a:pt x="0" y="27"/>
                  </a:lnTo>
                  <a:lnTo>
                    <a:pt x="2" y="20"/>
                  </a:lnTo>
                  <a:lnTo>
                    <a:pt x="6" y="14"/>
                  </a:lnTo>
                  <a:lnTo>
                    <a:pt x="11" y="8"/>
                  </a:lnTo>
                  <a:lnTo>
                    <a:pt x="17" y="5"/>
                  </a:lnTo>
                  <a:lnTo>
                    <a:pt x="24" y="1"/>
                  </a:lnTo>
                  <a:lnTo>
                    <a:pt x="31" y="0"/>
                  </a:lnTo>
                  <a:lnTo>
                    <a:pt x="39" y="0"/>
                  </a:lnTo>
                  <a:close/>
                </a:path>
              </a:pathLst>
            </a:custGeom>
            <a:solidFill>
              <a:srgbClr val="000000"/>
            </a:solidFill>
            <a:ln w="1588">
              <a:solidFill>
                <a:srgbClr val="000000"/>
              </a:solidFill>
              <a:prstDash val="solid"/>
              <a:round/>
              <a:headEnd/>
              <a:tailEnd/>
            </a:ln>
          </p:spPr>
          <p:txBody>
            <a:bodyPr/>
            <a:lstStyle/>
            <a:p>
              <a:endParaRPr lang="en-MY"/>
            </a:p>
          </p:txBody>
        </p:sp>
        <p:sp>
          <p:nvSpPr>
            <p:cNvPr id="49213" name="Freeform 61"/>
            <p:cNvSpPr>
              <a:spLocks/>
            </p:cNvSpPr>
            <p:nvPr/>
          </p:nvSpPr>
          <p:spPr bwMode="auto">
            <a:xfrm>
              <a:off x="1367" y="3316"/>
              <a:ext cx="32" cy="29"/>
            </a:xfrm>
            <a:custGeom>
              <a:avLst/>
              <a:gdLst>
                <a:gd name="T0" fmla="*/ 17 w 32"/>
                <a:gd name="T1" fmla="*/ 0 h 29"/>
                <a:gd name="T2" fmla="*/ 19 w 32"/>
                <a:gd name="T3" fmla="*/ 0 h 29"/>
                <a:gd name="T4" fmla="*/ 23 w 32"/>
                <a:gd name="T5" fmla="*/ 2 h 29"/>
                <a:gd name="T6" fmla="*/ 25 w 32"/>
                <a:gd name="T7" fmla="*/ 3 h 29"/>
                <a:gd name="T8" fmla="*/ 28 w 32"/>
                <a:gd name="T9" fmla="*/ 6 h 29"/>
                <a:gd name="T10" fmla="*/ 31 w 32"/>
                <a:gd name="T11" fmla="*/ 7 h 29"/>
                <a:gd name="T12" fmla="*/ 31 w 32"/>
                <a:gd name="T13" fmla="*/ 11 h 29"/>
                <a:gd name="T14" fmla="*/ 32 w 32"/>
                <a:gd name="T15" fmla="*/ 14 h 29"/>
                <a:gd name="T16" fmla="*/ 32 w 32"/>
                <a:gd name="T17" fmla="*/ 14 h 29"/>
                <a:gd name="T18" fmla="*/ 32 w 32"/>
                <a:gd name="T19" fmla="*/ 17 h 29"/>
                <a:gd name="T20" fmla="*/ 31 w 32"/>
                <a:gd name="T21" fmla="*/ 21 h 29"/>
                <a:gd name="T22" fmla="*/ 29 w 32"/>
                <a:gd name="T23" fmla="*/ 22 h 29"/>
                <a:gd name="T24" fmla="*/ 25 w 32"/>
                <a:gd name="T25" fmla="*/ 26 h 29"/>
                <a:gd name="T26" fmla="*/ 23 w 32"/>
                <a:gd name="T27" fmla="*/ 27 h 29"/>
                <a:gd name="T28" fmla="*/ 19 w 32"/>
                <a:gd name="T29" fmla="*/ 29 h 29"/>
                <a:gd name="T30" fmla="*/ 17 w 32"/>
                <a:gd name="T31" fmla="*/ 29 h 29"/>
                <a:gd name="T32" fmla="*/ 17 w 32"/>
                <a:gd name="T33" fmla="*/ 29 h 29"/>
                <a:gd name="T34" fmla="*/ 13 w 32"/>
                <a:gd name="T35" fmla="*/ 29 h 29"/>
                <a:gd name="T36" fmla="*/ 9 w 32"/>
                <a:gd name="T37" fmla="*/ 27 h 29"/>
                <a:gd name="T38" fmla="*/ 7 w 32"/>
                <a:gd name="T39" fmla="*/ 26 h 29"/>
                <a:gd name="T40" fmla="*/ 4 w 32"/>
                <a:gd name="T41" fmla="*/ 24 h 29"/>
                <a:gd name="T42" fmla="*/ 2 w 32"/>
                <a:gd name="T43" fmla="*/ 21 h 29"/>
                <a:gd name="T44" fmla="*/ 0 w 32"/>
                <a:gd name="T45" fmla="*/ 19 h 29"/>
                <a:gd name="T46" fmla="*/ 0 w 32"/>
                <a:gd name="T47" fmla="*/ 14 h 29"/>
                <a:gd name="T48" fmla="*/ 0 w 32"/>
                <a:gd name="T49" fmla="*/ 14 h 29"/>
                <a:gd name="T50" fmla="*/ 0 w 32"/>
                <a:gd name="T51" fmla="*/ 11 h 29"/>
                <a:gd name="T52" fmla="*/ 2 w 32"/>
                <a:gd name="T53" fmla="*/ 8 h 29"/>
                <a:gd name="T54" fmla="*/ 3 w 32"/>
                <a:gd name="T55" fmla="*/ 6 h 29"/>
                <a:gd name="T56" fmla="*/ 5 w 32"/>
                <a:gd name="T57" fmla="*/ 3 h 29"/>
                <a:gd name="T58" fmla="*/ 9 w 32"/>
                <a:gd name="T59" fmla="*/ 2 h 29"/>
                <a:gd name="T60" fmla="*/ 12 w 32"/>
                <a:gd name="T61" fmla="*/ 0 h 29"/>
                <a:gd name="T62" fmla="*/ 17 w 32"/>
                <a:gd name="T6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29">
                  <a:moveTo>
                    <a:pt x="17" y="0"/>
                  </a:moveTo>
                  <a:lnTo>
                    <a:pt x="19" y="0"/>
                  </a:lnTo>
                  <a:lnTo>
                    <a:pt x="23" y="2"/>
                  </a:lnTo>
                  <a:lnTo>
                    <a:pt x="25" y="3"/>
                  </a:lnTo>
                  <a:lnTo>
                    <a:pt x="28" y="6"/>
                  </a:lnTo>
                  <a:lnTo>
                    <a:pt x="31" y="7"/>
                  </a:lnTo>
                  <a:lnTo>
                    <a:pt x="31" y="11"/>
                  </a:lnTo>
                  <a:lnTo>
                    <a:pt x="32" y="14"/>
                  </a:lnTo>
                  <a:lnTo>
                    <a:pt x="32" y="14"/>
                  </a:lnTo>
                  <a:lnTo>
                    <a:pt x="32" y="17"/>
                  </a:lnTo>
                  <a:lnTo>
                    <a:pt x="31" y="21"/>
                  </a:lnTo>
                  <a:lnTo>
                    <a:pt x="29" y="22"/>
                  </a:lnTo>
                  <a:lnTo>
                    <a:pt x="25" y="26"/>
                  </a:lnTo>
                  <a:lnTo>
                    <a:pt x="23" y="27"/>
                  </a:lnTo>
                  <a:lnTo>
                    <a:pt x="19" y="29"/>
                  </a:lnTo>
                  <a:lnTo>
                    <a:pt x="17" y="29"/>
                  </a:lnTo>
                  <a:lnTo>
                    <a:pt x="17" y="29"/>
                  </a:lnTo>
                  <a:lnTo>
                    <a:pt x="13" y="29"/>
                  </a:lnTo>
                  <a:lnTo>
                    <a:pt x="9" y="27"/>
                  </a:lnTo>
                  <a:lnTo>
                    <a:pt x="7" y="26"/>
                  </a:lnTo>
                  <a:lnTo>
                    <a:pt x="4" y="24"/>
                  </a:lnTo>
                  <a:lnTo>
                    <a:pt x="2" y="21"/>
                  </a:lnTo>
                  <a:lnTo>
                    <a:pt x="0" y="19"/>
                  </a:lnTo>
                  <a:lnTo>
                    <a:pt x="0" y="14"/>
                  </a:lnTo>
                  <a:lnTo>
                    <a:pt x="0" y="14"/>
                  </a:lnTo>
                  <a:lnTo>
                    <a:pt x="0" y="11"/>
                  </a:lnTo>
                  <a:lnTo>
                    <a:pt x="2" y="8"/>
                  </a:lnTo>
                  <a:lnTo>
                    <a:pt x="3" y="6"/>
                  </a:lnTo>
                  <a:lnTo>
                    <a:pt x="5" y="3"/>
                  </a:lnTo>
                  <a:lnTo>
                    <a:pt x="9" y="2"/>
                  </a:lnTo>
                  <a:lnTo>
                    <a:pt x="12" y="0"/>
                  </a:lnTo>
                  <a:lnTo>
                    <a:pt x="17" y="0"/>
                  </a:lnTo>
                  <a:close/>
                </a:path>
              </a:pathLst>
            </a:custGeom>
            <a:solidFill>
              <a:srgbClr val="FFFFFF"/>
            </a:solidFill>
            <a:ln w="1588">
              <a:solidFill>
                <a:srgbClr val="000000"/>
              </a:solidFill>
              <a:prstDash val="solid"/>
              <a:round/>
              <a:headEnd/>
              <a:tailEnd/>
            </a:ln>
          </p:spPr>
          <p:txBody>
            <a:bodyPr/>
            <a:lstStyle/>
            <a:p>
              <a:endParaRPr lang="en-MY"/>
            </a:p>
          </p:txBody>
        </p:sp>
        <p:sp>
          <p:nvSpPr>
            <p:cNvPr id="49214" name="Freeform 62"/>
            <p:cNvSpPr>
              <a:spLocks/>
            </p:cNvSpPr>
            <p:nvPr/>
          </p:nvSpPr>
          <p:spPr bwMode="auto">
            <a:xfrm>
              <a:off x="1497" y="3301"/>
              <a:ext cx="32" cy="29"/>
            </a:xfrm>
            <a:custGeom>
              <a:avLst/>
              <a:gdLst>
                <a:gd name="T0" fmla="*/ 15 w 32"/>
                <a:gd name="T1" fmla="*/ 0 h 29"/>
                <a:gd name="T2" fmla="*/ 19 w 32"/>
                <a:gd name="T3" fmla="*/ 1 h 29"/>
                <a:gd name="T4" fmla="*/ 22 w 32"/>
                <a:gd name="T5" fmla="*/ 2 h 29"/>
                <a:gd name="T6" fmla="*/ 25 w 32"/>
                <a:gd name="T7" fmla="*/ 3 h 29"/>
                <a:gd name="T8" fmla="*/ 28 w 32"/>
                <a:gd name="T9" fmla="*/ 5 h 29"/>
                <a:gd name="T10" fmla="*/ 29 w 32"/>
                <a:gd name="T11" fmla="*/ 7 h 29"/>
                <a:gd name="T12" fmla="*/ 32 w 32"/>
                <a:gd name="T13" fmla="*/ 11 h 29"/>
                <a:gd name="T14" fmla="*/ 32 w 32"/>
                <a:gd name="T15" fmla="*/ 15 h 29"/>
                <a:gd name="T16" fmla="*/ 32 w 32"/>
                <a:gd name="T17" fmla="*/ 15 h 29"/>
                <a:gd name="T18" fmla="*/ 32 w 32"/>
                <a:gd name="T19" fmla="*/ 17 h 29"/>
                <a:gd name="T20" fmla="*/ 29 w 32"/>
                <a:gd name="T21" fmla="*/ 21 h 29"/>
                <a:gd name="T22" fmla="*/ 28 w 32"/>
                <a:gd name="T23" fmla="*/ 23 h 29"/>
                <a:gd name="T24" fmla="*/ 25 w 32"/>
                <a:gd name="T25" fmla="*/ 25 h 29"/>
                <a:gd name="T26" fmla="*/ 23 w 32"/>
                <a:gd name="T27" fmla="*/ 27 h 29"/>
                <a:gd name="T28" fmla="*/ 19 w 32"/>
                <a:gd name="T29" fmla="*/ 29 h 29"/>
                <a:gd name="T30" fmla="*/ 15 w 32"/>
                <a:gd name="T31" fmla="*/ 29 h 29"/>
                <a:gd name="T32" fmla="*/ 15 w 32"/>
                <a:gd name="T33" fmla="*/ 29 h 29"/>
                <a:gd name="T34" fmla="*/ 12 w 32"/>
                <a:gd name="T35" fmla="*/ 29 h 29"/>
                <a:gd name="T36" fmla="*/ 8 w 32"/>
                <a:gd name="T37" fmla="*/ 27 h 29"/>
                <a:gd name="T38" fmla="*/ 5 w 32"/>
                <a:gd name="T39" fmla="*/ 26 h 29"/>
                <a:gd name="T40" fmla="*/ 3 w 32"/>
                <a:gd name="T41" fmla="*/ 23 h 29"/>
                <a:gd name="T42" fmla="*/ 1 w 32"/>
                <a:gd name="T43" fmla="*/ 21 h 29"/>
                <a:gd name="T44" fmla="*/ 0 w 32"/>
                <a:gd name="T45" fmla="*/ 18 h 29"/>
                <a:gd name="T46" fmla="*/ 0 w 32"/>
                <a:gd name="T47" fmla="*/ 15 h 29"/>
                <a:gd name="T48" fmla="*/ 0 w 32"/>
                <a:gd name="T49" fmla="*/ 15 h 29"/>
                <a:gd name="T50" fmla="*/ 0 w 32"/>
                <a:gd name="T51" fmla="*/ 12 h 29"/>
                <a:gd name="T52" fmla="*/ 1 w 32"/>
                <a:gd name="T53" fmla="*/ 8 h 29"/>
                <a:gd name="T54" fmla="*/ 3 w 32"/>
                <a:gd name="T55" fmla="*/ 6 h 29"/>
                <a:gd name="T56" fmla="*/ 5 w 32"/>
                <a:gd name="T57" fmla="*/ 3 h 29"/>
                <a:gd name="T58" fmla="*/ 8 w 32"/>
                <a:gd name="T59" fmla="*/ 2 h 29"/>
                <a:gd name="T60" fmla="*/ 12 w 32"/>
                <a:gd name="T61" fmla="*/ 1 h 29"/>
                <a:gd name="T62" fmla="*/ 15 w 32"/>
                <a:gd name="T6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29">
                  <a:moveTo>
                    <a:pt x="15" y="0"/>
                  </a:moveTo>
                  <a:lnTo>
                    <a:pt x="19" y="1"/>
                  </a:lnTo>
                  <a:lnTo>
                    <a:pt x="22" y="2"/>
                  </a:lnTo>
                  <a:lnTo>
                    <a:pt x="25" y="3"/>
                  </a:lnTo>
                  <a:lnTo>
                    <a:pt x="28" y="5"/>
                  </a:lnTo>
                  <a:lnTo>
                    <a:pt x="29" y="7"/>
                  </a:lnTo>
                  <a:lnTo>
                    <a:pt x="32" y="11"/>
                  </a:lnTo>
                  <a:lnTo>
                    <a:pt x="32" y="15"/>
                  </a:lnTo>
                  <a:lnTo>
                    <a:pt x="32" y="15"/>
                  </a:lnTo>
                  <a:lnTo>
                    <a:pt x="32" y="17"/>
                  </a:lnTo>
                  <a:lnTo>
                    <a:pt x="29" y="21"/>
                  </a:lnTo>
                  <a:lnTo>
                    <a:pt x="28" y="23"/>
                  </a:lnTo>
                  <a:lnTo>
                    <a:pt x="25" y="25"/>
                  </a:lnTo>
                  <a:lnTo>
                    <a:pt x="23" y="27"/>
                  </a:lnTo>
                  <a:lnTo>
                    <a:pt x="19" y="29"/>
                  </a:lnTo>
                  <a:lnTo>
                    <a:pt x="15" y="29"/>
                  </a:lnTo>
                  <a:lnTo>
                    <a:pt x="15" y="29"/>
                  </a:lnTo>
                  <a:lnTo>
                    <a:pt x="12" y="29"/>
                  </a:lnTo>
                  <a:lnTo>
                    <a:pt x="8" y="27"/>
                  </a:lnTo>
                  <a:lnTo>
                    <a:pt x="5" y="26"/>
                  </a:lnTo>
                  <a:lnTo>
                    <a:pt x="3" y="23"/>
                  </a:lnTo>
                  <a:lnTo>
                    <a:pt x="1" y="21"/>
                  </a:lnTo>
                  <a:lnTo>
                    <a:pt x="0" y="18"/>
                  </a:lnTo>
                  <a:lnTo>
                    <a:pt x="0" y="15"/>
                  </a:lnTo>
                  <a:lnTo>
                    <a:pt x="0" y="15"/>
                  </a:lnTo>
                  <a:lnTo>
                    <a:pt x="0" y="12"/>
                  </a:lnTo>
                  <a:lnTo>
                    <a:pt x="1" y="8"/>
                  </a:lnTo>
                  <a:lnTo>
                    <a:pt x="3" y="6"/>
                  </a:lnTo>
                  <a:lnTo>
                    <a:pt x="5" y="3"/>
                  </a:lnTo>
                  <a:lnTo>
                    <a:pt x="8" y="2"/>
                  </a:lnTo>
                  <a:lnTo>
                    <a:pt x="12" y="1"/>
                  </a:lnTo>
                  <a:lnTo>
                    <a:pt x="15" y="0"/>
                  </a:lnTo>
                  <a:close/>
                </a:path>
              </a:pathLst>
            </a:custGeom>
            <a:solidFill>
              <a:srgbClr val="FFFFFF"/>
            </a:solidFill>
            <a:ln w="1588">
              <a:solidFill>
                <a:srgbClr val="000000"/>
              </a:solidFill>
              <a:prstDash val="solid"/>
              <a:round/>
              <a:headEnd/>
              <a:tailEnd/>
            </a:ln>
          </p:spPr>
          <p:txBody>
            <a:bodyPr/>
            <a:lstStyle/>
            <a:p>
              <a:endParaRPr lang="en-MY"/>
            </a:p>
          </p:txBody>
        </p:sp>
        <p:sp>
          <p:nvSpPr>
            <p:cNvPr id="49215" name="Freeform 63"/>
            <p:cNvSpPr>
              <a:spLocks/>
            </p:cNvSpPr>
            <p:nvPr/>
          </p:nvSpPr>
          <p:spPr bwMode="auto">
            <a:xfrm>
              <a:off x="1472" y="3353"/>
              <a:ext cx="31" cy="30"/>
            </a:xfrm>
            <a:custGeom>
              <a:avLst/>
              <a:gdLst>
                <a:gd name="T0" fmla="*/ 16 w 31"/>
                <a:gd name="T1" fmla="*/ 0 h 30"/>
                <a:gd name="T2" fmla="*/ 19 w 31"/>
                <a:gd name="T3" fmla="*/ 0 h 30"/>
                <a:gd name="T4" fmla="*/ 23 w 31"/>
                <a:gd name="T5" fmla="*/ 2 h 30"/>
                <a:gd name="T6" fmla="*/ 25 w 31"/>
                <a:gd name="T7" fmla="*/ 3 h 30"/>
                <a:gd name="T8" fmla="*/ 28 w 31"/>
                <a:gd name="T9" fmla="*/ 6 h 30"/>
                <a:gd name="T10" fmla="*/ 30 w 31"/>
                <a:gd name="T11" fmla="*/ 8 h 30"/>
                <a:gd name="T12" fmla="*/ 31 w 31"/>
                <a:gd name="T13" fmla="*/ 12 h 30"/>
                <a:gd name="T14" fmla="*/ 31 w 31"/>
                <a:gd name="T15" fmla="*/ 14 h 30"/>
                <a:gd name="T16" fmla="*/ 31 w 31"/>
                <a:gd name="T17" fmla="*/ 14 h 30"/>
                <a:gd name="T18" fmla="*/ 31 w 31"/>
                <a:gd name="T19" fmla="*/ 18 h 30"/>
                <a:gd name="T20" fmla="*/ 30 w 31"/>
                <a:gd name="T21" fmla="*/ 22 h 30"/>
                <a:gd name="T22" fmla="*/ 29 w 31"/>
                <a:gd name="T23" fmla="*/ 23 h 30"/>
                <a:gd name="T24" fmla="*/ 26 w 31"/>
                <a:gd name="T25" fmla="*/ 26 h 30"/>
                <a:gd name="T26" fmla="*/ 24 w 31"/>
                <a:gd name="T27" fmla="*/ 28 h 30"/>
                <a:gd name="T28" fmla="*/ 20 w 31"/>
                <a:gd name="T29" fmla="*/ 30 h 30"/>
                <a:gd name="T30" fmla="*/ 16 w 31"/>
                <a:gd name="T31" fmla="*/ 30 h 30"/>
                <a:gd name="T32" fmla="*/ 16 w 31"/>
                <a:gd name="T33" fmla="*/ 30 h 30"/>
                <a:gd name="T34" fmla="*/ 13 w 31"/>
                <a:gd name="T35" fmla="*/ 30 h 30"/>
                <a:gd name="T36" fmla="*/ 9 w 31"/>
                <a:gd name="T37" fmla="*/ 28 h 30"/>
                <a:gd name="T38" fmla="*/ 6 w 31"/>
                <a:gd name="T39" fmla="*/ 27 h 30"/>
                <a:gd name="T40" fmla="*/ 4 w 31"/>
                <a:gd name="T41" fmla="*/ 24 h 30"/>
                <a:gd name="T42" fmla="*/ 1 w 31"/>
                <a:gd name="T43" fmla="*/ 22 h 30"/>
                <a:gd name="T44" fmla="*/ 0 w 31"/>
                <a:gd name="T45" fmla="*/ 18 h 30"/>
                <a:gd name="T46" fmla="*/ 0 w 31"/>
                <a:gd name="T47" fmla="*/ 14 h 30"/>
                <a:gd name="T48" fmla="*/ 0 w 31"/>
                <a:gd name="T49" fmla="*/ 14 h 30"/>
                <a:gd name="T50" fmla="*/ 0 w 31"/>
                <a:gd name="T51" fmla="*/ 13 h 30"/>
                <a:gd name="T52" fmla="*/ 1 w 31"/>
                <a:gd name="T53" fmla="*/ 9 h 30"/>
                <a:gd name="T54" fmla="*/ 4 w 31"/>
                <a:gd name="T55" fmla="*/ 6 h 30"/>
                <a:gd name="T56" fmla="*/ 5 w 31"/>
                <a:gd name="T57" fmla="*/ 4 h 30"/>
                <a:gd name="T58" fmla="*/ 9 w 31"/>
                <a:gd name="T59" fmla="*/ 2 h 30"/>
                <a:gd name="T60" fmla="*/ 13 w 31"/>
                <a:gd name="T61" fmla="*/ 0 h 30"/>
                <a:gd name="T62" fmla="*/ 16 w 31"/>
                <a:gd name="T6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 h="30">
                  <a:moveTo>
                    <a:pt x="16" y="0"/>
                  </a:moveTo>
                  <a:lnTo>
                    <a:pt x="19" y="0"/>
                  </a:lnTo>
                  <a:lnTo>
                    <a:pt x="23" y="2"/>
                  </a:lnTo>
                  <a:lnTo>
                    <a:pt x="25" y="3"/>
                  </a:lnTo>
                  <a:lnTo>
                    <a:pt x="28" y="6"/>
                  </a:lnTo>
                  <a:lnTo>
                    <a:pt x="30" y="8"/>
                  </a:lnTo>
                  <a:lnTo>
                    <a:pt x="31" y="12"/>
                  </a:lnTo>
                  <a:lnTo>
                    <a:pt x="31" y="14"/>
                  </a:lnTo>
                  <a:lnTo>
                    <a:pt x="31" y="14"/>
                  </a:lnTo>
                  <a:lnTo>
                    <a:pt x="31" y="18"/>
                  </a:lnTo>
                  <a:lnTo>
                    <a:pt x="30" y="22"/>
                  </a:lnTo>
                  <a:lnTo>
                    <a:pt x="29" y="23"/>
                  </a:lnTo>
                  <a:lnTo>
                    <a:pt x="26" y="26"/>
                  </a:lnTo>
                  <a:lnTo>
                    <a:pt x="24" y="28"/>
                  </a:lnTo>
                  <a:lnTo>
                    <a:pt x="20" y="30"/>
                  </a:lnTo>
                  <a:lnTo>
                    <a:pt x="16" y="30"/>
                  </a:lnTo>
                  <a:lnTo>
                    <a:pt x="16" y="30"/>
                  </a:lnTo>
                  <a:lnTo>
                    <a:pt x="13" y="30"/>
                  </a:lnTo>
                  <a:lnTo>
                    <a:pt x="9" y="28"/>
                  </a:lnTo>
                  <a:lnTo>
                    <a:pt x="6" y="27"/>
                  </a:lnTo>
                  <a:lnTo>
                    <a:pt x="4" y="24"/>
                  </a:lnTo>
                  <a:lnTo>
                    <a:pt x="1" y="22"/>
                  </a:lnTo>
                  <a:lnTo>
                    <a:pt x="0" y="18"/>
                  </a:lnTo>
                  <a:lnTo>
                    <a:pt x="0" y="14"/>
                  </a:lnTo>
                  <a:lnTo>
                    <a:pt x="0" y="14"/>
                  </a:lnTo>
                  <a:lnTo>
                    <a:pt x="0" y="13"/>
                  </a:lnTo>
                  <a:lnTo>
                    <a:pt x="1" y="9"/>
                  </a:lnTo>
                  <a:lnTo>
                    <a:pt x="4" y="6"/>
                  </a:lnTo>
                  <a:lnTo>
                    <a:pt x="5" y="4"/>
                  </a:lnTo>
                  <a:lnTo>
                    <a:pt x="9" y="2"/>
                  </a:lnTo>
                  <a:lnTo>
                    <a:pt x="13" y="0"/>
                  </a:lnTo>
                  <a:lnTo>
                    <a:pt x="16" y="0"/>
                  </a:lnTo>
                  <a:close/>
                </a:path>
              </a:pathLst>
            </a:custGeom>
            <a:solidFill>
              <a:srgbClr val="FFFFFF"/>
            </a:solidFill>
            <a:ln w="1588">
              <a:solidFill>
                <a:srgbClr val="000000"/>
              </a:solidFill>
              <a:prstDash val="solid"/>
              <a:round/>
              <a:headEnd/>
              <a:tailEnd/>
            </a:ln>
          </p:spPr>
          <p:txBody>
            <a:bodyPr/>
            <a:lstStyle/>
            <a:p>
              <a:endParaRPr lang="en-MY"/>
            </a:p>
          </p:txBody>
        </p:sp>
        <p:sp>
          <p:nvSpPr>
            <p:cNvPr id="49216" name="Freeform 64"/>
            <p:cNvSpPr>
              <a:spLocks/>
            </p:cNvSpPr>
            <p:nvPr/>
          </p:nvSpPr>
          <p:spPr bwMode="auto">
            <a:xfrm>
              <a:off x="1459" y="3253"/>
              <a:ext cx="32" cy="29"/>
            </a:xfrm>
            <a:custGeom>
              <a:avLst/>
              <a:gdLst>
                <a:gd name="T0" fmla="*/ 17 w 32"/>
                <a:gd name="T1" fmla="*/ 0 h 29"/>
                <a:gd name="T2" fmla="*/ 18 w 32"/>
                <a:gd name="T3" fmla="*/ 1 h 29"/>
                <a:gd name="T4" fmla="*/ 22 w 32"/>
                <a:gd name="T5" fmla="*/ 2 h 29"/>
                <a:gd name="T6" fmla="*/ 26 w 32"/>
                <a:gd name="T7" fmla="*/ 3 h 29"/>
                <a:gd name="T8" fmla="*/ 28 w 32"/>
                <a:gd name="T9" fmla="*/ 6 h 29"/>
                <a:gd name="T10" fmla="*/ 31 w 32"/>
                <a:gd name="T11" fmla="*/ 7 h 29"/>
                <a:gd name="T12" fmla="*/ 31 w 32"/>
                <a:gd name="T13" fmla="*/ 11 h 29"/>
                <a:gd name="T14" fmla="*/ 32 w 32"/>
                <a:gd name="T15" fmla="*/ 15 h 29"/>
                <a:gd name="T16" fmla="*/ 32 w 32"/>
                <a:gd name="T17" fmla="*/ 15 h 29"/>
                <a:gd name="T18" fmla="*/ 32 w 32"/>
                <a:gd name="T19" fmla="*/ 17 h 29"/>
                <a:gd name="T20" fmla="*/ 31 w 32"/>
                <a:gd name="T21" fmla="*/ 21 h 29"/>
                <a:gd name="T22" fmla="*/ 28 w 32"/>
                <a:gd name="T23" fmla="*/ 24 h 29"/>
                <a:gd name="T24" fmla="*/ 26 w 32"/>
                <a:gd name="T25" fmla="*/ 26 h 29"/>
                <a:gd name="T26" fmla="*/ 23 w 32"/>
                <a:gd name="T27" fmla="*/ 27 h 29"/>
                <a:gd name="T28" fmla="*/ 19 w 32"/>
                <a:gd name="T29" fmla="*/ 29 h 29"/>
                <a:gd name="T30" fmla="*/ 17 w 32"/>
                <a:gd name="T31" fmla="*/ 29 h 29"/>
                <a:gd name="T32" fmla="*/ 17 w 32"/>
                <a:gd name="T33" fmla="*/ 29 h 29"/>
                <a:gd name="T34" fmla="*/ 12 w 32"/>
                <a:gd name="T35" fmla="*/ 29 h 29"/>
                <a:gd name="T36" fmla="*/ 9 w 32"/>
                <a:gd name="T37" fmla="*/ 27 h 29"/>
                <a:gd name="T38" fmla="*/ 7 w 32"/>
                <a:gd name="T39" fmla="*/ 26 h 29"/>
                <a:gd name="T40" fmla="*/ 4 w 32"/>
                <a:gd name="T41" fmla="*/ 24 h 29"/>
                <a:gd name="T42" fmla="*/ 2 w 32"/>
                <a:gd name="T43" fmla="*/ 21 h 29"/>
                <a:gd name="T44" fmla="*/ 0 w 32"/>
                <a:gd name="T45" fmla="*/ 17 h 29"/>
                <a:gd name="T46" fmla="*/ 0 w 32"/>
                <a:gd name="T47" fmla="*/ 15 h 29"/>
                <a:gd name="T48" fmla="*/ 0 w 32"/>
                <a:gd name="T49" fmla="*/ 15 h 29"/>
                <a:gd name="T50" fmla="*/ 0 w 32"/>
                <a:gd name="T51" fmla="*/ 11 h 29"/>
                <a:gd name="T52" fmla="*/ 2 w 32"/>
                <a:gd name="T53" fmla="*/ 8 h 29"/>
                <a:gd name="T54" fmla="*/ 3 w 32"/>
                <a:gd name="T55" fmla="*/ 6 h 29"/>
                <a:gd name="T56" fmla="*/ 5 w 32"/>
                <a:gd name="T57" fmla="*/ 3 h 29"/>
                <a:gd name="T58" fmla="*/ 8 w 32"/>
                <a:gd name="T59" fmla="*/ 2 h 29"/>
                <a:gd name="T60" fmla="*/ 12 w 32"/>
                <a:gd name="T61" fmla="*/ 1 h 29"/>
                <a:gd name="T62" fmla="*/ 17 w 32"/>
                <a:gd name="T6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29">
                  <a:moveTo>
                    <a:pt x="17" y="0"/>
                  </a:moveTo>
                  <a:lnTo>
                    <a:pt x="18" y="1"/>
                  </a:lnTo>
                  <a:lnTo>
                    <a:pt x="22" y="2"/>
                  </a:lnTo>
                  <a:lnTo>
                    <a:pt x="26" y="3"/>
                  </a:lnTo>
                  <a:lnTo>
                    <a:pt x="28" y="6"/>
                  </a:lnTo>
                  <a:lnTo>
                    <a:pt x="31" y="7"/>
                  </a:lnTo>
                  <a:lnTo>
                    <a:pt x="31" y="11"/>
                  </a:lnTo>
                  <a:lnTo>
                    <a:pt x="32" y="15"/>
                  </a:lnTo>
                  <a:lnTo>
                    <a:pt x="32" y="15"/>
                  </a:lnTo>
                  <a:lnTo>
                    <a:pt x="32" y="17"/>
                  </a:lnTo>
                  <a:lnTo>
                    <a:pt x="31" y="21"/>
                  </a:lnTo>
                  <a:lnTo>
                    <a:pt x="28" y="24"/>
                  </a:lnTo>
                  <a:lnTo>
                    <a:pt x="26" y="26"/>
                  </a:lnTo>
                  <a:lnTo>
                    <a:pt x="23" y="27"/>
                  </a:lnTo>
                  <a:lnTo>
                    <a:pt x="19" y="29"/>
                  </a:lnTo>
                  <a:lnTo>
                    <a:pt x="17" y="29"/>
                  </a:lnTo>
                  <a:lnTo>
                    <a:pt x="17" y="29"/>
                  </a:lnTo>
                  <a:lnTo>
                    <a:pt x="12" y="29"/>
                  </a:lnTo>
                  <a:lnTo>
                    <a:pt x="9" y="27"/>
                  </a:lnTo>
                  <a:lnTo>
                    <a:pt x="7" y="26"/>
                  </a:lnTo>
                  <a:lnTo>
                    <a:pt x="4" y="24"/>
                  </a:lnTo>
                  <a:lnTo>
                    <a:pt x="2" y="21"/>
                  </a:lnTo>
                  <a:lnTo>
                    <a:pt x="0" y="17"/>
                  </a:lnTo>
                  <a:lnTo>
                    <a:pt x="0" y="15"/>
                  </a:lnTo>
                  <a:lnTo>
                    <a:pt x="0" y="15"/>
                  </a:lnTo>
                  <a:lnTo>
                    <a:pt x="0" y="11"/>
                  </a:lnTo>
                  <a:lnTo>
                    <a:pt x="2" y="8"/>
                  </a:lnTo>
                  <a:lnTo>
                    <a:pt x="3" y="6"/>
                  </a:lnTo>
                  <a:lnTo>
                    <a:pt x="5" y="3"/>
                  </a:lnTo>
                  <a:lnTo>
                    <a:pt x="8" y="2"/>
                  </a:lnTo>
                  <a:lnTo>
                    <a:pt x="12" y="1"/>
                  </a:lnTo>
                  <a:lnTo>
                    <a:pt x="17" y="0"/>
                  </a:lnTo>
                  <a:close/>
                </a:path>
              </a:pathLst>
            </a:custGeom>
            <a:solidFill>
              <a:srgbClr val="FFFFFF"/>
            </a:solidFill>
            <a:ln w="1588">
              <a:solidFill>
                <a:srgbClr val="000000"/>
              </a:solidFill>
              <a:prstDash val="solid"/>
              <a:round/>
              <a:headEnd/>
              <a:tailEnd/>
            </a:ln>
          </p:spPr>
          <p:txBody>
            <a:bodyPr/>
            <a:lstStyle/>
            <a:p>
              <a:endParaRPr lang="en-MY"/>
            </a:p>
          </p:txBody>
        </p:sp>
        <p:sp>
          <p:nvSpPr>
            <p:cNvPr id="49217" name="Freeform 65"/>
            <p:cNvSpPr>
              <a:spLocks/>
            </p:cNvSpPr>
            <p:nvPr/>
          </p:nvSpPr>
          <p:spPr bwMode="auto">
            <a:xfrm>
              <a:off x="1404" y="3359"/>
              <a:ext cx="33" cy="29"/>
            </a:xfrm>
            <a:custGeom>
              <a:avLst/>
              <a:gdLst>
                <a:gd name="T0" fmla="*/ 16 w 33"/>
                <a:gd name="T1" fmla="*/ 0 h 29"/>
                <a:gd name="T2" fmla="*/ 19 w 33"/>
                <a:gd name="T3" fmla="*/ 1 h 29"/>
                <a:gd name="T4" fmla="*/ 23 w 33"/>
                <a:gd name="T5" fmla="*/ 2 h 29"/>
                <a:gd name="T6" fmla="*/ 25 w 33"/>
                <a:gd name="T7" fmla="*/ 3 h 29"/>
                <a:gd name="T8" fmla="*/ 28 w 33"/>
                <a:gd name="T9" fmla="*/ 6 h 29"/>
                <a:gd name="T10" fmla="*/ 30 w 33"/>
                <a:gd name="T11" fmla="*/ 8 h 29"/>
                <a:gd name="T12" fmla="*/ 31 w 33"/>
                <a:gd name="T13" fmla="*/ 11 h 29"/>
                <a:gd name="T14" fmla="*/ 33 w 33"/>
                <a:gd name="T15" fmla="*/ 15 h 29"/>
                <a:gd name="T16" fmla="*/ 33 w 33"/>
                <a:gd name="T17" fmla="*/ 15 h 29"/>
                <a:gd name="T18" fmla="*/ 31 w 33"/>
                <a:gd name="T19" fmla="*/ 17 h 29"/>
                <a:gd name="T20" fmla="*/ 30 w 33"/>
                <a:gd name="T21" fmla="*/ 21 h 29"/>
                <a:gd name="T22" fmla="*/ 29 w 33"/>
                <a:gd name="T23" fmla="*/ 24 h 29"/>
                <a:gd name="T24" fmla="*/ 26 w 33"/>
                <a:gd name="T25" fmla="*/ 26 h 29"/>
                <a:gd name="T26" fmla="*/ 24 w 33"/>
                <a:gd name="T27" fmla="*/ 27 h 29"/>
                <a:gd name="T28" fmla="*/ 20 w 33"/>
                <a:gd name="T29" fmla="*/ 29 h 29"/>
                <a:gd name="T30" fmla="*/ 16 w 33"/>
                <a:gd name="T31" fmla="*/ 29 h 29"/>
                <a:gd name="T32" fmla="*/ 16 w 33"/>
                <a:gd name="T33" fmla="*/ 29 h 29"/>
                <a:gd name="T34" fmla="*/ 14 w 33"/>
                <a:gd name="T35" fmla="*/ 29 h 29"/>
                <a:gd name="T36" fmla="*/ 10 w 33"/>
                <a:gd name="T37" fmla="*/ 29 h 29"/>
                <a:gd name="T38" fmla="*/ 6 w 33"/>
                <a:gd name="T39" fmla="*/ 27 h 29"/>
                <a:gd name="T40" fmla="*/ 4 w 33"/>
                <a:gd name="T41" fmla="*/ 24 h 29"/>
                <a:gd name="T42" fmla="*/ 2 w 33"/>
                <a:gd name="T43" fmla="*/ 22 h 29"/>
                <a:gd name="T44" fmla="*/ 0 w 33"/>
                <a:gd name="T45" fmla="*/ 18 h 29"/>
                <a:gd name="T46" fmla="*/ 0 w 33"/>
                <a:gd name="T47" fmla="*/ 15 h 29"/>
                <a:gd name="T48" fmla="*/ 0 w 33"/>
                <a:gd name="T49" fmla="*/ 15 h 29"/>
                <a:gd name="T50" fmla="*/ 0 w 33"/>
                <a:gd name="T51" fmla="*/ 12 h 29"/>
                <a:gd name="T52" fmla="*/ 2 w 33"/>
                <a:gd name="T53" fmla="*/ 8 h 29"/>
                <a:gd name="T54" fmla="*/ 4 w 33"/>
                <a:gd name="T55" fmla="*/ 7 h 29"/>
                <a:gd name="T56" fmla="*/ 6 w 33"/>
                <a:gd name="T57" fmla="*/ 3 h 29"/>
                <a:gd name="T58" fmla="*/ 9 w 33"/>
                <a:gd name="T59" fmla="*/ 2 h 29"/>
                <a:gd name="T60" fmla="*/ 11 w 33"/>
                <a:gd name="T61" fmla="*/ 1 h 29"/>
                <a:gd name="T62" fmla="*/ 16 w 33"/>
                <a:gd name="T6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 h="29">
                  <a:moveTo>
                    <a:pt x="16" y="0"/>
                  </a:moveTo>
                  <a:lnTo>
                    <a:pt x="19" y="1"/>
                  </a:lnTo>
                  <a:lnTo>
                    <a:pt x="23" y="2"/>
                  </a:lnTo>
                  <a:lnTo>
                    <a:pt x="25" y="3"/>
                  </a:lnTo>
                  <a:lnTo>
                    <a:pt x="28" y="6"/>
                  </a:lnTo>
                  <a:lnTo>
                    <a:pt x="30" y="8"/>
                  </a:lnTo>
                  <a:lnTo>
                    <a:pt x="31" y="11"/>
                  </a:lnTo>
                  <a:lnTo>
                    <a:pt x="33" y="15"/>
                  </a:lnTo>
                  <a:lnTo>
                    <a:pt x="33" y="15"/>
                  </a:lnTo>
                  <a:lnTo>
                    <a:pt x="31" y="17"/>
                  </a:lnTo>
                  <a:lnTo>
                    <a:pt x="30" y="21"/>
                  </a:lnTo>
                  <a:lnTo>
                    <a:pt x="29" y="24"/>
                  </a:lnTo>
                  <a:lnTo>
                    <a:pt x="26" y="26"/>
                  </a:lnTo>
                  <a:lnTo>
                    <a:pt x="24" y="27"/>
                  </a:lnTo>
                  <a:lnTo>
                    <a:pt x="20" y="29"/>
                  </a:lnTo>
                  <a:lnTo>
                    <a:pt x="16" y="29"/>
                  </a:lnTo>
                  <a:lnTo>
                    <a:pt x="16" y="29"/>
                  </a:lnTo>
                  <a:lnTo>
                    <a:pt x="14" y="29"/>
                  </a:lnTo>
                  <a:lnTo>
                    <a:pt x="10" y="29"/>
                  </a:lnTo>
                  <a:lnTo>
                    <a:pt x="6" y="27"/>
                  </a:lnTo>
                  <a:lnTo>
                    <a:pt x="4" y="24"/>
                  </a:lnTo>
                  <a:lnTo>
                    <a:pt x="2" y="22"/>
                  </a:lnTo>
                  <a:lnTo>
                    <a:pt x="0" y="18"/>
                  </a:lnTo>
                  <a:lnTo>
                    <a:pt x="0" y="15"/>
                  </a:lnTo>
                  <a:lnTo>
                    <a:pt x="0" y="15"/>
                  </a:lnTo>
                  <a:lnTo>
                    <a:pt x="0" y="12"/>
                  </a:lnTo>
                  <a:lnTo>
                    <a:pt x="2" y="8"/>
                  </a:lnTo>
                  <a:lnTo>
                    <a:pt x="4" y="7"/>
                  </a:lnTo>
                  <a:lnTo>
                    <a:pt x="6" y="3"/>
                  </a:lnTo>
                  <a:lnTo>
                    <a:pt x="9" y="2"/>
                  </a:lnTo>
                  <a:lnTo>
                    <a:pt x="11" y="1"/>
                  </a:lnTo>
                  <a:lnTo>
                    <a:pt x="16" y="0"/>
                  </a:lnTo>
                  <a:close/>
                </a:path>
              </a:pathLst>
            </a:custGeom>
            <a:solidFill>
              <a:srgbClr val="FFFFFF"/>
            </a:solidFill>
            <a:ln w="1588">
              <a:solidFill>
                <a:srgbClr val="000000"/>
              </a:solidFill>
              <a:prstDash val="solid"/>
              <a:round/>
              <a:headEnd/>
              <a:tailEnd/>
            </a:ln>
          </p:spPr>
          <p:txBody>
            <a:bodyPr/>
            <a:lstStyle/>
            <a:p>
              <a:endParaRPr lang="en-MY"/>
            </a:p>
          </p:txBody>
        </p:sp>
        <p:sp>
          <p:nvSpPr>
            <p:cNvPr id="49218" name="Freeform 66"/>
            <p:cNvSpPr>
              <a:spLocks/>
            </p:cNvSpPr>
            <p:nvPr/>
          </p:nvSpPr>
          <p:spPr bwMode="auto">
            <a:xfrm>
              <a:off x="1391" y="3260"/>
              <a:ext cx="32" cy="29"/>
            </a:xfrm>
            <a:custGeom>
              <a:avLst/>
              <a:gdLst>
                <a:gd name="T0" fmla="*/ 17 w 32"/>
                <a:gd name="T1" fmla="*/ 0 h 29"/>
                <a:gd name="T2" fmla="*/ 19 w 32"/>
                <a:gd name="T3" fmla="*/ 0 h 29"/>
                <a:gd name="T4" fmla="*/ 23 w 32"/>
                <a:gd name="T5" fmla="*/ 1 h 29"/>
                <a:gd name="T6" fmla="*/ 25 w 32"/>
                <a:gd name="T7" fmla="*/ 3 h 29"/>
                <a:gd name="T8" fmla="*/ 28 w 32"/>
                <a:gd name="T9" fmla="*/ 5 h 29"/>
                <a:gd name="T10" fmla="*/ 31 w 32"/>
                <a:gd name="T11" fmla="*/ 8 h 29"/>
                <a:gd name="T12" fmla="*/ 32 w 32"/>
                <a:gd name="T13" fmla="*/ 10 h 29"/>
                <a:gd name="T14" fmla="*/ 32 w 32"/>
                <a:gd name="T15" fmla="*/ 14 h 29"/>
                <a:gd name="T16" fmla="*/ 32 w 32"/>
                <a:gd name="T17" fmla="*/ 14 h 29"/>
                <a:gd name="T18" fmla="*/ 32 w 32"/>
                <a:gd name="T19" fmla="*/ 18 h 29"/>
                <a:gd name="T20" fmla="*/ 31 w 32"/>
                <a:gd name="T21" fmla="*/ 20 h 29"/>
                <a:gd name="T22" fmla="*/ 28 w 32"/>
                <a:gd name="T23" fmla="*/ 23 h 29"/>
                <a:gd name="T24" fmla="*/ 27 w 32"/>
                <a:gd name="T25" fmla="*/ 25 h 29"/>
                <a:gd name="T26" fmla="*/ 23 w 32"/>
                <a:gd name="T27" fmla="*/ 28 h 29"/>
                <a:gd name="T28" fmla="*/ 19 w 32"/>
                <a:gd name="T29" fmla="*/ 29 h 29"/>
                <a:gd name="T30" fmla="*/ 17 w 32"/>
                <a:gd name="T31" fmla="*/ 29 h 29"/>
                <a:gd name="T32" fmla="*/ 17 w 32"/>
                <a:gd name="T33" fmla="*/ 29 h 29"/>
                <a:gd name="T34" fmla="*/ 13 w 32"/>
                <a:gd name="T35" fmla="*/ 29 h 29"/>
                <a:gd name="T36" fmla="*/ 9 w 32"/>
                <a:gd name="T37" fmla="*/ 28 h 29"/>
                <a:gd name="T38" fmla="*/ 7 w 32"/>
                <a:gd name="T39" fmla="*/ 27 h 29"/>
                <a:gd name="T40" fmla="*/ 4 w 32"/>
                <a:gd name="T41" fmla="*/ 24 h 29"/>
                <a:gd name="T42" fmla="*/ 1 w 32"/>
                <a:gd name="T43" fmla="*/ 22 h 29"/>
                <a:gd name="T44" fmla="*/ 0 w 32"/>
                <a:gd name="T45" fmla="*/ 18 h 29"/>
                <a:gd name="T46" fmla="*/ 0 w 32"/>
                <a:gd name="T47" fmla="*/ 14 h 29"/>
                <a:gd name="T48" fmla="*/ 0 w 32"/>
                <a:gd name="T49" fmla="*/ 14 h 29"/>
                <a:gd name="T50" fmla="*/ 0 w 32"/>
                <a:gd name="T51" fmla="*/ 11 h 29"/>
                <a:gd name="T52" fmla="*/ 1 w 32"/>
                <a:gd name="T53" fmla="*/ 8 h 29"/>
                <a:gd name="T54" fmla="*/ 3 w 32"/>
                <a:gd name="T55" fmla="*/ 5 h 29"/>
                <a:gd name="T56" fmla="*/ 5 w 32"/>
                <a:gd name="T57" fmla="*/ 4 h 29"/>
                <a:gd name="T58" fmla="*/ 8 w 32"/>
                <a:gd name="T59" fmla="*/ 1 h 29"/>
                <a:gd name="T60" fmla="*/ 12 w 32"/>
                <a:gd name="T61" fmla="*/ 0 h 29"/>
                <a:gd name="T62" fmla="*/ 17 w 32"/>
                <a:gd name="T6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29">
                  <a:moveTo>
                    <a:pt x="17" y="0"/>
                  </a:moveTo>
                  <a:lnTo>
                    <a:pt x="19" y="0"/>
                  </a:lnTo>
                  <a:lnTo>
                    <a:pt x="23" y="1"/>
                  </a:lnTo>
                  <a:lnTo>
                    <a:pt x="25" y="3"/>
                  </a:lnTo>
                  <a:lnTo>
                    <a:pt x="28" y="5"/>
                  </a:lnTo>
                  <a:lnTo>
                    <a:pt x="31" y="8"/>
                  </a:lnTo>
                  <a:lnTo>
                    <a:pt x="32" y="10"/>
                  </a:lnTo>
                  <a:lnTo>
                    <a:pt x="32" y="14"/>
                  </a:lnTo>
                  <a:lnTo>
                    <a:pt x="32" y="14"/>
                  </a:lnTo>
                  <a:lnTo>
                    <a:pt x="32" y="18"/>
                  </a:lnTo>
                  <a:lnTo>
                    <a:pt x="31" y="20"/>
                  </a:lnTo>
                  <a:lnTo>
                    <a:pt x="28" y="23"/>
                  </a:lnTo>
                  <a:lnTo>
                    <a:pt x="27" y="25"/>
                  </a:lnTo>
                  <a:lnTo>
                    <a:pt x="23" y="28"/>
                  </a:lnTo>
                  <a:lnTo>
                    <a:pt x="19" y="29"/>
                  </a:lnTo>
                  <a:lnTo>
                    <a:pt x="17" y="29"/>
                  </a:lnTo>
                  <a:lnTo>
                    <a:pt x="17" y="29"/>
                  </a:lnTo>
                  <a:lnTo>
                    <a:pt x="13" y="29"/>
                  </a:lnTo>
                  <a:lnTo>
                    <a:pt x="9" y="28"/>
                  </a:lnTo>
                  <a:lnTo>
                    <a:pt x="7" y="27"/>
                  </a:lnTo>
                  <a:lnTo>
                    <a:pt x="4" y="24"/>
                  </a:lnTo>
                  <a:lnTo>
                    <a:pt x="1" y="22"/>
                  </a:lnTo>
                  <a:lnTo>
                    <a:pt x="0" y="18"/>
                  </a:lnTo>
                  <a:lnTo>
                    <a:pt x="0" y="14"/>
                  </a:lnTo>
                  <a:lnTo>
                    <a:pt x="0" y="14"/>
                  </a:lnTo>
                  <a:lnTo>
                    <a:pt x="0" y="11"/>
                  </a:lnTo>
                  <a:lnTo>
                    <a:pt x="1" y="8"/>
                  </a:lnTo>
                  <a:lnTo>
                    <a:pt x="3" y="5"/>
                  </a:lnTo>
                  <a:lnTo>
                    <a:pt x="5" y="4"/>
                  </a:lnTo>
                  <a:lnTo>
                    <a:pt x="8" y="1"/>
                  </a:lnTo>
                  <a:lnTo>
                    <a:pt x="12" y="0"/>
                  </a:lnTo>
                  <a:lnTo>
                    <a:pt x="17" y="0"/>
                  </a:lnTo>
                  <a:close/>
                </a:path>
              </a:pathLst>
            </a:custGeom>
            <a:solidFill>
              <a:srgbClr val="FFFFFF"/>
            </a:solidFill>
            <a:ln w="1588">
              <a:solidFill>
                <a:srgbClr val="000000"/>
              </a:solidFill>
              <a:prstDash val="solid"/>
              <a:round/>
              <a:headEnd/>
              <a:tailEnd/>
            </a:ln>
          </p:spPr>
          <p:txBody>
            <a:bodyPr/>
            <a:lstStyle/>
            <a:p>
              <a:endParaRPr lang="en-MY"/>
            </a:p>
          </p:txBody>
        </p:sp>
        <p:sp>
          <p:nvSpPr>
            <p:cNvPr id="49219" name="Freeform 67"/>
            <p:cNvSpPr>
              <a:spLocks/>
            </p:cNvSpPr>
            <p:nvPr/>
          </p:nvSpPr>
          <p:spPr bwMode="auto">
            <a:xfrm>
              <a:off x="1433" y="3391"/>
              <a:ext cx="53" cy="62"/>
            </a:xfrm>
            <a:custGeom>
              <a:avLst/>
              <a:gdLst>
                <a:gd name="T0" fmla="*/ 24 w 53"/>
                <a:gd name="T1" fmla="*/ 0 h 62"/>
                <a:gd name="T2" fmla="*/ 28 w 53"/>
                <a:gd name="T3" fmla="*/ 0 h 62"/>
                <a:gd name="T4" fmla="*/ 33 w 53"/>
                <a:gd name="T5" fmla="*/ 2 h 62"/>
                <a:gd name="T6" fmla="*/ 36 w 53"/>
                <a:gd name="T7" fmla="*/ 3 h 62"/>
                <a:gd name="T8" fmla="*/ 40 w 53"/>
                <a:gd name="T9" fmla="*/ 7 h 62"/>
                <a:gd name="T10" fmla="*/ 43 w 53"/>
                <a:gd name="T11" fmla="*/ 9 h 62"/>
                <a:gd name="T12" fmla="*/ 47 w 53"/>
                <a:gd name="T13" fmla="*/ 13 h 62"/>
                <a:gd name="T14" fmla="*/ 49 w 53"/>
                <a:gd name="T15" fmla="*/ 17 h 62"/>
                <a:gd name="T16" fmla="*/ 52 w 53"/>
                <a:gd name="T17" fmla="*/ 23 h 62"/>
                <a:gd name="T18" fmla="*/ 53 w 53"/>
                <a:gd name="T19" fmla="*/ 28 h 62"/>
                <a:gd name="T20" fmla="*/ 53 w 53"/>
                <a:gd name="T21" fmla="*/ 28 h 62"/>
                <a:gd name="T22" fmla="*/ 53 w 53"/>
                <a:gd name="T23" fmla="*/ 36 h 62"/>
                <a:gd name="T24" fmla="*/ 52 w 53"/>
                <a:gd name="T25" fmla="*/ 41 h 62"/>
                <a:gd name="T26" fmla="*/ 50 w 53"/>
                <a:gd name="T27" fmla="*/ 47 h 62"/>
                <a:gd name="T28" fmla="*/ 48 w 53"/>
                <a:gd name="T29" fmla="*/ 52 h 62"/>
                <a:gd name="T30" fmla="*/ 44 w 53"/>
                <a:gd name="T31" fmla="*/ 56 h 62"/>
                <a:gd name="T32" fmla="*/ 40 w 53"/>
                <a:gd name="T33" fmla="*/ 60 h 62"/>
                <a:gd name="T34" fmla="*/ 35 w 53"/>
                <a:gd name="T35" fmla="*/ 61 h 62"/>
                <a:gd name="T36" fmla="*/ 30 w 53"/>
                <a:gd name="T37" fmla="*/ 62 h 62"/>
                <a:gd name="T38" fmla="*/ 30 w 53"/>
                <a:gd name="T39" fmla="*/ 62 h 62"/>
                <a:gd name="T40" fmla="*/ 26 w 53"/>
                <a:gd name="T41" fmla="*/ 62 h 62"/>
                <a:gd name="T42" fmla="*/ 21 w 53"/>
                <a:gd name="T43" fmla="*/ 61 h 62"/>
                <a:gd name="T44" fmla="*/ 18 w 53"/>
                <a:gd name="T45" fmla="*/ 60 h 62"/>
                <a:gd name="T46" fmla="*/ 12 w 53"/>
                <a:gd name="T47" fmla="*/ 57 h 62"/>
                <a:gd name="T48" fmla="*/ 10 w 53"/>
                <a:gd name="T49" fmla="*/ 55 h 62"/>
                <a:gd name="T50" fmla="*/ 6 w 53"/>
                <a:gd name="T51" fmla="*/ 50 h 62"/>
                <a:gd name="T52" fmla="*/ 4 w 53"/>
                <a:gd name="T53" fmla="*/ 46 h 62"/>
                <a:gd name="T54" fmla="*/ 2 w 53"/>
                <a:gd name="T55" fmla="*/ 39 h 62"/>
                <a:gd name="T56" fmla="*/ 1 w 53"/>
                <a:gd name="T57" fmla="*/ 33 h 62"/>
                <a:gd name="T58" fmla="*/ 1 w 53"/>
                <a:gd name="T59" fmla="*/ 33 h 62"/>
                <a:gd name="T60" fmla="*/ 0 w 53"/>
                <a:gd name="T61" fmla="*/ 28 h 62"/>
                <a:gd name="T62" fmla="*/ 1 w 53"/>
                <a:gd name="T63" fmla="*/ 22 h 62"/>
                <a:gd name="T64" fmla="*/ 4 w 53"/>
                <a:gd name="T65" fmla="*/ 15 h 62"/>
                <a:gd name="T66" fmla="*/ 6 w 53"/>
                <a:gd name="T67" fmla="*/ 10 h 62"/>
                <a:gd name="T68" fmla="*/ 10 w 53"/>
                <a:gd name="T69" fmla="*/ 7 h 62"/>
                <a:gd name="T70" fmla="*/ 14 w 53"/>
                <a:gd name="T71" fmla="*/ 4 h 62"/>
                <a:gd name="T72" fmla="*/ 19 w 53"/>
                <a:gd name="T73" fmla="*/ 2 h 62"/>
                <a:gd name="T74" fmla="*/ 24 w 53"/>
                <a:gd name="T7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3" h="62">
                  <a:moveTo>
                    <a:pt x="24" y="0"/>
                  </a:moveTo>
                  <a:lnTo>
                    <a:pt x="28" y="0"/>
                  </a:lnTo>
                  <a:lnTo>
                    <a:pt x="33" y="2"/>
                  </a:lnTo>
                  <a:lnTo>
                    <a:pt x="36" y="3"/>
                  </a:lnTo>
                  <a:lnTo>
                    <a:pt x="40" y="7"/>
                  </a:lnTo>
                  <a:lnTo>
                    <a:pt x="43" y="9"/>
                  </a:lnTo>
                  <a:lnTo>
                    <a:pt x="47" y="13"/>
                  </a:lnTo>
                  <a:lnTo>
                    <a:pt x="49" y="17"/>
                  </a:lnTo>
                  <a:lnTo>
                    <a:pt x="52" y="23"/>
                  </a:lnTo>
                  <a:lnTo>
                    <a:pt x="53" y="28"/>
                  </a:lnTo>
                  <a:lnTo>
                    <a:pt x="53" y="28"/>
                  </a:lnTo>
                  <a:lnTo>
                    <a:pt x="53" y="36"/>
                  </a:lnTo>
                  <a:lnTo>
                    <a:pt x="52" y="41"/>
                  </a:lnTo>
                  <a:lnTo>
                    <a:pt x="50" y="47"/>
                  </a:lnTo>
                  <a:lnTo>
                    <a:pt x="48" y="52"/>
                  </a:lnTo>
                  <a:lnTo>
                    <a:pt x="44" y="56"/>
                  </a:lnTo>
                  <a:lnTo>
                    <a:pt x="40" y="60"/>
                  </a:lnTo>
                  <a:lnTo>
                    <a:pt x="35" y="61"/>
                  </a:lnTo>
                  <a:lnTo>
                    <a:pt x="30" y="62"/>
                  </a:lnTo>
                  <a:lnTo>
                    <a:pt x="30" y="62"/>
                  </a:lnTo>
                  <a:lnTo>
                    <a:pt x="26" y="62"/>
                  </a:lnTo>
                  <a:lnTo>
                    <a:pt x="21" y="61"/>
                  </a:lnTo>
                  <a:lnTo>
                    <a:pt x="18" y="60"/>
                  </a:lnTo>
                  <a:lnTo>
                    <a:pt x="12" y="57"/>
                  </a:lnTo>
                  <a:lnTo>
                    <a:pt x="10" y="55"/>
                  </a:lnTo>
                  <a:lnTo>
                    <a:pt x="6" y="50"/>
                  </a:lnTo>
                  <a:lnTo>
                    <a:pt x="4" y="46"/>
                  </a:lnTo>
                  <a:lnTo>
                    <a:pt x="2" y="39"/>
                  </a:lnTo>
                  <a:lnTo>
                    <a:pt x="1" y="33"/>
                  </a:lnTo>
                  <a:lnTo>
                    <a:pt x="1" y="33"/>
                  </a:lnTo>
                  <a:lnTo>
                    <a:pt x="0" y="28"/>
                  </a:lnTo>
                  <a:lnTo>
                    <a:pt x="1" y="22"/>
                  </a:lnTo>
                  <a:lnTo>
                    <a:pt x="4" y="15"/>
                  </a:lnTo>
                  <a:lnTo>
                    <a:pt x="6" y="10"/>
                  </a:lnTo>
                  <a:lnTo>
                    <a:pt x="10" y="7"/>
                  </a:lnTo>
                  <a:lnTo>
                    <a:pt x="14" y="4"/>
                  </a:lnTo>
                  <a:lnTo>
                    <a:pt x="19" y="2"/>
                  </a:lnTo>
                  <a:lnTo>
                    <a:pt x="24" y="0"/>
                  </a:lnTo>
                  <a:close/>
                </a:path>
              </a:pathLst>
            </a:custGeom>
            <a:solidFill>
              <a:srgbClr val="ABABAB"/>
            </a:solidFill>
            <a:ln w="1588">
              <a:solidFill>
                <a:srgbClr val="000000"/>
              </a:solidFill>
              <a:prstDash val="solid"/>
              <a:round/>
              <a:headEnd/>
              <a:tailEnd/>
            </a:ln>
          </p:spPr>
          <p:txBody>
            <a:bodyPr/>
            <a:lstStyle/>
            <a:p>
              <a:endParaRPr lang="en-MY"/>
            </a:p>
          </p:txBody>
        </p:sp>
        <p:sp>
          <p:nvSpPr>
            <p:cNvPr id="49220" name="Freeform 68"/>
            <p:cNvSpPr>
              <a:spLocks/>
            </p:cNvSpPr>
            <p:nvPr/>
          </p:nvSpPr>
          <p:spPr bwMode="auto">
            <a:xfrm>
              <a:off x="1437" y="3391"/>
              <a:ext cx="45" cy="50"/>
            </a:xfrm>
            <a:custGeom>
              <a:avLst/>
              <a:gdLst>
                <a:gd name="T0" fmla="*/ 20 w 45"/>
                <a:gd name="T1" fmla="*/ 0 h 50"/>
                <a:gd name="T2" fmla="*/ 25 w 45"/>
                <a:gd name="T3" fmla="*/ 0 h 50"/>
                <a:gd name="T4" fmla="*/ 29 w 45"/>
                <a:gd name="T5" fmla="*/ 2 h 50"/>
                <a:gd name="T6" fmla="*/ 32 w 45"/>
                <a:gd name="T7" fmla="*/ 3 h 50"/>
                <a:gd name="T8" fmla="*/ 36 w 45"/>
                <a:gd name="T9" fmla="*/ 5 h 50"/>
                <a:gd name="T10" fmla="*/ 40 w 45"/>
                <a:gd name="T11" fmla="*/ 9 h 50"/>
                <a:gd name="T12" fmla="*/ 43 w 45"/>
                <a:gd name="T13" fmla="*/ 13 h 50"/>
                <a:gd name="T14" fmla="*/ 44 w 45"/>
                <a:gd name="T15" fmla="*/ 18 h 50"/>
                <a:gd name="T16" fmla="*/ 45 w 45"/>
                <a:gd name="T17" fmla="*/ 22 h 50"/>
                <a:gd name="T18" fmla="*/ 45 w 45"/>
                <a:gd name="T19" fmla="*/ 22 h 50"/>
                <a:gd name="T20" fmla="*/ 45 w 45"/>
                <a:gd name="T21" fmla="*/ 28 h 50"/>
                <a:gd name="T22" fmla="*/ 44 w 45"/>
                <a:gd name="T23" fmla="*/ 32 h 50"/>
                <a:gd name="T24" fmla="*/ 43 w 45"/>
                <a:gd name="T25" fmla="*/ 37 h 50"/>
                <a:gd name="T26" fmla="*/ 40 w 45"/>
                <a:gd name="T27" fmla="*/ 41 h 50"/>
                <a:gd name="T28" fmla="*/ 36 w 45"/>
                <a:gd name="T29" fmla="*/ 44 h 50"/>
                <a:gd name="T30" fmla="*/ 34 w 45"/>
                <a:gd name="T31" fmla="*/ 47 h 50"/>
                <a:gd name="T32" fmla="*/ 30 w 45"/>
                <a:gd name="T33" fmla="*/ 48 h 50"/>
                <a:gd name="T34" fmla="*/ 25 w 45"/>
                <a:gd name="T35" fmla="*/ 50 h 50"/>
                <a:gd name="T36" fmla="*/ 25 w 45"/>
                <a:gd name="T37" fmla="*/ 50 h 50"/>
                <a:gd name="T38" fmla="*/ 20 w 45"/>
                <a:gd name="T39" fmla="*/ 50 h 50"/>
                <a:gd name="T40" fmla="*/ 16 w 45"/>
                <a:gd name="T41" fmla="*/ 48 h 50"/>
                <a:gd name="T42" fmla="*/ 11 w 45"/>
                <a:gd name="T43" fmla="*/ 46 h 50"/>
                <a:gd name="T44" fmla="*/ 7 w 45"/>
                <a:gd name="T45" fmla="*/ 43 h 50"/>
                <a:gd name="T46" fmla="*/ 5 w 45"/>
                <a:gd name="T47" fmla="*/ 41 h 50"/>
                <a:gd name="T48" fmla="*/ 2 w 45"/>
                <a:gd name="T49" fmla="*/ 37 h 50"/>
                <a:gd name="T50" fmla="*/ 0 w 45"/>
                <a:gd name="T51" fmla="*/ 32 h 50"/>
                <a:gd name="T52" fmla="*/ 0 w 45"/>
                <a:gd name="T53" fmla="*/ 27 h 50"/>
                <a:gd name="T54" fmla="*/ 0 w 45"/>
                <a:gd name="T55" fmla="*/ 27 h 50"/>
                <a:gd name="T56" fmla="*/ 0 w 45"/>
                <a:gd name="T57" fmla="*/ 22 h 50"/>
                <a:gd name="T58" fmla="*/ 0 w 45"/>
                <a:gd name="T59" fmla="*/ 17 h 50"/>
                <a:gd name="T60" fmla="*/ 2 w 45"/>
                <a:gd name="T61" fmla="*/ 13 h 50"/>
                <a:gd name="T62" fmla="*/ 5 w 45"/>
                <a:gd name="T63" fmla="*/ 9 h 50"/>
                <a:gd name="T64" fmla="*/ 7 w 45"/>
                <a:gd name="T65" fmla="*/ 5 h 50"/>
                <a:gd name="T66" fmla="*/ 11 w 45"/>
                <a:gd name="T67" fmla="*/ 3 h 50"/>
                <a:gd name="T68" fmla="*/ 15 w 45"/>
                <a:gd name="T69" fmla="*/ 2 h 50"/>
                <a:gd name="T70" fmla="*/ 20 w 45"/>
                <a:gd name="T7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 h="50">
                  <a:moveTo>
                    <a:pt x="20" y="0"/>
                  </a:moveTo>
                  <a:lnTo>
                    <a:pt x="25" y="0"/>
                  </a:lnTo>
                  <a:lnTo>
                    <a:pt x="29" y="2"/>
                  </a:lnTo>
                  <a:lnTo>
                    <a:pt x="32" y="3"/>
                  </a:lnTo>
                  <a:lnTo>
                    <a:pt x="36" y="5"/>
                  </a:lnTo>
                  <a:lnTo>
                    <a:pt x="40" y="9"/>
                  </a:lnTo>
                  <a:lnTo>
                    <a:pt x="43" y="13"/>
                  </a:lnTo>
                  <a:lnTo>
                    <a:pt x="44" y="18"/>
                  </a:lnTo>
                  <a:lnTo>
                    <a:pt x="45" y="22"/>
                  </a:lnTo>
                  <a:lnTo>
                    <a:pt x="45" y="22"/>
                  </a:lnTo>
                  <a:lnTo>
                    <a:pt x="45" y="28"/>
                  </a:lnTo>
                  <a:lnTo>
                    <a:pt x="44" y="32"/>
                  </a:lnTo>
                  <a:lnTo>
                    <a:pt x="43" y="37"/>
                  </a:lnTo>
                  <a:lnTo>
                    <a:pt x="40" y="41"/>
                  </a:lnTo>
                  <a:lnTo>
                    <a:pt x="36" y="44"/>
                  </a:lnTo>
                  <a:lnTo>
                    <a:pt x="34" y="47"/>
                  </a:lnTo>
                  <a:lnTo>
                    <a:pt x="30" y="48"/>
                  </a:lnTo>
                  <a:lnTo>
                    <a:pt x="25" y="50"/>
                  </a:lnTo>
                  <a:lnTo>
                    <a:pt x="25" y="50"/>
                  </a:lnTo>
                  <a:lnTo>
                    <a:pt x="20" y="50"/>
                  </a:lnTo>
                  <a:lnTo>
                    <a:pt x="16" y="48"/>
                  </a:lnTo>
                  <a:lnTo>
                    <a:pt x="11" y="46"/>
                  </a:lnTo>
                  <a:lnTo>
                    <a:pt x="7" y="43"/>
                  </a:lnTo>
                  <a:lnTo>
                    <a:pt x="5" y="41"/>
                  </a:lnTo>
                  <a:lnTo>
                    <a:pt x="2" y="37"/>
                  </a:lnTo>
                  <a:lnTo>
                    <a:pt x="0" y="32"/>
                  </a:lnTo>
                  <a:lnTo>
                    <a:pt x="0" y="27"/>
                  </a:lnTo>
                  <a:lnTo>
                    <a:pt x="0" y="27"/>
                  </a:lnTo>
                  <a:lnTo>
                    <a:pt x="0" y="22"/>
                  </a:lnTo>
                  <a:lnTo>
                    <a:pt x="0" y="17"/>
                  </a:lnTo>
                  <a:lnTo>
                    <a:pt x="2" y="13"/>
                  </a:lnTo>
                  <a:lnTo>
                    <a:pt x="5" y="9"/>
                  </a:lnTo>
                  <a:lnTo>
                    <a:pt x="7" y="5"/>
                  </a:lnTo>
                  <a:lnTo>
                    <a:pt x="11" y="3"/>
                  </a:lnTo>
                  <a:lnTo>
                    <a:pt x="15" y="2"/>
                  </a:lnTo>
                  <a:lnTo>
                    <a:pt x="20" y="0"/>
                  </a:lnTo>
                  <a:close/>
                </a:path>
              </a:pathLst>
            </a:custGeom>
            <a:solidFill>
              <a:srgbClr val="000000"/>
            </a:solidFill>
            <a:ln w="1588">
              <a:solidFill>
                <a:srgbClr val="000000"/>
              </a:solidFill>
              <a:prstDash val="solid"/>
              <a:round/>
              <a:headEnd/>
              <a:tailEnd/>
            </a:ln>
          </p:spPr>
          <p:txBody>
            <a:bodyPr/>
            <a:lstStyle/>
            <a:p>
              <a:endParaRPr lang="en-MY"/>
            </a:p>
          </p:txBody>
        </p:sp>
        <p:sp>
          <p:nvSpPr>
            <p:cNvPr id="49221" name="Freeform 69"/>
            <p:cNvSpPr>
              <a:spLocks/>
            </p:cNvSpPr>
            <p:nvPr/>
          </p:nvSpPr>
          <p:spPr bwMode="auto">
            <a:xfrm>
              <a:off x="1411" y="3189"/>
              <a:ext cx="52" cy="64"/>
            </a:xfrm>
            <a:custGeom>
              <a:avLst/>
              <a:gdLst>
                <a:gd name="T0" fmla="*/ 29 w 52"/>
                <a:gd name="T1" fmla="*/ 64 h 64"/>
                <a:gd name="T2" fmla="*/ 33 w 52"/>
                <a:gd name="T3" fmla="*/ 62 h 64"/>
                <a:gd name="T4" fmla="*/ 38 w 52"/>
                <a:gd name="T5" fmla="*/ 61 h 64"/>
                <a:gd name="T6" fmla="*/ 43 w 52"/>
                <a:gd name="T7" fmla="*/ 57 h 64"/>
                <a:gd name="T8" fmla="*/ 46 w 52"/>
                <a:gd name="T9" fmla="*/ 53 h 64"/>
                <a:gd name="T10" fmla="*/ 50 w 52"/>
                <a:gd name="T11" fmla="*/ 48 h 64"/>
                <a:gd name="T12" fmla="*/ 52 w 52"/>
                <a:gd name="T13" fmla="*/ 43 h 64"/>
                <a:gd name="T14" fmla="*/ 52 w 52"/>
                <a:gd name="T15" fmla="*/ 37 h 64"/>
                <a:gd name="T16" fmla="*/ 52 w 52"/>
                <a:gd name="T17" fmla="*/ 31 h 64"/>
                <a:gd name="T18" fmla="*/ 52 w 52"/>
                <a:gd name="T19" fmla="*/ 31 h 64"/>
                <a:gd name="T20" fmla="*/ 52 w 52"/>
                <a:gd name="T21" fmla="*/ 26 h 64"/>
                <a:gd name="T22" fmla="*/ 51 w 52"/>
                <a:gd name="T23" fmla="*/ 19 h 64"/>
                <a:gd name="T24" fmla="*/ 48 w 52"/>
                <a:gd name="T25" fmla="*/ 16 h 64"/>
                <a:gd name="T26" fmla="*/ 45 w 52"/>
                <a:gd name="T27" fmla="*/ 12 h 64"/>
                <a:gd name="T28" fmla="*/ 42 w 52"/>
                <a:gd name="T29" fmla="*/ 8 h 64"/>
                <a:gd name="T30" fmla="*/ 38 w 52"/>
                <a:gd name="T31" fmla="*/ 4 h 64"/>
                <a:gd name="T32" fmla="*/ 34 w 52"/>
                <a:gd name="T33" fmla="*/ 3 h 64"/>
                <a:gd name="T34" fmla="*/ 29 w 52"/>
                <a:gd name="T35" fmla="*/ 2 h 64"/>
                <a:gd name="T36" fmla="*/ 24 w 52"/>
                <a:gd name="T37" fmla="*/ 0 h 64"/>
                <a:gd name="T38" fmla="*/ 24 w 52"/>
                <a:gd name="T39" fmla="*/ 0 h 64"/>
                <a:gd name="T40" fmla="*/ 19 w 52"/>
                <a:gd name="T41" fmla="*/ 3 h 64"/>
                <a:gd name="T42" fmla="*/ 14 w 52"/>
                <a:gd name="T43" fmla="*/ 4 h 64"/>
                <a:gd name="T44" fmla="*/ 11 w 52"/>
                <a:gd name="T45" fmla="*/ 8 h 64"/>
                <a:gd name="T46" fmla="*/ 7 w 52"/>
                <a:gd name="T47" fmla="*/ 12 h 64"/>
                <a:gd name="T48" fmla="*/ 4 w 52"/>
                <a:gd name="T49" fmla="*/ 16 h 64"/>
                <a:gd name="T50" fmla="*/ 2 w 52"/>
                <a:gd name="T51" fmla="*/ 22 h 64"/>
                <a:gd name="T52" fmla="*/ 0 w 52"/>
                <a:gd name="T53" fmla="*/ 28 h 64"/>
                <a:gd name="T54" fmla="*/ 2 w 52"/>
                <a:gd name="T55" fmla="*/ 33 h 64"/>
                <a:gd name="T56" fmla="*/ 2 w 52"/>
                <a:gd name="T57" fmla="*/ 33 h 64"/>
                <a:gd name="T58" fmla="*/ 2 w 52"/>
                <a:gd name="T59" fmla="*/ 40 h 64"/>
                <a:gd name="T60" fmla="*/ 3 w 52"/>
                <a:gd name="T61" fmla="*/ 45 h 64"/>
                <a:gd name="T62" fmla="*/ 5 w 52"/>
                <a:gd name="T63" fmla="*/ 50 h 64"/>
                <a:gd name="T64" fmla="*/ 8 w 52"/>
                <a:gd name="T65" fmla="*/ 53 h 64"/>
                <a:gd name="T66" fmla="*/ 11 w 52"/>
                <a:gd name="T67" fmla="*/ 57 h 64"/>
                <a:gd name="T68" fmla="*/ 16 w 52"/>
                <a:gd name="T69" fmla="*/ 60 h 64"/>
                <a:gd name="T70" fmla="*/ 19 w 52"/>
                <a:gd name="T71" fmla="*/ 62 h 64"/>
                <a:gd name="T72" fmla="*/ 24 w 52"/>
                <a:gd name="T73" fmla="*/ 64 h 64"/>
                <a:gd name="T74" fmla="*/ 29 w 52"/>
                <a:gd name="T7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64">
                  <a:moveTo>
                    <a:pt x="29" y="64"/>
                  </a:moveTo>
                  <a:lnTo>
                    <a:pt x="33" y="62"/>
                  </a:lnTo>
                  <a:lnTo>
                    <a:pt x="38" y="61"/>
                  </a:lnTo>
                  <a:lnTo>
                    <a:pt x="43" y="57"/>
                  </a:lnTo>
                  <a:lnTo>
                    <a:pt x="46" y="53"/>
                  </a:lnTo>
                  <a:lnTo>
                    <a:pt x="50" y="48"/>
                  </a:lnTo>
                  <a:lnTo>
                    <a:pt x="52" y="43"/>
                  </a:lnTo>
                  <a:lnTo>
                    <a:pt x="52" y="37"/>
                  </a:lnTo>
                  <a:lnTo>
                    <a:pt x="52" y="31"/>
                  </a:lnTo>
                  <a:lnTo>
                    <a:pt x="52" y="31"/>
                  </a:lnTo>
                  <a:lnTo>
                    <a:pt x="52" y="26"/>
                  </a:lnTo>
                  <a:lnTo>
                    <a:pt x="51" y="19"/>
                  </a:lnTo>
                  <a:lnTo>
                    <a:pt x="48" y="16"/>
                  </a:lnTo>
                  <a:lnTo>
                    <a:pt x="45" y="12"/>
                  </a:lnTo>
                  <a:lnTo>
                    <a:pt x="42" y="8"/>
                  </a:lnTo>
                  <a:lnTo>
                    <a:pt x="38" y="4"/>
                  </a:lnTo>
                  <a:lnTo>
                    <a:pt x="34" y="3"/>
                  </a:lnTo>
                  <a:lnTo>
                    <a:pt x="29" y="2"/>
                  </a:lnTo>
                  <a:lnTo>
                    <a:pt x="24" y="0"/>
                  </a:lnTo>
                  <a:lnTo>
                    <a:pt x="24" y="0"/>
                  </a:lnTo>
                  <a:lnTo>
                    <a:pt x="19" y="3"/>
                  </a:lnTo>
                  <a:lnTo>
                    <a:pt x="14" y="4"/>
                  </a:lnTo>
                  <a:lnTo>
                    <a:pt x="11" y="8"/>
                  </a:lnTo>
                  <a:lnTo>
                    <a:pt x="7" y="12"/>
                  </a:lnTo>
                  <a:lnTo>
                    <a:pt x="4" y="16"/>
                  </a:lnTo>
                  <a:lnTo>
                    <a:pt x="2" y="22"/>
                  </a:lnTo>
                  <a:lnTo>
                    <a:pt x="0" y="28"/>
                  </a:lnTo>
                  <a:lnTo>
                    <a:pt x="2" y="33"/>
                  </a:lnTo>
                  <a:lnTo>
                    <a:pt x="2" y="33"/>
                  </a:lnTo>
                  <a:lnTo>
                    <a:pt x="2" y="40"/>
                  </a:lnTo>
                  <a:lnTo>
                    <a:pt x="3" y="45"/>
                  </a:lnTo>
                  <a:lnTo>
                    <a:pt x="5" y="50"/>
                  </a:lnTo>
                  <a:lnTo>
                    <a:pt x="8" y="53"/>
                  </a:lnTo>
                  <a:lnTo>
                    <a:pt x="11" y="57"/>
                  </a:lnTo>
                  <a:lnTo>
                    <a:pt x="16" y="60"/>
                  </a:lnTo>
                  <a:lnTo>
                    <a:pt x="19" y="62"/>
                  </a:lnTo>
                  <a:lnTo>
                    <a:pt x="24" y="64"/>
                  </a:lnTo>
                  <a:lnTo>
                    <a:pt x="29" y="64"/>
                  </a:lnTo>
                  <a:close/>
                </a:path>
              </a:pathLst>
            </a:custGeom>
            <a:solidFill>
              <a:srgbClr val="ABABAB"/>
            </a:solidFill>
            <a:ln w="1588">
              <a:solidFill>
                <a:srgbClr val="000000"/>
              </a:solidFill>
              <a:prstDash val="solid"/>
              <a:round/>
              <a:headEnd/>
              <a:tailEnd/>
            </a:ln>
          </p:spPr>
          <p:txBody>
            <a:bodyPr/>
            <a:lstStyle/>
            <a:p>
              <a:endParaRPr lang="en-MY"/>
            </a:p>
          </p:txBody>
        </p:sp>
        <p:sp>
          <p:nvSpPr>
            <p:cNvPr id="49222" name="Freeform 70"/>
            <p:cNvSpPr>
              <a:spLocks/>
            </p:cNvSpPr>
            <p:nvPr/>
          </p:nvSpPr>
          <p:spPr bwMode="auto">
            <a:xfrm>
              <a:off x="1415" y="3203"/>
              <a:ext cx="47" cy="50"/>
            </a:xfrm>
            <a:custGeom>
              <a:avLst/>
              <a:gdLst>
                <a:gd name="T0" fmla="*/ 25 w 47"/>
                <a:gd name="T1" fmla="*/ 50 h 50"/>
                <a:gd name="T2" fmla="*/ 29 w 47"/>
                <a:gd name="T3" fmla="*/ 48 h 50"/>
                <a:gd name="T4" fmla="*/ 34 w 47"/>
                <a:gd name="T5" fmla="*/ 47 h 50"/>
                <a:gd name="T6" fmla="*/ 38 w 47"/>
                <a:gd name="T7" fmla="*/ 45 h 50"/>
                <a:gd name="T8" fmla="*/ 41 w 47"/>
                <a:gd name="T9" fmla="*/ 42 h 50"/>
                <a:gd name="T10" fmla="*/ 44 w 47"/>
                <a:gd name="T11" fmla="*/ 38 h 50"/>
                <a:gd name="T12" fmla="*/ 46 w 47"/>
                <a:gd name="T13" fmla="*/ 33 h 50"/>
                <a:gd name="T14" fmla="*/ 47 w 47"/>
                <a:gd name="T15" fmla="*/ 28 h 50"/>
                <a:gd name="T16" fmla="*/ 47 w 47"/>
                <a:gd name="T17" fmla="*/ 23 h 50"/>
                <a:gd name="T18" fmla="*/ 47 w 47"/>
                <a:gd name="T19" fmla="*/ 23 h 50"/>
                <a:gd name="T20" fmla="*/ 47 w 47"/>
                <a:gd name="T21" fmla="*/ 18 h 50"/>
                <a:gd name="T22" fmla="*/ 44 w 47"/>
                <a:gd name="T23" fmla="*/ 14 h 50"/>
                <a:gd name="T24" fmla="*/ 41 w 47"/>
                <a:gd name="T25" fmla="*/ 9 h 50"/>
                <a:gd name="T26" fmla="*/ 38 w 47"/>
                <a:gd name="T27" fmla="*/ 5 h 50"/>
                <a:gd name="T28" fmla="*/ 34 w 47"/>
                <a:gd name="T29" fmla="*/ 4 h 50"/>
                <a:gd name="T30" fmla="*/ 30 w 47"/>
                <a:gd name="T31" fmla="*/ 2 h 50"/>
                <a:gd name="T32" fmla="*/ 27 w 47"/>
                <a:gd name="T33" fmla="*/ 0 h 50"/>
                <a:gd name="T34" fmla="*/ 22 w 47"/>
                <a:gd name="T35" fmla="*/ 0 h 50"/>
                <a:gd name="T36" fmla="*/ 22 w 47"/>
                <a:gd name="T37" fmla="*/ 0 h 50"/>
                <a:gd name="T38" fmla="*/ 17 w 47"/>
                <a:gd name="T39" fmla="*/ 2 h 50"/>
                <a:gd name="T40" fmla="*/ 13 w 47"/>
                <a:gd name="T41" fmla="*/ 3 h 50"/>
                <a:gd name="T42" fmla="*/ 9 w 47"/>
                <a:gd name="T43" fmla="*/ 5 h 50"/>
                <a:gd name="T44" fmla="*/ 7 w 47"/>
                <a:gd name="T45" fmla="*/ 8 h 50"/>
                <a:gd name="T46" fmla="*/ 4 w 47"/>
                <a:gd name="T47" fmla="*/ 13 h 50"/>
                <a:gd name="T48" fmla="*/ 3 w 47"/>
                <a:gd name="T49" fmla="*/ 17 h 50"/>
                <a:gd name="T50" fmla="*/ 0 w 47"/>
                <a:gd name="T51" fmla="*/ 22 h 50"/>
                <a:gd name="T52" fmla="*/ 0 w 47"/>
                <a:gd name="T53" fmla="*/ 27 h 50"/>
                <a:gd name="T54" fmla="*/ 0 w 47"/>
                <a:gd name="T55" fmla="*/ 27 h 50"/>
                <a:gd name="T56" fmla="*/ 1 w 47"/>
                <a:gd name="T57" fmla="*/ 32 h 50"/>
                <a:gd name="T58" fmla="*/ 3 w 47"/>
                <a:gd name="T59" fmla="*/ 37 h 50"/>
                <a:gd name="T60" fmla="*/ 5 w 47"/>
                <a:gd name="T61" fmla="*/ 41 h 50"/>
                <a:gd name="T62" fmla="*/ 9 w 47"/>
                <a:gd name="T63" fmla="*/ 43 h 50"/>
                <a:gd name="T64" fmla="*/ 13 w 47"/>
                <a:gd name="T65" fmla="*/ 46 h 50"/>
                <a:gd name="T66" fmla="*/ 17 w 47"/>
                <a:gd name="T67" fmla="*/ 48 h 50"/>
                <a:gd name="T68" fmla="*/ 22 w 47"/>
                <a:gd name="T69" fmla="*/ 50 h 50"/>
                <a:gd name="T70" fmla="*/ 25 w 47"/>
                <a:gd name="T71"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 h="50">
                  <a:moveTo>
                    <a:pt x="25" y="50"/>
                  </a:moveTo>
                  <a:lnTo>
                    <a:pt x="29" y="48"/>
                  </a:lnTo>
                  <a:lnTo>
                    <a:pt x="34" y="47"/>
                  </a:lnTo>
                  <a:lnTo>
                    <a:pt x="38" y="45"/>
                  </a:lnTo>
                  <a:lnTo>
                    <a:pt x="41" y="42"/>
                  </a:lnTo>
                  <a:lnTo>
                    <a:pt x="44" y="38"/>
                  </a:lnTo>
                  <a:lnTo>
                    <a:pt x="46" y="33"/>
                  </a:lnTo>
                  <a:lnTo>
                    <a:pt x="47" y="28"/>
                  </a:lnTo>
                  <a:lnTo>
                    <a:pt x="47" y="23"/>
                  </a:lnTo>
                  <a:lnTo>
                    <a:pt x="47" y="23"/>
                  </a:lnTo>
                  <a:lnTo>
                    <a:pt x="47" y="18"/>
                  </a:lnTo>
                  <a:lnTo>
                    <a:pt x="44" y="14"/>
                  </a:lnTo>
                  <a:lnTo>
                    <a:pt x="41" y="9"/>
                  </a:lnTo>
                  <a:lnTo>
                    <a:pt x="38" y="5"/>
                  </a:lnTo>
                  <a:lnTo>
                    <a:pt x="34" y="4"/>
                  </a:lnTo>
                  <a:lnTo>
                    <a:pt x="30" y="2"/>
                  </a:lnTo>
                  <a:lnTo>
                    <a:pt x="27" y="0"/>
                  </a:lnTo>
                  <a:lnTo>
                    <a:pt x="22" y="0"/>
                  </a:lnTo>
                  <a:lnTo>
                    <a:pt x="22" y="0"/>
                  </a:lnTo>
                  <a:lnTo>
                    <a:pt x="17" y="2"/>
                  </a:lnTo>
                  <a:lnTo>
                    <a:pt x="13" y="3"/>
                  </a:lnTo>
                  <a:lnTo>
                    <a:pt x="9" y="5"/>
                  </a:lnTo>
                  <a:lnTo>
                    <a:pt x="7" y="8"/>
                  </a:lnTo>
                  <a:lnTo>
                    <a:pt x="4" y="13"/>
                  </a:lnTo>
                  <a:lnTo>
                    <a:pt x="3" y="17"/>
                  </a:lnTo>
                  <a:lnTo>
                    <a:pt x="0" y="22"/>
                  </a:lnTo>
                  <a:lnTo>
                    <a:pt x="0" y="27"/>
                  </a:lnTo>
                  <a:lnTo>
                    <a:pt x="0" y="27"/>
                  </a:lnTo>
                  <a:lnTo>
                    <a:pt x="1" y="32"/>
                  </a:lnTo>
                  <a:lnTo>
                    <a:pt x="3" y="37"/>
                  </a:lnTo>
                  <a:lnTo>
                    <a:pt x="5" y="41"/>
                  </a:lnTo>
                  <a:lnTo>
                    <a:pt x="9" y="43"/>
                  </a:lnTo>
                  <a:lnTo>
                    <a:pt x="13" y="46"/>
                  </a:lnTo>
                  <a:lnTo>
                    <a:pt x="17" y="48"/>
                  </a:lnTo>
                  <a:lnTo>
                    <a:pt x="22" y="50"/>
                  </a:lnTo>
                  <a:lnTo>
                    <a:pt x="25" y="50"/>
                  </a:lnTo>
                  <a:close/>
                </a:path>
              </a:pathLst>
            </a:custGeom>
            <a:solidFill>
              <a:srgbClr val="000000"/>
            </a:solidFill>
            <a:ln w="1588">
              <a:solidFill>
                <a:srgbClr val="000000"/>
              </a:solidFill>
              <a:prstDash val="solid"/>
              <a:round/>
              <a:headEnd/>
              <a:tailEnd/>
            </a:ln>
          </p:spPr>
          <p:txBody>
            <a:bodyPr/>
            <a:lstStyle/>
            <a:p>
              <a:endParaRPr lang="en-MY"/>
            </a:p>
          </p:txBody>
        </p:sp>
        <p:sp>
          <p:nvSpPr>
            <p:cNvPr id="49223" name="Freeform 71"/>
            <p:cNvSpPr>
              <a:spLocks/>
            </p:cNvSpPr>
            <p:nvPr/>
          </p:nvSpPr>
          <p:spPr bwMode="auto">
            <a:xfrm>
              <a:off x="1506" y="3236"/>
              <a:ext cx="64" cy="52"/>
            </a:xfrm>
            <a:custGeom>
              <a:avLst/>
              <a:gdLst>
                <a:gd name="T0" fmla="*/ 3 w 64"/>
                <a:gd name="T1" fmla="*/ 43 h 52"/>
                <a:gd name="T2" fmla="*/ 5 w 64"/>
                <a:gd name="T3" fmla="*/ 46 h 52"/>
                <a:gd name="T4" fmla="*/ 8 w 64"/>
                <a:gd name="T5" fmla="*/ 47 h 52"/>
                <a:gd name="T6" fmla="*/ 11 w 64"/>
                <a:gd name="T7" fmla="*/ 49 h 52"/>
                <a:gd name="T8" fmla="*/ 13 w 64"/>
                <a:gd name="T9" fmla="*/ 51 h 52"/>
                <a:gd name="T10" fmla="*/ 16 w 64"/>
                <a:gd name="T11" fmla="*/ 52 h 52"/>
                <a:gd name="T12" fmla="*/ 21 w 64"/>
                <a:gd name="T13" fmla="*/ 52 h 52"/>
                <a:gd name="T14" fmla="*/ 24 w 64"/>
                <a:gd name="T15" fmla="*/ 52 h 52"/>
                <a:gd name="T16" fmla="*/ 29 w 64"/>
                <a:gd name="T17" fmla="*/ 52 h 52"/>
                <a:gd name="T18" fmla="*/ 34 w 64"/>
                <a:gd name="T19" fmla="*/ 51 h 52"/>
                <a:gd name="T20" fmla="*/ 37 w 64"/>
                <a:gd name="T21" fmla="*/ 49 h 52"/>
                <a:gd name="T22" fmla="*/ 42 w 64"/>
                <a:gd name="T23" fmla="*/ 48 h 52"/>
                <a:gd name="T24" fmla="*/ 47 w 64"/>
                <a:gd name="T25" fmla="*/ 46 h 52"/>
                <a:gd name="T26" fmla="*/ 47 w 64"/>
                <a:gd name="T27" fmla="*/ 46 h 52"/>
                <a:gd name="T28" fmla="*/ 52 w 64"/>
                <a:gd name="T29" fmla="*/ 42 h 52"/>
                <a:gd name="T30" fmla="*/ 57 w 64"/>
                <a:gd name="T31" fmla="*/ 37 h 52"/>
                <a:gd name="T32" fmla="*/ 61 w 64"/>
                <a:gd name="T33" fmla="*/ 32 h 52"/>
                <a:gd name="T34" fmla="*/ 63 w 64"/>
                <a:gd name="T35" fmla="*/ 28 h 52"/>
                <a:gd name="T36" fmla="*/ 64 w 64"/>
                <a:gd name="T37" fmla="*/ 23 h 52"/>
                <a:gd name="T38" fmla="*/ 64 w 64"/>
                <a:gd name="T39" fmla="*/ 18 h 52"/>
                <a:gd name="T40" fmla="*/ 64 w 64"/>
                <a:gd name="T41" fmla="*/ 13 h 52"/>
                <a:gd name="T42" fmla="*/ 62 w 64"/>
                <a:gd name="T43" fmla="*/ 9 h 52"/>
                <a:gd name="T44" fmla="*/ 62 w 64"/>
                <a:gd name="T45" fmla="*/ 9 h 52"/>
                <a:gd name="T46" fmla="*/ 61 w 64"/>
                <a:gd name="T47" fmla="*/ 8 h 52"/>
                <a:gd name="T48" fmla="*/ 57 w 64"/>
                <a:gd name="T49" fmla="*/ 5 h 52"/>
                <a:gd name="T50" fmla="*/ 54 w 64"/>
                <a:gd name="T51" fmla="*/ 3 h 52"/>
                <a:gd name="T52" fmla="*/ 52 w 64"/>
                <a:gd name="T53" fmla="*/ 1 h 52"/>
                <a:gd name="T54" fmla="*/ 48 w 64"/>
                <a:gd name="T55" fmla="*/ 0 h 52"/>
                <a:gd name="T56" fmla="*/ 43 w 64"/>
                <a:gd name="T57" fmla="*/ 0 h 52"/>
                <a:gd name="T58" fmla="*/ 40 w 64"/>
                <a:gd name="T59" fmla="*/ 0 h 52"/>
                <a:gd name="T60" fmla="*/ 35 w 64"/>
                <a:gd name="T61" fmla="*/ 0 h 52"/>
                <a:gd name="T62" fmla="*/ 30 w 64"/>
                <a:gd name="T63" fmla="*/ 1 h 52"/>
                <a:gd name="T64" fmla="*/ 26 w 64"/>
                <a:gd name="T65" fmla="*/ 3 h 52"/>
                <a:gd name="T66" fmla="*/ 23 w 64"/>
                <a:gd name="T67" fmla="*/ 4 h 52"/>
                <a:gd name="T68" fmla="*/ 19 w 64"/>
                <a:gd name="T69" fmla="*/ 6 h 52"/>
                <a:gd name="T70" fmla="*/ 19 w 64"/>
                <a:gd name="T71" fmla="*/ 6 h 52"/>
                <a:gd name="T72" fmla="*/ 13 w 64"/>
                <a:gd name="T73" fmla="*/ 10 h 52"/>
                <a:gd name="T74" fmla="*/ 8 w 64"/>
                <a:gd name="T75" fmla="*/ 15 h 52"/>
                <a:gd name="T76" fmla="*/ 4 w 64"/>
                <a:gd name="T77" fmla="*/ 19 h 52"/>
                <a:gd name="T78" fmla="*/ 1 w 64"/>
                <a:gd name="T79" fmla="*/ 24 h 52"/>
                <a:gd name="T80" fmla="*/ 0 w 64"/>
                <a:gd name="T81" fmla="*/ 29 h 52"/>
                <a:gd name="T82" fmla="*/ 0 w 64"/>
                <a:gd name="T83" fmla="*/ 34 h 52"/>
                <a:gd name="T84" fmla="*/ 0 w 64"/>
                <a:gd name="T85" fmla="*/ 39 h 52"/>
                <a:gd name="T86" fmla="*/ 3 w 64"/>
                <a:gd name="T87" fmla="*/ 4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 h="52">
                  <a:moveTo>
                    <a:pt x="3" y="43"/>
                  </a:moveTo>
                  <a:lnTo>
                    <a:pt x="5" y="46"/>
                  </a:lnTo>
                  <a:lnTo>
                    <a:pt x="8" y="47"/>
                  </a:lnTo>
                  <a:lnTo>
                    <a:pt x="11" y="49"/>
                  </a:lnTo>
                  <a:lnTo>
                    <a:pt x="13" y="51"/>
                  </a:lnTo>
                  <a:lnTo>
                    <a:pt x="16" y="52"/>
                  </a:lnTo>
                  <a:lnTo>
                    <a:pt x="21" y="52"/>
                  </a:lnTo>
                  <a:lnTo>
                    <a:pt x="24" y="52"/>
                  </a:lnTo>
                  <a:lnTo>
                    <a:pt x="29" y="52"/>
                  </a:lnTo>
                  <a:lnTo>
                    <a:pt x="34" y="51"/>
                  </a:lnTo>
                  <a:lnTo>
                    <a:pt x="37" y="49"/>
                  </a:lnTo>
                  <a:lnTo>
                    <a:pt x="42" y="48"/>
                  </a:lnTo>
                  <a:lnTo>
                    <a:pt x="47" y="46"/>
                  </a:lnTo>
                  <a:lnTo>
                    <a:pt x="47" y="46"/>
                  </a:lnTo>
                  <a:lnTo>
                    <a:pt x="52" y="42"/>
                  </a:lnTo>
                  <a:lnTo>
                    <a:pt x="57" y="37"/>
                  </a:lnTo>
                  <a:lnTo>
                    <a:pt x="61" y="32"/>
                  </a:lnTo>
                  <a:lnTo>
                    <a:pt x="63" y="28"/>
                  </a:lnTo>
                  <a:lnTo>
                    <a:pt x="64" y="23"/>
                  </a:lnTo>
                  <a:lnTo>
                    <a:pt x="64" y="18"/>
                  </a:lnTo>
                  <a:lnTo>
                    <a:pt x="64" y="13"/>
                  </a:lnTo>
                  <a:lnTo>
                    <a:pt x="62" y="9"/>
                  </a:lnTo>
                  <a:lnTo>
                    <a:pt x="62" y="9"/>
                  </a:lnTo>
                  <a:lnTo>
                    <a:pt x="61" y="8"/>
                  </a:lnTo>
                  <a:lnTo>
                    <a:pt x="57" y="5"/>
                  </a:lnTo>
                  <a:lnTo>
                    <a:pt x="54" y="3"/>
                  </a:lnTo>
                  <a:lnTo>
                    <a:pt x="52" y="1"/>
                  </a:lnTo>
                  <a:lnTo>
                    <a:pt x="48" y="0"/>
                  </a:lnTo>
                  <a:lnTo>
                    <a:pt x="43" y="0"/>
                  </a:lnTo>
                  <a:lnTo>
                    <a:pt x="40" y="0"/>
                  </a:lnTo>
                  <a:lnTo>
                    <a:pt x="35" y="0"/>
                  </a:lnTo>
                  <a:lnTo>
                    <a:pt x="30" y="1"/>
                  </a:lnTo>
                  <a:lnTo>
                    <a:pt x="26" y="3"/>
                  </a:lnTo>
                  <a:lnTo>
                    <a:pt x="23" y="4"/>
                  </a:lnTo>
                  <a:lnTo>
                    <a:pt x="19" y="6"/>
                  </a:lnTo>
                  <a:lnTo>
                    <a:pt x="19" y="6"/>
                  </a:lnTo>
                  <a:lnTo>
                    <a:pt x="13" y="10"/>
                  </a:lnTo>
                  <a:lnTo>
                    <a:pt x="8" y="15"/>
                  </a:lnTo>
                  <a:lnTo>
                    <a:pt x="4" y="19"/>
                  </a:lnTo>
                  <a:lnTo>
                    <a:pt x="1" y="24"/>
                  </a:lnTo>
                  <a:lnTo>
                    <a:pt x="0" y="29"/>
                  </a:lnTo>
                  <a:lnTo>
                    <a:pt x="0" y="34"/>
                  </a:lnTo>
                  <a:lnTo>
                    <a:pt x="0" y="39"/>
                  </a:lnTo>
                  <a:lnTo>
                    <a:pt x="3" y="43"/>
                  </a:lnTo>
                  <a:close/>
                </a:path>
              </a:pathLst>
            </a:custGeom>
            <a:solidFill>
              <a:srgbClr val="ABABAB"/>
            </a:solidFill>
            <a:ln w="1588">
              <a:solidFill>
                <a:srgbClr val="000000"/>
              </a:solidFill>
              <a:prstDash val="solid"/>
              <a:round/>
              <a:headEnd/>
              <a:tailEnd/>
            </a:ln>
          </p:spPr>
          <p:txBody>
            <a:bodyPr/>
            <a:lstStyle/>
            <a:p>
              <a:endParaRPr lang="en-MY"/>
            </a:p>
          </p:txBody>
        </p:sp>
        <p:sp>
          <p:nvSpPr>
            <p:cNvPr id="49224" name="Freeform 72"/>
            <p:cNvSpPr>
              <a:spLocks/>
            </p:cNvSpPr>
            <p:nvPr/>
          </p:nvSpPr>
          <p:spPr bwMode="auto">
            <a:xfrm>
              <a:off x="1506" y="3245"/>
              <a:ext cx="53" cy="43"/>
            </a:xfrm>
            <a:custGeom>
              <a:avLst/>
              <a:gdLst>
                <a:gd name="T0" fmla="*/ 4 w 53"/>
                <a:gd name="T1" fmla="*/ 34 h 43"/>
                <a:gd name="T2" fmla="*/ 5 w 53"/>
                <a:gd name="T3" fmla="*/ 37 h 43"/>
                <a:gd name="T4" fmla="*/ 8 w 53"/>
                <a:gd name="T5" fmla="*/ 39 h 43"/>
                <a:gd name="T6" fmla="*/ 11 w 53"/>
                <a:gd name="T7" fmla="*/ 40 h 43"/>
                <a:gd name="T8" fmla="*/ 14 w 53"/>
                <a:gd name="T9" fmla="*/ 42 h 43"/>
                <a:gd name="T10" fmla="*/ 19 w 53"/>
                <a:gd name="T11" fmla="*/ 43 h 43"/>
                <a:gd name="T12" fmla="*/ 23 w 53"/>
                <a:gd name="T13" fmla="*/ 43 h 43"/>
                <a:gd name="T14" fmla="*/ 26 w 53"/>
                <a:gd name="T15" fmla="*/ 43 h 43"/>
                <a:gd name="T16" fmla="*/ 30 w 53"/>
                <a:gd name="T17" fmla="*/ 42 h 43"/>
                <a:gd name="T18" fmla="*/ 34 w 53"/>
                <a:gd name="T19" fmla="*/ 40 h 43"/>
                <a:gd name="T20" fmla="*/ 39 w 53"/>
                <a:gd name="T21" fmla="*/ 38 h 43"/>
                <a:gd name="T22" fmla="*/ 39 w 53"/>
                <a:gd name="T23" fmla="*/ 38 h 43"/>
                <a:gd name="T24" fmla="*/ 43 w 53"/>
                <a:gd name="T25" fmla="*/ 35 h 43"/>
                <a:gd name="T26" fmla="*/ 48 w 53"/>
                <a:gd name="T27" fmla="*/ 30 h 43"/>
                <a:gd name="T28" fmla="*/ 50 w 53"/>
                <a:gd name="T29" fmla="*/ 26 h 43"/>
                <a:gd name="T30" fmla="*/ 53 w 53"/>
                <a:gd name="T31" fmla="*/ 21 h 43"/>
                <a:gd name="T32" fmla="*/ 53 w 53"/>
                <a:gd name="T33" fmla="*/ 16 h 43"/>
                <a:gd name="T34" fmla="*/ 52 w 53"/>
                <a:gd name="T35" fmla="*/ 13 h 43"/>
                <a:gd name="T36" fmla="*/ 49 w 53"/>
                <a:gd name="T37" fmla="*/ 6 h 43"/>
                <a:gd name="T38" fmla="*/ 49 w 53"/>
                <a:gd name="T39" fmla="*/ 6 h 43"/>
                <a:gd name="T40" fmla="*/ 47 w 53"/>
                <a:gd name="T41" fmla="*/ 5 h 43"/>
                <a:gd name="T42" fmla="*/ 45 w 53"/>
                <a:gd name="T43" fmla="*/ 3 h 43"/>
                <a:gd name="T44" fmla="*/ 42 w 53"/>
                <a:gd name="T45" fmla="*/ 1 h 43"/>
                <a:gd name="T46" fmla="*/ 39 w 53"/>
                <a:gd name="T47" fmla="*/ 0 h 43"/>
                <a:gd name="T48" fmla="*/ 34 w 53"/>
                <a:gd name="T49" fmla="*/ 0 h 43"/>
                <a:gd name="T50" fmla="*/ 30 w 53"/>
                <a:gd name="T51" fmla="*/ 0 h 43"/>
                <a:gd name="T52" fmla="*/ 26 w 53"/>
                <a:gd name="T53" fmla="*/ 0 h 43"/>
                <a:gd name="T54" fmla="*/ 23 w 53"/>
                <a:gd name="T55" fmla="*/ 0 h 43"/>
                <a:gd name="T56" fmla="*/ 19 w 53"/>
                <a:gd name="T57" fmla="*/ 1 h 43"/>
                <a:gd name="T58" fmla="*/ 14 w 53"/>
                <a:gd name="T59" fmla="*/ 4 h 43"/>
                <a:gd name="T60" fmla="*/ 14 w 53"/>
                <a:gd name="T61" fmla="*/ 4 h 43"/>
                <a:gd name="T62" fmla="*/ 9 w 53"/>
                <a:gd name="T63" fmla="*/ 6 h 43"/>
                <a:gd name="T64" fmla="*/ 5 w 53"/>
                <a:gd name="T65" fmla="*/ 11 h 43"/>
                <a:gd name="T66" fmla="*/ 3 w 53"/>
                <a:gd name="T67" fmla="*/ 15 h 43"/>
                <a:gd name="T68" fmla="*/ 0 w 53"/>
                <a:gd name="T69" fmla="*/ 20 h 43"/>
                <a:gd name="T70" fmla="*/ 0 w 53"/>
                <a:gd name="T71" fmla="*/ 25 h 43"/>
                <a:gd name="T72" fmla="*/ 1 w 53"/>
                <a:gd name="T73" fmla="*/ 30 h 43"/>
                <a:gd name="T74" fmla="*/ 4 w 53"/>
                <a:gd name="T75" fmla="*/ 3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3" h="43">
                  <a:moveTo>
                    <a:pt x="4" y="34"/>
                  </a:moveTo>
                  <a:lnTo>
                    <a:pt x="5" y="37"/>
                  </a:lnTo>
                  <a:lnTo>
                    <a:pt x="8" y="39"/>
                  </a:lnTo>
                  <a:lnTo>
                    <a:pt x="11" y="40"/>
                  </a:lnTo>
                  <a:lnTo>
                    <a:pt x="14" y="42"/>
                  </a:lnTo>
                  <a:lnTo>
                    <a:pt x="19" y="43"/>
                  </a:lnTo>
                  <a:lnTo>
                    <a:pt x="23" y="43"/>
                  </a:lnTo>
                  <a:lnTo>
                    <a:pt x="26" y="43"/>
                  </a:lnTo>
                  <a:lnTo>
                    <a:pt x="30" y="42"/>
                  </a:lnTo>
                  <a:lnTo>
                    <a:pt x="34" y="40"/>
                  </a:lnTo>
                  <a:lnTo>
                    <a:pt x="39" y="38"/>
                  </a:lnTo>
                  <a:lnTo>
                    <a:pt x="39" y="38"/>
                  </a:lnTo>
                  <a:lnTo>
                    <a:pt x="43" y="35"/>
                  </a:lnTo>
                  <a:lnTo>
                    <a:pt x="48" y="30"/>
                  </a:lnTo>
                  <a:lnTo>
                    <a:pt x="50" y="26"/>
                  </a:lnTo>
                  <a:lnTo>
                    <a:pt x="53" y="21"/>
                  </a:lnTo>
                  <a:lnTo>
                    <a:pt x="53" y="16"/>
                  </a:lnTo>
                  <a:lnTo>
                    <a:pt x="52" y="13"/>
                  </a:lnTo>
                  <a:lnTo>
                    <a:pt x="49" y="6"/>
                  </a:lnTo>
                  <a:lnTo>
                    <a:pt x="49" y="6"/>
                  </a:lnTo>
                  <a:lnTo>
                    <a:pt x="47" y="5"/>
                  </a:lnTo>
                  <a:lnTo>
                    <a:pt x="45" y="3"/>
                  </a:lnTo>
                  <a:lnTo>
                    <a:pt x="42" y="1"/>
                  </a:lnTo>
                  <a:lnTo>
                    <a:pt x="39" y="0"/>
                  </a:lnTo>
                  <a:lnTo>
                    <a:pt x="34" y="0"/>
                  </a:lnTo>
                  <a:lnTo>
                    <a:pt x="30" y="0"/>
                  </a:lnTo>
                  <a:lnTo>
                    <a:pt x="26" y="0"/>
                  </a:lnTo>
                  <a:lnTo>
                    <a:pt x="23" y="0"/>
                  </a:lnTo>
                  <a:lnTo>
                    <a:pt x="19" y="1"/>
                  </a:lnTo>
                  <a:lnTo>
                    <a:pt x="14" y="4"/>
                  </a:lnTo>
                  <a:lnTo>
                    <a:pt x="14" y="4"/>
                  </a:lnTo>
                  <a:lnTo>
                    <a:pt x="9" y="6"/>
                  </a:lnTo>
                  <a:lnTo>
                    <a:pt x="5" y="11"/>
                  </a:lnTo>
                  <a:lnTo>
                    <a:pt x="3" y="15"/>
                  </a:lnTo>
                  <a:lnTo>
                    <a:pt x="0" y="20"/>
                  </a:lnTo>
                  <a:lnTo>
                    <a:pt x="0" y="25"/>
                  </a:lnTo>
                  <a:lnTo>
                    <a:pt x="1" y="30"/>
                  </a:lnTo>
                  <a:lnTo>
                    <a:pt x="4" y="34"/>
                  </a:lnTo>
                  <a:close/>
                </a:path>
              </a:pathLst>
            </a:custGeom>
            <a:solidFill>
              <a:srgbClr val="000000"/>
            </a:solidFill>
            <a:ln w="1588">
              <a:solidFill>
                <a:srgbClr val="000000"/>
              </a:solidFill>
              <a:prstDash val="solid"/>
              <a:round/>
              <a:headEnd/>
              <a:tailEnd/>
            </a:ln>
          </p:spPr>
          <p:txBody>
            <a:bodyPr/>
            <a:lstStyle/>
            <a:p>
              <a:endParaRPr lang="en-MY"/>
            </a:p>
          </p:txBody>
        </p:sp>
        <p:sp>
          <p:nvSpPr>
            <p:cNvPr id="49225" name="Freeform 73"/>
            <p:cNvSpPr>
              <a:spLocks/>
            </p:cNvSpPr>
            <p:nvPr/>
          </p:nvSpPr>
          <p:spPr bwMode="auto">
            <a:xfrm>
              <a:off x="1516" y="3337"/>
              <a:ext cx="68" cy="47"/>
            </a:xfrm>
            <a:custGeom>
              <a:avLst/>
              <a:gdLst>
                <a:gd name="T0" fmla="*/ 1 w 68"/>
                <a:gd name="T1" fmla="*/ 14 h 47"/>
                <a:gd name="T2" fmla="*/ 3 w 68"/>
                <a:gd name="T3" fmla="*/ 11 h 47"/>
                <a:gd name="T4" fmla="*/ 4 w 68"/>
                <a:gd name="T5" fmla="*/ 9 h 47"/>
                <a:gd name="T6" fmla="*/ 6 w 68"/>
                <a:gd name="T7" fmla="*/ 6 h 47"/>
                <a:gd name="T8" fmla="*/ 9 w 68"/>
                <a:gd name="T9" fmla="*/ 4 h 47"/>
                <a:gd name="T10" fmla="*/ 13 w 68"/>
                <a:gd name="T11" fmla="*/ 3 h 47"/>
                <a:gd name="T12" fmla="*/ 16 w 68"/>
                <a:gd name="T13" fmla="*/ 1 h 47"/>
                <a:gd name="T14" fmla="*/ 22 w 68"/>
                <a:gd name="T15" fmla="*/ 0 h 47"/>
                <a:gd name="T16" fmla="*/ 27 w 68"/>
                <a:gd name="T17" fmla="*/ 0 h 47"/>
                <a:gd name="T18" fmla="*/ 32 w 68"/>
                <a:gd name="T19" fmla="*/ 0 h 47"/>
                <a:gd name="T20" fmla="*/ 37 w 68"/>
                <a:gd name="T21" fmla="*/ 0 h 47"/>
                <a:gd name="T22" fmla="*/ 42 w 68"/>
                <a:gd name="T23" fmla="*/ 1 h 47"/>
                <a:gd name="T24" fmla="*/ 42 w 68"/>
                <a:gd name="T25" fmla="*/ 1 h 47"/>
                <a:gd name="T26" fmla="*/ 47 w 68"/>
                <a:gd name="T27" fmla="*/ 4 h 47"/>
                <a:gd name="T28" fmla="*/ 53 w 68"/>
                <a:gd name="T29" fmla="*/ 6 h 47"/>
                <a:gd name="T30" fmla="*/ 57 w 68"/>
                <a:gd name="T31" fmla="*/ 9 h 47"/>
                <a:gd name="T32" fmla="*/ 61 w 68"/>
                <a:gd name="T33" fmla="*/ 13 h 47"/>
                <a:gd name="T34" fmla="*/ 64 w 68"/>
                <a:gd name="T35" fmla="*/ 16 h 47"/>
                <a:gd name="T36" fmla="*/ 67 w 68"/>
                <a:gd name="T37" fmla="*/ 20 h 47"/>
                <a:gd name="T38" fmla="*/ 68 w 68"/>
                <a:gd name="T39" fmla="*/ 24 h 47"/>
                <a:gd name="T40" fmla="*/ 68 w 68"/>
                <a:gd name="T41" fmla="*/ 29 h 47"/>
                <a:gd name="T42" fmla="*/ 68 w 68"/>
                <a:gd name="T43" fmla="*/ 33 h 47"/>
                <a:gd name="T44" fmla="*/ 68 w 68"/>
                <a:gd name="T45" fmla="*/ 33 h 47"/>
                <a:gd name="T46" fmla="*/ 67 w 68"/>
                <a:gd name="T47" fmla="*/ 35 h 47"/>
                <a:gd name="T48" fmla="*/ 64 w 68"/>
                <a:gd name="T49" fmla="*/ 39 h 47"/>
                <a:gd name="T50" fmla="*/ 62 w 68"/>
                <a:gd name="T51" fmla="*/ 40 h 47"/>
                <a:gd name="T52" fmla="*/ 59 w 68"/>
                <a:gd name="T53" fmla="*/ 42 h 47"/>
                <a:gd name="T54" fmla="*/ 56 w 68"/>
                <a:gd name="T55" fmla="*/ 44 h 47"/>
                <a:gd name="T56" fmla="*/ 52 w 68"/>
                <a:gd name="T57" fmla="*/ 46 h 47"/>
                <a:gd name="T58" fmla="*/ 49 w 68"/>
                <a:gd name="T59" fmla="*/ 46 h 47"/>
                <a:gd name="T60" fmla="*/ 46 w 68"/>
                <a:gd name="T61" fmla="*/ 47 h 47"/>
                <a:gd name="T62" fmla="*/ 39 w 68"/>
                <a:gd name="T63" fmla="*/ 47 h 47"/>
                <a:gd name="T64" fmla="*/ 37 w 68"/>
                <a:gd name="T65" fmla="*/ 47 h 47"/>
                <a:gd name="T66" fmla="*/ 32 w 68"/>
                <a:gd name="T67" fmla="*/ 46 h 47"/>
                <a:gd name="T68" fmla="*/ 27 w 68"/>
                <a:gd name="T69" fmla="*/ 44 h 47"/>
                <a:gd name="T70" fmla="*/ 27 w 68"/>
                <a:gd name="T71" fmla="*/ 44 h 47"/>
                <a:gd name="T72" fmla="*/ 20 w 68"/>
                <a:gd name="T73" fmla="*/ 43 h 47"/>
                <a:gd name="T74" fmla="*/ 14 w 68"/>
                <a:gd name="T75" fmla="*/ 40 h 47"/>
                <a:gd name="T76" fmla="*/ 11 w 68"/>
                <a:gd name="T77" fmla="*/ 38 h 47"/>
                <a:gd name="T78" fmla="*/ 6 w 68"/>
                <a:gd name="T79" fmla="*/ 34 h 47"/>
                <a:gd name="T80" fmla="*/ 4 w 68"/>
                <a:gd name="T81" fmla="*/ 30 h 47"/>
                <a:gd name="T82" fmla="*/ 1 w 68"/>
                <a:gd name="T83" fmla="*/ 27 h 47"/>
                <a:gd name="T84" fmla="*/ 0 w 68"/>
                <a:gd name="T85" fmla="*/ 23 h 47"/>
                <a:gd name="T86" fmla="*/ 0 w 68"/>
                <a:gd name="T87" fmla="*/ 19 h 47"/>
                <a:gd name="T88" fmla="*/ 1 w 68"/>
                <a:gd name="T89"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8" h="47">
                  <a:moveTo>
                    <a:pt x="1" y="14"/>
                  </a:moveTo>
                  <a:lnTo>
                    <a:pt x="3" y="11"/>
                  </a:lnTo>
                  <a:lnTo>
                    <a:pt x="4" y="9"/>
                  </a:lnTo>
                  <a:lnTo>
                    <a:pt x="6" y="6"/>
                  </a:lnTo>
                  <a:lnTo>
                    <a:pt x="9" y="4"/>
                  </a:lnTo>
                  <a:lnTo>
                    <a:pt x="13" y="3"/>
                  </a:lnTo>
                  <a:lnTo>
                    <a:pt x="16" y="1"/>
                  </a:lnTo>
                  <a:lnTo>
                    <a:pt x="22" y="0"/>
                  </a:lnTo>
                  <a:lnTo>
                    <a:pt x="27" y="0"/>
                  </a:lnTo>
                  <a:lnTo>
                    <a:pt x="32" y="0"/>
                  </a:lnTo>
                  <a:lnTo>
                    <a:pt x="37" y="0"/>
                  </a:lnTo>
                  <a:lnTo>
                    <a:pt x="42" y="1"/>
                  </a:lnTo>
                  <a:lnTo>
                    <a:pt x="42" y="1"/>
                  </a:lnTo>
                  <a:lnTo>
                    <a:pt x="47" y="4"/>
                  </a:lnTo>
                  <a:lnTo>
                    <a:pt x="53" y="6"/>
                  </a:lnTo>
                  <a:lnTo>
                    <a:pt x="57" y="9"/>
                  </a:lnTo>
                  <a:lnTo>
                    <a:pt x="61" y="13"/>
                  </a:lnTo>
                  <a:lnTo>
                    <a:pt x="64" y="16"/>
                  </a:lnTo>
                  <a:lnTo>
                    <a:pt x="67" y="20"/>
                  </a:lnTo>
                  <a:lnTo>
                    <a:pt x="68" y="24"/>
                  </a:lnTo>
                  <a:lnTo>
                    <a:pt x="68" y="29"/>
                  </a:lnTo>
                  <a:lnTo>
                    <a:pt x="68" y="33"/>
                  </a:lnTo>
                  <a:lnTo>
                    <a:pt x="68" y="33"/>
                  </a:lnTo>
                  <a:lnTo>
                    <a:pt x="67" y="35"/>
                  </a:lnTo>
                  <a:lnTo>
                    <a:pt x="64" y="39"/>
                  </a:lnTo>
                  <a:lnTo>
                    <a:pt x="62" y="40"/>
                  </a:lnTo>
                  <a:lnTo>
                    <a:pt x="59" y="42"/>
                  </a:lnTo>
                  <a:lnTo>
                    <a:pt x="56" y="44"/>
                  </a:lnTo>
                  <a:lnTo>
                    <a:pt x="52" y="46"/>
                  </a:lnTo>
                  <a:lnTo>
                    <a:pt x="49" y="46"/>
                  </a:lnTo>
                  <a:lnTo>
                    <a:pt x="46" y="47"/>
                  </a:lnTo>
                  <a:lnTo>
                    <a:pt x="39" y="47"/>
                  </a:lnTo>
                  <a:lnTo>
                    <a:pt x="37" y="47"/>
                  </a:lnTo>
                  <a:lnTo>
                    <a:pt x="32" y="46"/>
                  </a:lnTo>
                  <a:lnTo>
                    <a:pt x="27" y="44"/>
                  </a:lnTo>
                  <a:lnTo>
                    <a:pt x="27" y="44"/>
                  </a:lnTo>
                  <a:lnTo>
                    <a:pt x="20" y="43"/>
                  </a:lnTo>
                  <a:lnTo>
                    <a:pt x="14" y="40"/>
                  </a:lnTo>
                  <a:lnTo>
                    <a:pt x="11" y="38"/>
                  </a:lnTo>
                  <a:lnTo>
                    <a:pt x="6" y="34"/>
                  </a:lnTo>
                  <a:lnTo>
                    <a:pt x="4" y="30"/>
                  </a:lnTo>
                  <a:lnTo>
                    <a:pt x="1" y="27"/>
                  </a:lnTo>
                  <a:lnTo>
                    <a:pt x="0" y="23"/>
                  </a:lnTo>
                  <a:lnTo>
                    <a:pt x="0" y="19"/>
                  </a:lnTo>
                  <a:lnTo>
                    <a:pt x="1" y="14"/>
                  </a:lnTo>
                  <a:close/>
                </a:path>
              </a:pathLst>
            </a:custGeom>
            <a:solidFill>
              <a:srgbClr val="ABABAB"/>
            </a:solidFill>
            <a:ln w="1588">
              <a:solidFill>
                <a:srgbClr val="000000"/>
              </a:solidFill>
              <a:prstDash val="solid"/>
              <a:round/>
              <a:headEnd/>
              <a:tailEnd/>
            </a:ln>
          </p:spPr>
          <p:txBody>
            <a:bodyPr/>
            <a:lstStyle/>
            <a:p>
              <a:endParaRPr lang="en-MY"/>
            </a:p>
          </p:txBody>
        </p:sp>
        <p:sp>
          <p:nvSpPr>
            <p:cNvPr id="49226" name="Freeform 74"/>
            <p:cNvSpPr>
              <a:spLocks/>
            </p:cNvSpPr>
            <p:nvPr/>
          </p:nvSpPr>
          <p:spPr bwMode="auto">
            <a:xfrm>
              <a:off x="1516" y="3337"/>
              <a:ext cx="54" cy="42"/>
            </a:xfrm>
            <a:custGeom>
              <a:avLst/>
              <a:gdLst>
                <a:gd name="T0" fmla="*/ 1 w 54"/>
                <a:gd name="T1" fmla="*/ 14 h 42"/>
                <a:gd name="T2" fmla="*/ 3 w 54"/>
                <a:gd name="T3" fmla="*/ 10 h 42"/>
                <a:gd name="T4" fmla="*/ 4 w 54"/>
                <a:gd name="T5" fmla="*/ 9 h 42"/>
                <a:gd name="T6" fmla="*/ 6 w 54"/>
                <a:gd name="T7" fmla="*/ 6 h 42"/>
                <a:gd name="T8" fmla="*/ 9 w 54"/>
                <a:gd name="T9" fmla="*/ 4 h 42"/>
                <a:gd name="T10" fmla="*/ 14 w 54"/>
                <a:gd name="T11" fmla="*/ 1 h 42"/>
                <a:gd name="T12" fmla="*/ 16 w 54"/>
                <a:gd name="T13" fmla="*/ 1 h 42"/>
                <a:gd name="T14" fmla="*/ 20 w 54"/>
                <a:gd name="T15" fmla="*/ 0 h 42"/>
                <a:gd name="T16" fmla="*/ 24 w 54"/>
                <a:gd name="T17" fmla="*/ 0 h 42"/>
                <a:gd name="T18" fmla="*/ 29 w 54"/>
                <a:gd name="T19" fmla="*/ 0 h 42"/>
                <a:gd name="T20" fmla="*/ 34 w 54"/>
                <a:gd name="T21" fmla="*/ 1 h 42"/>
                <a:gd name="T22" fmla="*/ 34 w 54"/>
                <a:gd name="T23" fmla="*/ 1 h 42"/>
                <a:gd name="T24" fmla="*/ 39 w 54"/>
                <a:gd name="T25" fmla="*/ 4 h 42"/>
                <a:gd name="T26" fmla="*/ 44 w 54"/>
                <a:gd name="T27" fmla="*/ 6 h 42"/>
                <a:gd name="T28" fmla="*/ 48 w 54"/>
                <a:gd name="T29" fmla="*/ 9 h 42"/>
                <a:gd name="T30" fmla="*/ 51 w 54"/>
                <a:gd name="T31" fmla="*/ 13 h 42"/>
                <a:gd name="T32" fmla="*/ 53 w 54"/>
                <a:gd name="T33" fmla="*/ 16 h 42"/>
                <a:gd name="T34" fmla="*/ 54 w 54"/>
                <a:gd name="T35" fmla="*/ 20 h 42"/>
                <a:gd name="T36" fmla="*/ 54 w 54"/>
                <a:gd name="T37" fmla="*/ 25 h 42"/>
                <a:gd name="T38" fmla="*/ 54 w 54"/>
                <a:gd name="T39" fmla="*/ 29 h 42"/>
                <a:gd name="T40" fmla="*/ 54 w 54"/>
                <a:gd name="T41" fmla="*/ 29 h 42"/>
                <a:gd name="T42" fmla="*/ 52 w 54"/>
                <a:gd name="T43" fmla="*/ 32 h 42"/>
                <a:gd name="T44" fmla="*/ 51 w 54"/>
                <a:gd name="T45" fmla="*/ 34 h 42"/>
                <a:gd name="T46" fmla="*/ 48 w 54"/>
                <a:gd name="T47" fmla="*/ 37 h 42"/>
                <a:gd name="T48" fmla="*/ 46 w 54"/>
                <a:gd name="T49" fmla="*/ 39 h 42"/>
                <a:gd name="T50" fmla="*/ 40 w 54"/>
                <a:gd name="T51" fmla="*/ 40 h 42"/>
                <a:gd name="T52" fmla="*/ 38 w 54"/>
                <a:gd name="T53" fmla="*/ 40 h 42"/>
                <a:gd name="T54" fmla="*/ 33 w 54"/>
                <a:gd name="T55" fmla="*/ 42 h 42"/>
                <a:gd name="T56" fmla="*/ 30 w 54"/>
                <a:gd name="T57" fmla="*/ 42 h 42"/>
                <a:gd name="T58" fmla="*/ 25 w 54"/>
                <a:gd name="T59" fmla="*/ 42 h 42"/>
                <a:gd name="T60" fmla="*/ 20 w 54"/>
                <a:gd name="T61" fmla="*/ 40 h 42"/>
                <a:gd name="T62" fmla="*/ 20 w 54"/>
                <a:gd name="T63" fmla="*/ 40 h 42"/>
                <a:gd name="T64" fmla="*/ 14 w 54"/>
                <a:gd name="T65" fmla="*/ 39 h 42"/>
                <a:gd name="T66" fmla="*/ 10 w 54"/>
                <a:gd name="T67" fmla="*/ 35 h 42"/>
                <a:gd name="T68" fmla="*/ 6 w 54"/>
                <a:gd name="T69" fmla="*/ 33 h 42"/>
                <a:gd name="T70" fmla="*/ 4 w 54"/>
                <a:gd name="T71" fmla="*/ 29 h 42"/>
                <a:gd name="T72" fmla="*/ 1 w 54"/>
                <a:gd name="T73" fmla="*/ 25 h 42"/>
                <a:gd name="T74" fmla="*/ 0 w 54"/>
                <a:gd name="T75" fmla="*/ 22 h 42"/>
                <a:gd name="T76" fmla="*/ 0 w 54"/>
                <a:gd name="T77" fmla="*/ 18 h 42"/>
                <a:gd name="T78" fmla="*/ 1 w 54"/>
                <a:gd name="T79" fmla="*/ 1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4" h="42">
                  <a:moveTo>
                    <a:pt x="1" y="14"/>
                  </a:moveTo>
                  <a:lnTo>
                    <a:pt x="3" y="10"/>
                  </a:lnTo>
                  <a:lnTo>
                    <a:pt x="4" y="9"/>
                  </a:lnTo>
                  <a:lnTo>
                    <a:pt x="6" y="6"/>
                  </a:lnTo>
                  <a:lnTo>
                    <a:pt x="9" y="4"/>
                  </a:lnTo>
                  <a:lnTo>
                    <a:pt x="14" y="1"/>
                  </a:lnTo>
                  <a:lnTo>
                    <a:pt x="16" y="1"/>
                  </a:lnTo>
                  <a:lnTo>
                    <a:pt x="20" y="0"/>
                  </a:lnTo>
                  <a:lnTo>
                    <a:pt x="24" y="0"/>
                  </a:lnTo>
                  <a:lnTo>
                    <a:pt x="29" y="0"/>
                  </a:lnTo>
                  <a:lnTo>
                    <a:pt x="34" y="1"/>
                  </a:lnTo>
                  <a:lnTo>
                    <a:pt x="34" y="1"/>
                  </a:lnTo>
                  <a:lnTo>
                    <a:pt x="39" y="4"/>
                  </a:lnTo>
                  <a:lnTo>
                    <a:pt x="44" y="6"/>
                  </a:lnTo>
                  <a:lnTo>
                    <a:pt x="48" y="9"/>
                  </a:lnTo>
                  <a:lnTo>
                    <a:pt x="51" y="13"/>
                  </a:lnTo>
                  <a:lnTo>
                    <a:pt x="53" y="16"/>
                  </a:lnTo>
                  <a:lnTo>
                    <a:pt x="54" y="20"/>
                  </a:lnTo>
                  <a:lnTo>
                    <a:pt x="54" y="25"/>
                  </a:lnTo>
                  <a:lnTo>
                    <a:pt x="54" y="29"/>
                  </a:lnTo>
                  <a:lnTo>
                    <a:pt x="54" y="29"/>
                  </a:lnTo>
                  <a:lnTo>
                    <a:pt x="52" y="32"/>
                  </a:lnTo>
                  <a:lnTo>
                    <a:pt x="51" y="34"/>
                  </a:lnTo>
                  <a:lnTo>
                    <a:pt x="48" y="37"/>
                  </a:lnTo>
                  <a:lnTo>
                    <a:pt x="46" y="39"/>
                  </a:lnTo>
                  <a:lnTo>
                    <a:pt x="40" y="40"/>
                  </a:lnTo>
                  <a:lnTo>
                    <a:pt x="38" y="40"/>
                  </a:lnTo>
                  <a:lnTo>
                    <a:pt x="33" y="42"/>
                  </a:lnTo>
                  <a:lnTo>
                    <a:pt x="30" y="42"/>
                  </a:lnTo>
                  <a:lnTo>
                    <a:pt x="25" y="42"/>
                  </a:lnTo>
                  <a:lnTo>
                    <a:pt x="20" y="40"/>
                  </a:lnTo>
                  <a:lnTo>
                    <a:pt x="20" y="40"/>
                  </a:lnTo>
                  <a:lnTo>
                    <a:pt x="14" y="39"/>
                  </a:lnTo>
                  <a:lnTo>
                    <a:pt x="10" y="35"/>
                  </a:lnTo>
                  <a:lnTo>
                    <a:pt x="6" y="33"/>
                  </a:lnTo>
                  <a:lnTo>
                    <a:pt x="4" y="29"/>
                  </a:lnTo>
                  <a:lnTo>
                    <a:pt x="1" y="25"/>
                  </a:lnTo>
                  <a:lnTo>
                    <a:pt x="0" y="22"/>
                  </a:lnTo>
                  <a:lnTo>
                    <a:pt x="0" y="18"/>
                  </a:lnTo>
                  <a:lnTo>
                    <a:pt x="1" y="14"/>
                  </a:lnTo>
                  <a:close/>
                </a:path>
              </a:pathLst>
            </a:custGeom>
            <a:solidFill>
              <a:srgbClr val="000000"/>
            </a:solidFill>
            <a:ln w="1588">
              <a:solidFill>
                <a:srgbClr val="000000"/>
              </a:solidFill>
              <a:prstDash val="solid"/>
              <a:round/>
              <a:headEnd/>
              <a:tailEnd/>
            </a:ln>
          </p:spPr>
          <p:txBody>
            <a:bodyPr/>
            <a:lstStyle/>
            <a:p>
              <a:endParaRPr lang="en-MY"/>
            </a:p>
          </p:txBody>
        </p:sp>
        <p:sp>
          <p:nvSpPr>
            <p:cNvPr id="49227" name="Freeform 75"/>
            <p:cNvSpPr>
              <a:spLocks/>
            </p:cNvSpPr>
            <p:nvPr/>
          </p:nvSpPr>
          <p:spPr bwMode="auto">
            <a:xfrm>
              <a:off x="1309" y="3259"/>
              <a:ext cx="67" cy="48"/>
            </a:xfrm>
            <a:custGeom>
              <a:avLst/>
              <a:gdLst>
                <a:gd name="T0" fmla="*/ 67 w 67"/>
                <a:gd name="T1" fmla="*/ 35 h 48"/>
                <a:gd name="T2" fmla="*/ 65 w 67"/>
                <a:gd name="T3" fmla="*/ 36 h 48"/>
                <a:gd name="T4" fmla="*/ 62 w 67"/>
                <a:gd name="T5" fmla="*/ 40 h 48"/>
                <a:gd name="T6" fmla="*/ 61 w 67"/>
                <a:gd name="T7" fmla="*/ 43 h 48"/>
                <a:gd name="T8" fmla="*/ 57 w 67"/>
                <a:gd name="T9" fmla="*/ 44 h 48"/>
                <a:gd name="T10" fmla="*/ 53 w 67"/>
                <a:gd name="T11" fmla="*/ 45 h 48"/>
                <a:gd name="T12" fmla="*/ 49 w 67"/>
                <a:gd name="T13" fmla="*/ 47 h 48"/>
                <a:gd name="T14" fmla="*/ 47 w 67"/>
                <a:gd name="T15" fmla="*/ 48 h 48"/>
                <a:gd name="T16" fmla="*/ 42 w 67"/>
                <a:gd name="T17" fmla="*/ 48 h 48"/>
                <a:gd name="T18" fmla="*/ 38 w 67"/>
                <a:gd name="T19" fmla="*/ 48 h 48"/>
                <a:gd name="T20" fmla="*/ 34 w 67"/>
                <a:gd name="T21" fmla="*/ 48 h 48"/>
                <a:gd name="T22" fmla="*/ 29 w 67"/>
                <a:gd name="T23" fmla="*/ 47 h 48"/>
                <a:gd name="T24" fmla="*/ 24 w 67"/>
                <a:gd name="T25" fmla="*/ 45 h 48"/>
                <a:gd name="T26" fmla="*/ 24 w 67"/>
                <a:gd name="T27" fmla="*/ 45 h 48"/>
                <a:gd name="T28" fmla="*/ 19 w 67"/>
                <a:gd name="T29" fmla="*/ 43 h 48"/>
                <a:gd name="T30" fmla="*/ 13 w 67"/>
                <a:gd name="T31" fmla="*/ 40 h 48"/>
                <a:gd name="T32" fmla="*/ 9 w 67"/>
                <a:gd name="T33" fmla="*/ 36 h 48"/>
                <a:gd name="T34" fmla="*/ 5 w 67"/>
                <a:gd name="T35" fmla="*/ 33 h 48"/>
                <a:gd name="T36" fmla="*/ 3 w 67"/>
                <a:gd name="T37" fmla="*/ 29 h 48"/>
                <a:gd name="T38" fmla="*/ 0 w 67"/>
                <a:gd name="T39" fmla="*/ 24 h 48"/>
                <a:gd name="T40" fmla="*/ 0 w 67"/>
                <a:gd name="T41" fmla="*/ 20 h 48"/>
                <a:gd name="T42" fmla="*/ 0 w 67"/>
                <a:gd name="T43" fmla="*/ 16 h 48"/>
                <a:gd name="T44" fmla="*/ 2 w 67"/>
                <a:gd name="T45" fmla="*/ 11 h 48"/>
                <a:gd name="T46" fmla="*/ 2 w 67"/>
                <a:gd name="T47" fmla="*/ 11 h 48"/>
                <a:gd name="T48" fmla="*/ 3 w 67"/>
                <a:gd name="T49" fmla="*/ 10 h 48"/>
                <a:gd name="T50" fmla="*/ 4 w 67"/>
                <a:gd name="T51" fmla="*/ 6 h 48"/>
                <a:gd name="T52" fmla="*/ 8 w 67"/>
                <a:gd name="T53" fmla="*/ 5 h 48"/>
                <a:gd name="T54" fmla="*/ 10 w 67"/>
                <a:gd name="T55" fmla="*/ 4 h 48"/>
                <a:gd name="T56" fmla="*/ 13 w 67"/>
                <a:gd name="T57" fmla="*/ 1 h 48"/>
                <a:gd name="T58" fmla="*/ 18 w 67"/>
                <a:gd name="T59" fmla="*/ 0 h 48"/>
                <a:gd name="T60" fmla="*/ 20 w 67"/>
                <a:gd name="T61" fmla="*/ 0 h 48"/>
                <a:gd name="T62" fmla="*/ 25 w 67"/>
                <a:gd name="T63" fmla="*/ 0 h 48"/>
                <a:gd name="T64" fmla="*/ 31 w 67"/>
                <a:gd name="T65" fmla="*/ 0 h 48"/>
                <a:gd name="T66" fmla="*/ 34 w 67"/>
                <a:gd name="T67" fmla="*/ 0 h 48"/>
                <a:gd name="T68" fmla="*/ 39 w 67"/>
                <a:gd name="T69" fmla="*/ 1 h 48"/>
                <a:gd name="T70" fmla="*/ 44 w 67"/>
                <a:gd name="T71" fmla="*/ 2 h 48"/>
                <a:gd name="T72" fmla="*/ 44 w 67"/>
                <a:gd name="T73" fmla="*/ 2 h 48"/>
                <a:gd name="T74" fmla="*/ 48 w 67"/>
                <a:gd name="T75" fmla="*/ 5 h 48"/>
                <a:gd name="T76" fmla="*/ 54 w 67"/>
                <a:gd name="T77" fmla="*/ 9 h 48"/>
                <a:gd name="T78" fmla="*/ 58 w 67"/>
                <a:gd name="T79" fmla="*/ 11 h 48"/>
                <a:gd name="T80" fmla="*/ 62 w 67"/>
                <a:gd name="T81" fmla="*/ 15 h 48"/>
                <a:gd name="T82" fmla="*/ 65 w 67"/>
                <a:gd name="T83" fmla="*/ 19 h 48"/>
                <a:gd name="T84" fmla="*/ 67 w 67"/>
                <a:gd name="T85" fmla="*/ 23 h 48"/>
                <a:gd name="T86" fmla="*/ 67 w 67"/>
                <a:gd name="T87" fmla="*/ 26 h 48"/>
                <a:gd name="T88" fmla="*/ 67 w 67"/>
                <a:gd name="T89" fmla="*/ 31 h 48"/>
                <a:gd name="T90" fmla="*/ 67 w 67"/>
                <a:gd name="T91" fmla="*/ 3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7" h="48">
                  <a:moveTo>
                    <a:pt x="67" y="35"/>
                  </a:moveTo>
                  <a:lnTo>
                    <a:pt x="65" y="36"/>
                  </a:lnTo>
                  <a:lnTo>
                    <a:pt x="62" y="40"/>
                  </a:lnTo>
                  <a:lnTo>
                    <a:pt x="61" y="43"/>
                  </a:lnTo>
                  <a:lnTo>
                    <a:pt x="57" y="44"/>
                  </a:lnTo>
                  <a:lnTo>
                    <a:pt x="53" y="45"/>
                  </a:lnTo>
                  <a:lnTo>
                    <a:pt x="49" y="47"/>
                  </a:lnTo>
                  <a:lnTo>
                    <a:pt x="47" y="48"/>
                  </a:lnTo>
                  <a:lnTo>
                    <a:pt x="42" y="48"/>
                  </a:lnTo>
                  <a:lnTo>
                    <a:pt x="38" y="48"/>
                  </a:lnTo>
                  <a:lnTo>
                    <a:pt x="34" y="48"/>
                  </a:lnTo>
                  <a:lnTo>
                    <a:pt x="29" y="47"/>
                  </a:lnTo>
                  <a:lnTo>
                    <a:pt x="24" y="45"/>
                  </a:lnTo>
                  <a:lnTo>
                    <a:pt x="24" y="45"/>
                  </a:lnTo>
                  <a:lnTo>
                    <a:pt x="19" y="43"/>
                  </a:lnTo>
                  <a:lnTo>
                    <a:pt x="13" y="40"/>
                  </a:lnTo>
                  <a:lnTo>
                    <a:pt x="9" y="36"/>
                  </a:lnTo>
                  <a:lnTo>
                    <a:pt x="5" y="33"/>
                  </a:lnTo>
                  <a:lnTo>
                    <a:pt x="3" y="29"/>
                  </a:lnTo>
                  <a:lnTo>
                    <a:pt x="0" y="24"/>
                  </a:lnTo>
                  <a:lnTo>
                    <a:pt x="0" y="20"/>
                  </a:lnTo>
                  <a:lnTo>
                    <a:pt x="0" y="16"/>
                  </a:lnTo>
                  <a:lnTo>
                    <a:pt x="2" y="11"/>
                  </a:lnTo>
                  <a:lnTo>
                    <a:pt x="2" y="11"/>
                  </a:lnTo>
                  <a:lnTo>
                    <a:pt x="3" y="10"/>
                  </a:lnTo>
                  <a:lnTo>
                    <a:pt x="4" y="6"/>
                  </a:lnTo>
                  <a:lnTo>
                    <a:pt x="8" y="5"/>
                  </a:lnTo>
                  <a:lnTo>
                    <a:pt x="10" y="4"/>
                  </a:lnTo>
                  <a:lnTo>
                    <a:pt x="13" y="1"/>
                  </a:lnTo>
                  <a:lnTo>
                    <a:pt x="18" y="0"/>
                  </a:lnTo>
                  <a:lnTo>
                    <a:pt x="20" y="0"/>
                  </a:lnTo>
                  <a:lnTo>
                    <a:pt x="25" y="0"/>
                  </a:lnTo>
                  <a:lnTo>
                    <a:pt x="31" y="0"/>
                  </a:lnTo>
                  <a:lnTo>
                    <a:pt x="34" y="0"/>
                  </a:lnTo>
                  <a:lnTo>
                    <a:pt x="39" y="1"/>
                  </a:lnTo>
                  <a:lnTo>
                    <a:pt x="44" y="2"/>
                  </a:lnTo>
                  <a:lnTo>
                    <a:pt x="44" y="2"/>
                  </a:lnTo>
                  <a:lnTo>
                    <a:pt x="48" y="5"/>
                  </a:lnTo>
                  <a:lnTo>
                    <a:pt x="54" y="9"/>
                  </a:lnTo>
                  <a:lnTo>
                    <a:pt x="58" y="11"/>
                  </a:lnTo>
                  <a:lnTo>
                    <a:pt x="62" y="15"/>
                  </a:lnTo>
                  <a:lnTo>
                    <a:pt x="65" y="19"/>
                  </a:lnTo>
                  <a:lnTo>
                    <a:pt x="67" y="23"/>
                  </a:lnTo>
                  <a:lnTo>
                    <a:pt x="67" y="26"/>
                  </a:lnTo>
                  <a:lnTo>
                    <a:pt x="67" y="31"/>
                  </a:lnTo>
                  <a:lnTo>
                    <a:pt x="67" y="35"/>
                  </a:lnTo>
                  <a:close/>
                </a:path>
              </a:pathLst>
            </a:custGeom>
            <a:solidFill>
              <a:srgbClr val="ABABAB"/>
            </a:solidFill>
            <a:ln w="1588">
              <a:solidFill>
                <a:srgbClr val="000000"/>
              </a:solidFill>
              <a:prstDash val="solid"/>
              <a:round/>
              <a:headEnd/>
              <a:tailEnd/>
            </a:ln>
          </p:spPr>
          <p:txBody>
            <a:bodyPr/>
            <a:lstStyle/>
            <a:p>
              <a:endParaRPr lang="en-MY"/>
            </a:p>
          </p:txBody>
        </p:sp>
        <p:sp>
          <p:nvSpPr>
            <p:cNvPr id="49228" name="Freeform 76"/>
            <p:cNvSpPr>
              <a:spLocks/>
            </p:cNvSpPr>
            <p:nvPr/>
          </p:nvSpPr>
          <p:spPr bwMode="auto">
            <a:xfrm>
              <a:off x="1322" y="3264"/>
              <a:ext cx="54" cy="43"/>
            </a:xfrm>
            <a:custGeom>
              <a:avLst/>
              <a:gdLst>
                <a:gd name="T0" fmla="*/ 54 w 54"/>
                <a:gd name="T1" fmla="*/ 30 h 43"/>
                <a:gd name="T2" fmla="*/ 52 w 54"/>
                <a:gd name="T3" fmla="*/ 33 h 43"/>
                <a:gd name="T4" fmla="*/ 49 w 54"/>
                <a:gd name="T5" fmla="*/ 37 h 43"/>
                <a:gd name="T6" fmla="*/ 47 w 54"/>
                <a:gd name="T7" fmla="*/ 38 h 43"/>
                <a:gd name="T8" fmla="*/ 44 w 54"/>
                <a:gd name="T9" fmla="*/ 40 h 43"/>
                <a:gd name="T10" fmla="*/ 39 w 54"/>
                <a:gd name="T11" fmla="*/ 42 h 43"/>
                <a:gd name="T12" fmla="*/ 35 w 54"/>
                <a:gd name="T13" fmla="*/ 43 h 43"/>
                <a:gd name="T14" fmla="*/ 33 w 54"/>
                <a:gd name="T15" fmla="*/ 43 h 43"/>
                <a:gd name="T16" fmla="*/ 29 w 54"/>
                <a:gd name="T17" fmla="*/ 43 h 43"/>
                <a:gd name="T18" fmla="*/ 25 w 54"/>
                <a:gd name="T19" fmla="*/ 43 h 43"/>
                <a:gd name="T20" fmla="*/ 19 w 54"/>
                <a:gd name="T21" fmla="*/ 40 h 43"/>
                <a:gd name="T22" fmla="*/ 19 w 54"/>
                <a:gd name="T23" fmla="*/ 40 h 43"/>
                <a:gd name="T24" fmla="*/ 14 w 54"/>
                <a:gd name="T25" fmla="*/ 39 h 43"/>
                <a:gd name="T26" fmla="*/ 10 w 54"/>
                <a:gd name="T27" fmla="*/ 35 h 43"/>
                <a:gd name="T28" fmla="*/ 5 w 54"/>
                <a:gd name="T29" fmla="*/ 31 h 43"/>
                <a:gd name="T30" fmla="*/ 4 w 54"/>
                <a:gd name="T31" fmla="*/ 28 h 43"/>
                <a:gd name="T32" fmla="*/ 1 w 54"/>
                <a:gd name="T33" fmla="*/ 25 h 43"/>
                <a:gd name="T34" fmla="*/ 0 w 54"/>
                <a:gd name="T35" fmla="*/ 20 h 43"/>
                <a:gd name="T36" fmla="*/ 0 w 54"/>
                <a:gd name="T37" fmla="*/ 16 h 43"/>
                <a:gd name="T38" fmla="*/ 1 w 54"/>
                <a:gd name="T39" fmla="*/ 13 h 43"/>
                <a:gd name="T40" fmla="*/ 1 w 54"/>
                <a:gd name="T41" fmla="*/ 13 h 43"/>
                <a:gd name="T42" fmla="*/ 4 w 54"/>
                <a:gd name="T43" fmla="*/ 9 h 43"/>
                <a:gd name="T44" fmla="*/ 5 w 54"/>
                <a:gd name="T45" fmla="*/ 6 h 43"/>
                <a:gd name="T46" fmla="*/ 7 w 54"/>
                <a:gd name="T47" fmla="*/ 5 h 43"/>
                <a:gd name="T48" fmla="*/ 11 w 54"/>
                <a:gd name="T49" fmla="*/ 4 h 43"/>
                <a:gd name="T50" fmla="*/ 15 w 54"/>
                <a:gd name="T51" fmla="*/ 1 h 43"/>
                <a:gd name="T52" fmla="*/ 19 w 54"/>
                <a:gd name="T53" fmla="*/ 1 h 43"/>
                <a:gd name="T54" fmla="*/ 23 w 54"/>
                <a:gd name="T55" fmla="*/ 0 h 43"/>
                <a:gd name="T56" fmla="*/ 26 w 54"/>
                <a:gd name="T57" fmla="*/ 0 h 43"/>
                <a:gd name="T58" fmla="*/ 30 w 54"/>
                <a:gd name="T59" fmla="*/ 1 h 43"/>
                <a:gd name="T60" fmla="*/ 36 w 54"/>
                <a:gd name="T61" fmla="*/ 2 h 43"/>
                <a:gd name="T62" fmla="*/ 36 w 54"/>
                <a:gd name="T63" fmla="*/ 2 h 43"/>
                <a:gd name="T64" fmla="*/ 40 w 54"/>
                <a:gd name="T65" fmla="*/ 5 h 43"/>
                <a:gd name="T66" fmla="*/ 45 w 54"/>
                <a:gd name="T67" fmla="*/ 7 h 43"/>
                <a:gd name="T68" fmla="*/ 49 w 54"/>
                <a:gd name="T69" fmla="*/ 11 h 43"/>
                <a:gd name="T70" fmla="*/ 52 w 54"/>
                <a:gd name="T71" fmla="*/ 15 h 43"/>
                <a:gd name="T72" fmla="*/ 54 w 54"/>
                <a:gd name="T73" fmla="*/ 19 h 43"/>
                <a:gd name="T74" fmla="*/ 54 w 54"/>
                <a:gd name="T75" fmla="*/ 23 h 43"/>
                <a:gd name="T76" fmla="*/ 54 w 54"/>
                <a:gd name="T77" fmla="*/ 26 h 43"/>
                <a:gd name="T78" fmla="*/ 54 w 54"/>
                <a:gd name="T79" fmla="*/ 3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4" h="43">
                  <a:moveTo>
                    <a:pt x="54" y="30"/>
                  </a:moveTo>
                  <a:lnTo>
                    <a:pt x="52" y="33"/>
                  </a:lnTo>
                  <a:lnTo>
                    <a:pt x="49" y="37"/>
                  </a:lnTo>
                  <a:lnTo>
                    <a:pt x="47" y="38"/>
                  </a:lnTo>
                  <a:lnTo>
                    <a:pt x="44" y="40"/>
                  </a:lnTo>
                  <a:lnTo>
                    <a:pt x="39" y="42"/>
                  </a:lnTo>
                  <a:lnTo>
                    <a:pt x="35" y="43"/>
                  </a:lnTo>
                  <a:lnTo>
                    <a:pt x="33" y="43"/>
                  </a:lnTo>
                  <a:lnTo>
                    <a:pt x="29" y="43"/>
                  </a:lnTo>
                  <a:lnTo>
                    <a:pt x="25" y="43"/>
                  </a:lnTo>
                  <a:lnTo>
                    <a:pt x="19" y="40"/>
                  </a:lnTo>
                  <a:lnTo>
                    <a:pt x="19" y="40"/>
                  </a:lnTo>
                  <a:lnTo>
                    <a:pt x="14" y="39"/>
                  </a:lnTo>
                  <a:lnTo>
                    <a:pt x="10" y="35"/>
                  </a:lnTo>
                  <a:lnTo>
                    <a:pt x="5" y="31"/>
                  </a:lnTo>
                  <a:lnTo>
                    <a:pt x="4" y="28"/>
                  </a:lnTo>
                  <a:lnTo>
                    <a:pt x="1" y="25"/>
                  </a:lnTo>
                  <a:lnTo>
                    <a:pt x="0" y="20"/>
                  </a:lnTo>
                  <a:lnTo>
                    <a:pt x="0" y="16"/>
                  </a:lnTo>
                  <a:lnTo>
                    <a:pt x="1" y="13"/>
                  </a:lnTo>
                  <a:lnTo>
                    <a:pt x="1" y="13"/>
                  </a:lnTo>
                  <a:lnTo>
                    <a:pt x="4" y="9"/>
                  </a:lnTo>
                  <a:lnTo>
                    <a:pt x="5" y="6"/>
                  </a:lnTo>
                  <a:lnTo>
                    <a:pt x="7" y="5"/>
                  </a:lnTo>
                  <a:lnTo>
                    <a:pt x="11" y="4"/>
                  </a:lnTo>
                  <a:lnTo>
                    <a:pt x="15" y="1"/>
                  </a:lnTo>
                  <a:lnTo>
                    <a:pt x="19" y="1"/>
                  </a:lnTo>
                  <a:lnTo>
                    <a:pt x="23" y="0"/>
                  </a:lnTo>
                  <a:lnTo>
                    <a:pt x="26" y="0"/>
                  </a:lnTo>
                  <a:lnTo>
                    <a:pt x="30" y="1"/>
                  </a:lnTo>
                  <a:lnTo>
                    <a:pt x="36" y="2"/>
                  </a:lnTo>
                  <a:lnTo>
                    <a:pt x="36" y="2"/>
                  </a:lnTo>
                  <a:lnTo>
                    <a:pt x="40" y="5"/>
                  </a:lnTo>
                  <a:lnTo>
                    <a:pt x="45" y="7"/>
                  </a:lnTo>
                  <a:lnTo>
                    <a:pt x="49" y="11"/>
                  </a:lnTo>
                  <a:lnTo>
                    <a:pt x="52" y="15"/>
                  </a:lnTo>
                  <a:lnTo>
                    <a:pt x="54" y="19"/>
                  </a:lnTo>
                  <a:lnTo>
                    <a:pt x="54" y="23"/>
                  </a:lnTo>
                  <a:lnTo>
                    <a:pt x="54" y="26"/>
                  </a:lnTo>
                  <a:lnTo>
                    <a:pt x="54" y="30"/>
                  </a:lnTo>
                  <a:close/>
                </a:path>
              </a:pathLst>
            </a:custGeom>
            <a:solidFill>
              <a:srgbClr val="000000"/>
            </a:solidFill>
            <a:ln w="1588">
              <a:solidFill>
                <a:srgbClr val="000000"/>
              </a:solidFill>
              <a:prstDash val="solid"/>
              <a:round/>
              <a:headEnd/>
              <a:tailEnd/>
            </a:ln>
          </p:spPr>
          <p:txBody>
            <a:bodyPr/>
            <a:lstStyle/>
            <a:p>
              <a:endParaRPr lang="en-MY"/>
            </a:p>
          </p:txBody>
        </p:sp>
        <p:sp>
          <p:nvSpPr>
            <p:cNvPr id="49229" name="Freeform 77"/>
            <p:cNvSpPr>
              <a:spLocks/>
            </p:cNvSpPr>
            <p:nvPr/>
          </p:nvSpPr>
          <p:spPr bwMode="auto">
            <a:xfrm>
              <a:off x="1326" y="3359"/>
              <a:ext cx="63" cy="53"/>
            </a:xfrm>
            <a:custGeom>
              <a:avLst/>
              <a:gdLst>
                <a:gd name="T0" fmla="*/ 59 w 63"/>
                <a:gd name="T1" fmla="*/ 7 h 53"/>
                <a:gd name="T2" fmla="*/ 58 w 63"/>
                <a:gd name="T3" fmla="*/ 6 h 53"/>
                <a:gd name="T4" fmla="*/ 55 w 63"/>
                <a:gd name="T5" fmla="*/ 3 h 53"/>
                <a:gd name="T6" fmla="*/ 51 w 63"/>
                <a:gd name="T7" fmla="*/ 2 h 53"/>
                <a:gd name="T8" fmla="*/ 49 w 63"/>
                <a:gd name="T9" fmla="*/ 1 h 53"/>
                <a:gd name="T10" fmla="*/ 44 w 63"/>
                <a:gd name="T11" fmla="*/ 0 h 53"/>
                <a:gd name="T12" fmla="*/ 40 w 63"/>
                <a:gd name="T13" fmla="*/ 0 h 53"/>
                <a:gd name="T14" fmla="*/ 36 w 63"/>
                <a:gd name="T15" fmla="*/ 0 h 53"/>
                <a:gd name="T16" fmla="*/ 32 w 63"/>
                <a:gd name="T17" fmla="*/ 1 h 53"/>
                <a:gd name="T18" fmla="*/ 27 w 63"/>
                <a:gd name="T19" fmla="*/ 2 h 53"/>
                <a:gd name="T20" fmla="*/ 25 w 63"/>
                <a:gd name="T21" fmla="*/ 3 h 53"/>
                <a:gd name="T22" fmla="*/ 20 w 63"/>
                <a:gd name="T23" fmla="*/ 6 h 53"/>
                <a:gd name="T24" fmla="*/ 15 w 63"/>
                <a:gd name="T25" fmla="*/ 8 h 53"/>
                <a:gd name="T26" fmla="*/ 15 w 63"/>
                <a:gd name="T27" fmla="*/ 8 h 53"/>
                <a:gd name="T28" fmla="*/ 10 w 63"/>
                <a:gd name="T29" fmla="*/ 12 h 53"/>
                <a:gd name="T30" fmla="*/ 5 w 63"/>
                <a:gd name="T31" fmla="*/ 18 h 53"/>
                <a:gd name="T32" fmla="*/ 2 w 63"/>
                <a:gd name="T33" fmla="*/ 24 h 53"/>
                <a:gd name="T34" fmla="*/ 0 w 63"/>
                <a:gd name="T35" fmla="*/ 30 h 53"/>
                <a:gd name="T36" fmla="*/ 0 w 63"/>
                <a:gd name="T37" fmla="*/ 35 h 53"/>
                <a:gd name="T38" fmla="*/ 1 w 63"/>
                <a:gd name="T39" fmla="*/ 41 h 53"/>
                <a:gd name="T40" fmla="*/ 3 w 63"/>
                <a:gd name="T41" fmla="*/ 46 h 53"/>
                <a:gd name="T42" fmla="*/ 3 w 63"/>
                <a:gd name="T43" fmla="*/ 46 h 53"/>
                <a:gd name="T44" fmla="*/ 6 w 63"/>
                <a:gd name="T45" fmla="*/ 47 h 53"/>
                <a:gd name="T46" fmla="*/ 7 w 63"/>
                <a:gd name="T47" fmla="*/ 50 h 53"/>
                <a:gd name="T48" fmla="*/ 11 w 63"/>
                <a:gd name="T49" fmla="*/ 51 h 53"/>
                <a:gd name="T50" fmla="*/ 15 w 63"/>
                <a:gd name="T51" fmla="*/ 51 h 53"/>
                <a:gd name="T52" fmla="*/ 19 w 63"/>
                <a:gd name="T53" fmla="*/ 53 h 53"/>
                <a:gd name="T54" fmla="*/ 22 w 63"/>
                <a:gd name="T55" fmla="*/ 53 h 53"/>
                <a:gd name="T56" fmla="*/ 25 w 63"/>
                <a:gd name="T57" fmla="*/ 53 h 53"/>
                <a:gd name="T58" fmla="*/ 30 w 63"/>
                <a:gd name="T59" fmla="*/ 51 h 53"/>
                <a:gd name="T60" fmla="*/ 35 w 63"/>
                <a:gd name="T61" fmla="*/ 50 h 53"/>
                <a:gd name="T62" fmla="*/ 37 w 63"/>
                <a:gd name="T63" fmla="*/ 49 h 53"/>
                <a:gd name="T64" fmla="*/ 43 w 63"/>
                <a:gd name="T65" fmla="*/ 47 h 53"/>
                <a:gd name="T66" fmla="*/ 48 w 63"/>
                <a:gd name="T67" fmla="*/ 44 h 53"/>
                <a:gd name="T68" fmla="*/ 48 w 63"/>
                <a:gd name="T69" fmla="*/ 44 h 53"/>
                <a:gd name="T70" fmla="*/ 53 w 63"/>
                <a:gd name="T71" fmla="*/ 40 h 53"/>
                <a:gd name="T72" fmla="*/ 58 w 63"/>
                <a:gd name="T73" fmla="*/ 35 h 53"/>
                <a:gd name="T74" fmla="*/ 60 w 63"/>
                <a:gd name="T75" fmla="*/ 30 h 53"/>
                <a:gd name="T76" fmla="*/ 63 w 63"/>
                <a:gd name="T77" fmla="*/ 22 h 53"/>
                <a:gd name="T78" fmla="*/ 63 w 63"/>
                <a:gd name="T79" fmla="*/ 18 h 53"/>
                <a:gd name="T80" fmla="*/ 61 w 63"/>
                <a:gd name="T81" fmla="*/ 12 h 53"/>
                <a:gd name="T82" fmla="*/ 59 w 63"/>
                <a:gd name="T83"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3" h="53">
                  <a:moveTo>
                    <a:pt x="59" y="7"/>
                  </a:moveTo>
                  <a:lnTo>
                    <a:pt x="58" y="6"/>
                  </a:lnTo>
                  <a:lnTo>
                    <a:pt x="55" y="3"/>
                  </a:lnTo>
                  <a:lnTo>
                    <a:pt x="51" y="2"/>
                  </a:lnTo>
                  <a:lnTo>
                    <a:pt x="49" y="1"/>
                  </a:lnTo>
                  <a:lnTo>
                    <a:pt x="44" y="0"/>
                  </a:lnTo>
                  <a:lnTo>
                    <a:pt x="40" y="0"/>
                  </a:lnTo>
                  <a:lnTo>
                    <a:pt x="36" y="0"/>
                  </a:lnTo>
                  <a:lnTo>
                    <a:pt x="32" y="1"/>
                  </a:lnTo>
                  <a:lnTo>
                    <a:pt x="27" y="2"/>
                  </a:lnTo>
                  <a:lnTo>
                    <a:pt x="25" y="3"/>
                  </a:lnTo>
                  <a:lnTo>
                    <a:pt x="20" y="6"/>
                  </a:lnTo>
                  <a:lnTo>
                    <a:pt x="15" y="8"/>
                  </a:lnTo>
                  <a:lnTo>
                    <a:pt x="15" y="8"/>
                  </a:lnTo>
                  <a:lnTo>
                    <a:pt x="10" y="12"/>
                  </a:lnTo>
                  <a:lnTo>
                    <a:pt x="5" y="18"/>
                  </a:lnTo>
                  <a:lnTo>
                    <a:pt x="2" y="24"/>
                  </a:lnTo>
                  <a:lnTo>
                    <a:pt x="0" y="30"/>
                  </a:lnTo>
                  <a:lnTo>
                    <a:pt x="0" y="35"/>
                  </a:lnTo>
                  <a:lnTo>
                    <a:pt x="1" y="41"/>
                  </a:lnTo>
                  <a:lnTo>
                    <a:pt x="3" y="46"/>
                  </a:lnTo>
                  <a:lnTo>
                    <a:pt x="3" y="46"/>
                  </a:lnTo>
                  <a:lnTo>
                    <a:pt x="6" y="47"/>
                  </a:lnTo>
                  <a:lnTo>
                    <a:pt x="7" y="50"/>
                  </a:lnTo>
                  <a:lnTo>
                    <a:pt x="11" y="51"/>
                  </a:lnTo>
                  <a:lnTo>
                    <a:pt x="15" y="51"/>
                  </a:lnTo>
                  <a:lnTo>
                    <a:pt x="19" y="53"/>
                  </a:lnTo>
                  <a:lnTo>
                    <a:pt x="22" y="53"/>
                  </a:lnTo>
                  <a:lnTo>
                    <a:pt x="25" y="53"/>
                  </a:lnTo>
                  <a:lnTo>
                    <a:pt x="30" y="51"/>
                  </a:lnTo>
                  <a:lnTo>
                    <a:pt x="35" y="50"/>
                  </a:lnTo>
                  <a:lnTo>
                    <a:pt x="37" y="49"/>
                  </a:lnTo>
                  <a:lnTo>
                    <a:pt x="43" y="47"/>
                  </a:lnTo>
                  <a:lnTo>
                    <a:pt x="48" y="44"/>
                  </a:lnTo>
                  <a:lnTo>
                    <a:pt x="48" y="44"/>
                  </a:lnTo>
                  <a:lnTo>
                    <a:pt x="53" y="40"/>
                  </a:lnTo>
                  <a:lnTo>
                    <a:pt x="58" y="35"/>
                  </a:lnTo>
                  <a:lnTo>
                    <a:pt x="60" y="30"/>
                  </a:lnTo>
                  <a:lnTo>
                    <a:pt x="63" y="22"/>
                  </a:lnTo>
                  <a:lnTo>
                    <a:pt x="63" y="18"/>
                  </a:lnTo>
                  <a:lnTo>
                    <a:pt x="61" y="12"/>
                  </a:lnTo>
                  <a:lnTo>
                    <a:pt x="59" y="7"/>
                  </a:lnTo>
                  <a:close/>
                </a:path>
              </a:pathLst>
            </a:custGeom>
            <a:solidFill>
              <a:srgbClr val="ABABAB"/>
            </a:solidFill>
            <a:ln w="1588">
              <a:solidFill>
                <a:srgbClr val="000000"/>
              </a:solidFill>
              <a:prstDash val="solid"/>
              <a:round/>
              <a:headEnd/>
              <a:tailEnd/>
            </a:ln>
          </p:spPr>
          <p:txBody>
            <a:bodyPr/>
            <a:lstStyle/>
            <a:p>
              <a:endParaRPr lang="en-MY"/>
            </a:p>
          </p:txBody>
        </p:sp>
        <p:sp>
          <p:nvSpPr>
            <p:cNvPr id="49230" name="Freeform 78"/>
            <p:cNvSpPr>
              <a:spLocks/>
            </p:cNvSpPr>
            <p:nvPr/>
          </p:nvSpPr>
          <p:spPr bwMode="auto">
            <a:xfrm>
              <a:off x="1337" y="3359"/>
              <a:ext cx="52" cy="44"/>
            </a:xfrm>
            <a:custGeom>
              <a:avLst/>
              <a:gdLst>
                <a:gd name="T0" fmla="*/ 48 w 52"/>
                <a:gd name="T1" fmla="*/ 7 h 44"/>
                <a:gd name="T2" fmla="*/ 45 w 52"/>
                <a:gd name="T3" fmla="*/ 5 h 44"/>
                <a:gd name="T4" fmla="*/ 43 w 52"/>
                <a:gd name="T5" fmla="*/ 3 h 44"/>
                <a:gd name="T6" fmla="*/ 39 w 52"/>
                <a:gd name="T7" fmla="*/ 2 h 44"/>
                <a:gd name="T8" fmla="*/ 35 w 52"/>
                <a:gd name="T9" fmla="*/ 0 h 44"/>
                <a:gd name="T10" fmla="*/ 32 w 52"/>
                <a:gd name="T11" fmla="*/ 0 h 44"/>
                <a:gd name="T12" fmla="*/ 28 w 52"/>
                <a:gd name="T13" fmla="*/ 0 h 44"/>
                <a:gd name="T14" fmla="*/ 24 w 52"/>
                <a:gd name="T15" fmla="*/ 0 h 44"/>
                <a:gd name="T16" fmla="*/ 20 w 52"/>
                <a:gd name="T17" fmla="*/ 2 h 44"/>
                <a:gd name="T18" fmla="*/ 16 w 52"/>
                <a:gd name="T19" fmla="*/ 3 h 44"/>
                <a:gd name="T20" fmla="*/ 13 w 52"/>
                <a:gd name="T21" fmla="*/ 6 h 44"/>
                <a:gd name="T22" fmla="*/ 13 w 52"/>
                <a:gd name="T23" fmla="*/ 6 h 44"/>
                <a:gd name="T24" fmla="*/ 8 w 52"/>
                <a:gd name="T25" fmla="*/ 8 h 44"/>
                <a:gd name="T26" fmla="*/ 4 w 52"/>
                <a:gd name="T27" fmla="*/ 13 h 44"/>
                <a:gd name="T28" fmla="*/ 1 w 52"/>
                <a:gd name="T29" fmla="*/ 18 h 44"/>
                <a:gd name="T30" fmla="*/ 0 w 52"/>
                <a:gd name="T31" fmla="*/ 24 h 44"/>
                <a:gd name="T32" fmla="*/ 0 w 52"/>
                <a:gd name="T33" fmla="*/ 27 h 44"/>
                <a:gd name="T34" fmla="*/ 1 w 52"/>
                <a:gd name="T35" fmla="*/ 32 h 44"/>
                <a:gd name="T36" fmla="*/ 4 w 52"/>
                <a:gd name="T37" fmla="*/ 36 h 44"/>
                <a:gd name="T38" fmla="*/ 4 w 52"/>
                <a:gd name="T39" fmla="*/ 36 h 44"/>
                <a:gd name="T40" fmla="*/ 5 w 52"/>
                <a:gd name="T41" fmla="*/ 39 h 44"/>
                <a:gd name="T42" fmla="*/ 8 w 52"/>
                <a:gd name="T43" fmla="*/ 41 h 44"/>
                <a:gd name="T44" fmla="*/ 11 w 52"/>
                <a:gd name="T45" fmla="*/ 42 h 44"/>
                <a:gd name="T46" fmla="*/ 14 w 52"/>
                <a:gd name="T47" fmla="*/ 44 h 44"/>
                <a:gd name="T48" fmla="*/ 18 w 52"/>
                <a:gd name="T49" fmla="*/ 44 h 44"/>
                <a:gd name="T50" fmla="*/ 21 w 52"/>
                <a:gd name="T51" fmla="*/ 44 h 44"/>
                <a:gd name="T52" fmla="*/ 25 w 52"/>
                <a:gd name="T53" fmla="*/ 44 h 44"/>
                <a:gd name="T54" fmla="*/ 29 w 52"/>
                <a:gd name="T55" fmla="*/ 44 h 44"/>
                <a:gd name="T56" fmla="*/ 33 w 52"/>
                <a:gd name="T57" fmla="*/ 42 h 44"/>
                <a:gd name="T58" fmla="*/ 37 w 52"/>
                <a:gd name="T59" fmla="*/ 40 h 44"/>
                <a:gd name="T60" fmla="*/ 40 w 52"/>
                <a:gd name="T61" fmla="*/ 37 h 44"/>
                <a:gd name="T62" fmla="*/ 40 w 52"/>
                <a:gd name="T63" fmla="*/ 37 h 44"/>
                <a:gd name="T64" fmla="*/ 45 w 52"/>
                <a:gd name="T65" fmla="*/ 34 h 44"/>
                <a:gd name="T66" fmla="*/ 49 w 52"/>
                <a:gd name="T67" fmla="*/ 29 h 44"/>
                <a:gd name="T68" fmla="*/ 52 w 52"/>
                <a:gd name="T69" fmla="*/ 22 h 44"/>
                <a:gd name="T70" fmla="*/ 52 w 52"/>
                <a:gd name="T71" fmla="*/ 17 h 44"/>
                <a:gd name="T72" fmla="*/ 50 w 52"/>
                <a:gd name="T73" fmla="*/ 12 h 44"/>
                <a:gd name="T74" fmla="*/ 48 w 52"/>
                <a:gd name="T75" fmla="*/ 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4">
                  <a:moveTo>
                    <a:pt x="48" y="7"/>
                  </a:moveTo>
                  <a:lnTo>
                    <a:pt x="45" y="5"/>
                  </a:lnTo>
                  <a:lnTo>
                    <a:pt x="43" y="3"/>
                  </a:lnTo>
                  <a:lnTo>
                    <a:pt x="39" y="2"/>
                  </a:lnTo>
                  <a:lnTo>
                    <a:pt x="35" y="0"/>
                  </a:lnTo>
                  <a:lnTo>
                    <a:pt x="32" y="0"/>
                  </a:lnTo>
                  <a:lnTo>
                    <a:pt x="28" y="0"/>
                  </a:lnTo>
                  <a:lnTo>
                    <a:pt x="24" y="0"/>
                  </a:lnTo>
                  <a:lnTo>
                    <a:pt x="20" y="2"/>
                  </a:lnTo>
                  <a:lnTo>
                    <a:pt x="16" y="3"/>
                  </a:lnTo>
                  <a:lnTo>
                    <a:pt x="13" y="6"/>
                  </a:lnTo>
                  <a:lnTo>
                    <a:pt x="13" y="6"/>
                  </a:lnTo>
                  <a:lnTo>
                    <a:pt x="8" y="8"/>
                  </a:lnTo>
                  <a:lnTo>
                    <a:pt x="4" y="13"/>
                  </a:lnTo>
                  <a:lnTo>
                    <a:pt x="1" y="18"/>
                  </a:lnTo>
                  <a:lnTo>
                    <a:pt x="0" y="24"/>
                  </a:lnTo>
                  <a:lnTo>
                    <a:pt x="0" y="27"/>
                  </a:lnTo>
                  <a:lnTo>
                    <a:pt x="1" y="32"/>
                  </a:lnTo>
                  <a:lnTo>
                    <a:pt x="4" y="36"/>
                  </a:lnTo>
                  <a:lnTo>
                    <a:pt x="4" y="36"/>
                  </a:lnTo>
                  <a:lnTo>
                    <a:pt x="5" y="39"/>
                  </a:lnTo>
                  <a:lnTo>
                    <a:pt x="8" y="41"/>
                  </a:lnTo>
                  <a:lnTo>
                    <a:pt x="11" y="42"/>
                  </a:lnTo>
                  <a:lnTo>
                    <a:pt x="14" y="44"/>
                  </a:lnTo>
                  <a:lnTo>
                    <a:pt x="18" y="44"/>
                  </a:lnTo>
                  <a:lnTo>
                    <a:pt x="21" y="44"/>
                  </a:lnTo>
                  <a:lnTo>
                    <a:pt x="25" y="44"/>
                  </a:lnTo>
                  <a:lnTo>
                    <a:pt x="29" y="44"/>
                  </a:lnTo>
                  <a:lnTo>
                    <a:pt x="33" y="42"/>
                  </a:lnTo>
                  <a:lnTo>
                    <a:pt x="37" y="40"/>
                  </a:lnTo>
                  <a:lnTo>
                    <a:pt x="40" y="37"/>
                  </a:lnTo>
                  <a:lnTo>
                    <a:pt x="40" y="37"/>
                  </a:lnTo>
                  <a:lnTo>
                    <a:pt x="45" y="34"/>
                  </a:lnTo>
                  <a:lnTo>
                    <a:pt x="49" y="29"/>
                  </a:lnTo>
                  <a:lnTo>
                    <a:pt x="52" y="22"/>
                  </a:lnTo>
                  <a:lnTo>
                    <a:pt x="52" y="17"/>
                  </a:lnTo>
                  <a:lnTo>
                    <a:pt x="50" y="12"/>
                  </a:lnTo>
                  <a:lnTo>
                    <a:pt x="48" y="7"/>
                  </a:lnTo>
                  <a:close/>
                </a:path>
              </a:pathLst>
            </a:custGeom>
            <a:solidFill>
              <a:srgbClr val="000000"/>
            </a:solidFill>
            <a:ln w="1588">
              <a:solidFill>
                <a:srgbClr val="000000"/>
              </a:solidFill>
              <a:prstDash val="solid"/>
              <a:round/>
              <a:headEnd/>
              <a:tailEnd/>
            </a:ln>
          </p:spPr>
          <p:txBody>
            <a:bodyPr/>
            <a:lstStyle/>
            <a:p>
              <a:endParaRPr lang="en-MY"/>
            </a:p>
          </p:txBody>
        </p:sp>
        <p:sp>
          <p:nvSpPr>
            <p:cNvPr id="49231" name="Freeform 79"/>
            <p:cNvSpPr>
              <a:spLocks/>
            </p:cNvSpPr>
            <p:nvPr/>
          </p:nvSpPr>
          <p:spPr bwMode="auto">
            <a:xfrm>
              <a:off x="1372" y="3412"/>
              <a:ext cx="37" cy="35"/>
            </a:xfrm>
            <a:custGeom>
              <a:avLst/>
              <a:gdLst>
                <a:gd name="T0" fmla="*/ 34 w 37"/>
                <a:gd name="T1" fmla="*/ 6 h 35"/>
                <a:gd name="T2" fmla="*/ 37 w 37"/>
                <a:gd name="T3" fmla="*/ 27 h 35"/>
                <a:gd name="T4" fmla="*/ 37 w 37"/>
                <a:gd name="T5" fmla="*/ 27 h 35"/>
                <a:gd name="T6" fmla="*/ 37 w 37"/>
                <a:gd name="T7" fmla="*/ 30 h 35"/>
                <a:gd name="T8" fmla="*/ 36 w 37"/>
                <a:gd name="T9" fmla="*/ 32 h 35"/>
                <a:gd name="T10" fmla="*/ 34 w 37"/>
                <a:gd name="T11" fmla="*/ 35 h 35"/>
                <a:gd name="T12" fmla="*/ 32 w 37"/>
                <a:gd name="T13" fmla="*/ 35 h 35"/>
                <a:gd name="T14" fmla="*/ 29 w 37"/>
                <a:gd name="T15" fmla="*/ 35 h 35"/>
                <a:gd name="T16" fmla="*/ 29 w 37"/>
                <a:gd name="T17" fmla="*/ 35 h 35"/>
                <a:gd name="T18" fmla="*/ 4 w 37"/>
                <a:gd name="T19" fmla="*/ 25 h 35"/>
                <a:gd name="T20" fmla="*/ 4 w 37"/>
                <a:gd name="T21" fmla="*/ 25 h 35"/>
                <a:gd name="T22" fmla="*/ 0 w 37"/>
                <a:gd name="T23" fmla="*/ 23 h 35"/>
                <a:gd name="T24" fmla="*/ 0 w 37"/>
                <a:gd name="T25" fmla="*/ 20 h 35"/>
                <a:gd name="T26" fmla="*/ 0 w 37"/>
                <a:gd name="T27" fmla="*/ 17 h 35"/>
                <a:gd name="T28" fmla="*/ 4 w 37"/>
                <a:gd name="T29" fmla="*/ 15 h 35"/>
                <a:gd name="T30" fmla="*/ 4 w 37"/>
                <a:gd name="T31" fmla="*/ 15 h 35"/>
                <a:gd name="T32" fmla="*/ 24 w 37"/>
                <a:gd name="T33" fmla="*/ 1 h 35"/>
                <a:gd name="T34" fmla="*/ 24 w 37"/>
                <a:gd name="T35" fmla="*/ 1 h 35"/>
                <a:gd name="T36" fmla="*/ 26 w 37"/>
                <a:gd name="T37" fmla="*/ 1 h 35"/>
                <a:gd name="T38" fmla="*/ 28 w 37"/>
                <a:gd name="T39" fmla="*/ 0 h 35"/>
                <a:gd name="T40" fmla="*/ 31 w 37"/>
                <a:gd name="T41" fmla="*/ 0 h 35"/>
                <a:gd name="T42" fmla="*/ 32 w 37"/>
                <a:gd name="T43" fmla="*/ 1 h 35"/>
                <a:gd name="T44" fmla="*/ 33 w 37"/>
                <a:gd name="T45" fmla="*/ 2 h 35"/>
                <a:gd name="T46" fmla="*/ 34 w 37"/>
                <a:gd name="T47"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 h="35">
                  <a:moveTo>
                    <a:pt x="34" y="6"/>
                  </a:moveTo>
                  <a:lnTo>
                    <a:pt x="37" y="27"/>
                  </a:lnTo>
                  <a:lnTo>
                    <a:pt x="37" y="27"/>
                  </a:lnTo>
                  <a:lnTo>
                    <a:pt x="37" y="30"/>
                  </a:lnTo>
                  <a:lnTo>
                    <a:pt x="36" y="32"/>
                  </a:lnTo>
                  <a:lnTo>
                    <a:pt x="34" y="35"/>
                  </a:lnTo>
                  <a:lnTo>
                    <a:pt x="32" y="35"/>
                  </a:lnTo>
                  <a:lnTo>
                    <a:pt x="29" y="35"/>
                  </a:lnTo>
                  <a:lnTo>
                    <a:pt x="29" y="35"/>
                  </a:lnTo>
                  <a:lnTo>
                    <a:pt x="4" y="25"/>
                  </a:lnTo>
                  <a:lnTo>
                    <a:pt x="4" y="25"/>
                  </a:lnTo>
                  <a:lnTo>
                    <a:pt x="0" y="23"/>
                  </a:lnTo>
                  <a:lnTo>
                    <a:pt x="0" y="20"/>
                  </a:lnTo>
                  <a:lnTo>
                    <a:pt x="0" y="17"/>
                  </a:lnTo>
                  <a:lnTo>
                    <a:pt x="4" y="15"/>
                  </a:lnTo>
                  <a:lnTo>
                    <a:pt x="4" y="15"/>
                  </a:lnTo>
                  <a:lnTo>
                    <a:pt x="24" y="1"/>
                  </a:lnTo>
                  <a:lnTo>
                    <a:pt x="24" y="1"/>
                  </a:lnTo>
                  <a:lnTo>
                    <a:pt x="26" y="1"/>
                  </a:lnTo>
                  <a:lnTo>
                    <a:pt x="28" y="0"/>
                  </a:lnTo>
                  <a:lnTo>
                    <a:pt x="31" y="0"/>
                  </a:lnTo>
                  <a:lnTo>
                    <a:pt x="32" y="1"/>
                  </a:lnTo>
                  <a:lnTo>
                    <a:pt x="33" y="2"/>
                  </a:lnTo>
                  <a:lnTo>
                    <a:pt x="34" y="6"/>
                  </a:lnTo>
                  <a:close/>
                </a:path>
              </a:pathLst>
            </a:custGeom>
            <a:solidFill>
              <a:srgbClr val="ABABAB"/>
            </a:solidFill>
            <a:ln w="1588">
              <a:solidFill>
                <a:srgbClr val="000000"/>
              </a:solidFill>
              <a:prstDash val="solid"/>
              <a:round/>
              <a:headEnd/>
              <a:tailEnd/>
            </a:ln>
          </p:spPr>
          <p:txBody>
            <a:bodyPr/>
            <a:lstStyle/>
            <a:p>
              <a:endParaRPr lang="en-MY"/>
            </a:p>
          </p:txBody>
        </p:sp>
        <p:sp>
          <p:nvSpPr>
            <p:cNvPr id="49232" name="Freeform 80"/>
            <p:cNvSpPr>
              <a:spLocks/>
            </p:cNvSpPr>
            <p:nvPr/>
          </p:nvSpPr>
          <p:spPr bwMode="auto">
            <a:xfrm>
              <a:off x="1348" y="3208"/>
              <a:ext cx="38" cy="37"/>
            </a:xfrm>
            <a:custGeom>
              <a:avLst/>
              <a:gdLst>
                <a:gd name="T0" fmla="*/ 34 w 38"/>
                <a:gd name="T1" fmla="*/ 7 h 37"/>
                <a:gd name="T2" fmla="*/ 38 w 38"/>
                <a:gd name="T3" fmla="*/ 28 h 37"/>
                <a:gd name="T4" fmla="*/ 38 w 38"/>
                <a:gd name="T5" fmla="*/ 28 h 37"/>
                <a:gd name="T6" fmla="*/ 37 w 38"/>
                <a:gd name="T7" fmla="*/ 31 h 37"/>
                <a:gd name="T8" fmla="*/ 37 w 38"/>
                <a:gd name="T9" fmla="*/ 33 h 37"/>
                <a:gd name="T10" fmla="*/ 34 w 38"/>
                <a:gd name="T11" fmla="*/ 36 h 37"/>
                <a:gd name="T12" fmla="*/ 33 w 38"/>
                <a:gd name="T13" fmla="*/ 37 h 37"/>
                <a:gd name="T14" fmla="*/ 29 w 38"/>
                <a:gd name="T15" fmla="*/ 36 h 37"/>
                <a:gd name="T16" fmla="*/ 29 w 38"/>
                <a:gd name="T17" fmla="*/ 36 h 37"/>
                <a:gd name="T18" fmla="*/ 4 w 38"/>
                <a:gd name="T19" fmla="*/ 27 h 37"/>
                <a:gd name="T20" fmla="*/ 4 w 38"/>
                <a:gd name="T21" fmla="*/ 27 h 37"/>
                <a:gd name="T22" fmla="*/ 2 w 38"/>
                <a:gd name="T23" fmla="*/ 26 h 37"/>
                <a:gd name="T24" fmla="*/ 0 w 38"/>
                <a:gd name="T25" fmla="*/ 23 h 37"/>
                <a:gd name="T26" fmla="*/ 0 w 38"/>
                <a:gd name="T27" fmla="*/ 21 h 37"/>
                <a:gd name="T28" fmla="*/ 2 w 38"/>
                <a:gd name="T29" fmla="*/ 18 h 37"/>
                <a:gd name="T30" fmla="*/ 4 w 38"/>
                <a:gd name="T31" fmla="*/ 16 h 37"/>
                <a:gd name="T32" fmla="*/ 4 w 38"/>
                <a:gd name="T33" fmla="*/ 16 h 37"/>
                <a:gd name="T34" fmla="*/ 24 w 38"/>
                <a:gd name="T35" fmla="*/ 3 h 37"/>
                <a:gd name="T36" fmla="*/ 24 w 38"/>
                <a:gd name="T37" fmla="*/ 3 h 37"/>
                <a:gd name="T38" fmla="*/ 27 w 38"/>
                <a:gd name="T39" fmla="*/ 2 h 37"/>
                <a:gd name="T40" fmla="*/ 28 w 38"/>
                <a:gd name="T41" fmla="*/ 0 h 37"/>
                <a:gd name="T42" fmla="*/ 31 w 38"/>
                <a:gd name="T43" fmla="*/ 2 h 37"/>
                <a:gd name="T44" fmla="*/ 32 w 38"/>
                <a:gd name="T45" fmla="*/ 3 h 37"/>
                <a:gd name="T46" fmla="*/ 33 w 38"/>
                <a:gd name="T47" fmla="*/ 4 h 37"/>
                <a:gd name="T48" fmla="*/ 34 w 38"/>
                <a:gd name="T49" fmla="*/ 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 h="37">
                  <a:moveTo>
                    <a:pt x="34" y="7"/>
                  </a:moveTo>
                  <a:lnTo>
                    <a:pt x="38" y="28"/>
                  </a:lnTo>
                  <a:lnTo>
                    <a:pt x="38" y="28"/>
                  </a:lnTo>
                  <a:lnTo>
                    <a:pt x="37" y="31"/>
                  </a:lnTo>
                  <a:lnTo>
                    <a:pt x="37" y="33"/>
                  </a:lnTo>
                  <a:lnTo>
                    <a:pt x="34" y="36"/>
                  </a:lnTo>
                  <a:lnTo>
                    <a:pt x="33" y="37"/>
                  </a:lnTo>
                  <a:lnTo>
                    <a:pt x="29" y="36"/>
                  </a:lnTo>
                  <a:lnTo>
                    <a:pt x="29" y="36"/>
                  </a:lnTo>
                  <a:lnTo>
                    <a:pt x="4" y="27"/>
                  </a:lnTo>
                  <a:lnTo>
                    <a:pt x="4" y="27"/>
                  </a:lnTo>
                  <a:lnTo>
                    <a:pt x="2" y="26"/>
                  </a:lnTo>
                  <a:lnTo>
                    <a:pt x="0" y="23"/>
                  </a:lnTo>
                  <a:lnTo>
                    <a:pt x="0" y="21"/>
                  </a:lnTo>
                  <a:lnTo>
                    <a:pt x="2" y="18"/>
                  </a:lnTo>
                  <a:lnTo>
                    <a:pt x="4" y="16"/>
                  </a:lnTo>
                  <a:lnTo>
                    <a:pt x="4" y="16"/>
                  </a:lnTo>
                  <a:lnTo>
                    <a:pt x="24" y="3"/>
                  </a:lnTo>
                  <a:lnTo>
                    <a:pt x="24" y="3"/>
                  </a:lnTo>
                  <a:lnTo>
                    <a:pt x="27" y="2"/>
                  </a:lnTo>
                  <a:lnTo>
                    <a:pt x="28" y="0"/>
                  </a:lnTo>
                  <a:lnTo>
                    <a:pt x="31" y="2"/>
                  </a:lnTo>
                  <a:lnTo>
                    <a:pt x="32" y="3"/>
                  </a:lnTo>
                  <a:lnTo>
                    <a:pt x="33" y="4"/>
                  </a:lnTo>
                  <a:lnTo>
                    <a:pt x="34" y="7"/>
                  </a:lnTo>
                  <a:close/>
                </a:path>
              </a:pathLst>
            </a:custGeom>
            <a:solidFill>
              <a:srgbClr val="ABABAB"/>
            </a:solidFill>
            <a:ln w="1588">
              <a:solidFill>
                <a:srgbClr val="000000"/>
              </a:solidFill>
              <a:prstDash val="solid"/>
              <a:round/>
              <a:headEnd/>
              <a:tailEnd/>
            </a:ln>
          </p:spPr>
          <p:txBody>
            <a:bodyPr/>
            <a:lstStyle/>
            <a:p>
              <a:endParaRPr lang="en-MY"/>
            </a:p>
          </p:txBody>
        </p:sp>
        <p:sp>
          <p:nvSpPr>
            <p:cNvPr id="49233" name="Freeform 81"/>
            <p:cNvSpPr>
              <a:spLocks/>
            </p:cNvSpPr>
            <p:nvPr/>
          </p:nvSpPr>
          <p:spPr bwMode="auto">
            <a:xfrm>
              <a:off x="1302" y="3321"/>
              <a:ext cx="38" cy="34"/>
            </a:xfrm>
            <a:custGeom>
              <a:avLst/>
              <a:gdLst>
                <a:gd name="T0" fmla="*/ 34 w 38"/>
                <a:gd name="T1" fmla="*/ 20 h 34"/>
                <a:gd name="T2" fmla="*/ 14 w 38"/>
                <a:gd name="T3" fmla="*/ 32 h 34"/>
                <a:gd name="T4" fmla="*/ 14 w 38"/>
                <a:gd name="T5" fmla="*/ 32 h 34"/>
                <a:gd name="T6" fmla="*/ 11 w 38"/>
                <a:gd name="T7" fmla="*/ 32 h 34"/>
                <a:gd name="T8" fmla="*/ 10 w 38"/>
                <a:gd name="T9" fmla="*/ 32 h 34"/>
                <a:gd name="T10" fmla="*/ 7 w 38"/>
                <a:gd name="T11" fmla="*/ 34 h 34"/>
                <a:gd name="T12" fmla="*/ 5 w 38"/>
                <a:gd name="T13" fmla="*/ 32 h 34"/>
                <a:gd name="T14" fmla="*/ 3 w 38"/>
                <a:gd name="T15" fmla="*/ 31 h 34"/>
                <a:gd name="T16" fmla="*/ 2 w 38"/>
                <a:gd name="T17" fmla="*/ 29 h 34"/>
                <a:gd name="T18" fmla="*/ 2 w 38"/>
                <a:gd name="T19" fmla="*/ 29 h 34"/>
                <a:gd name="T20" fmla="*/ 0 w 38"/>
                <a:gd name="T21" fmla="*/ 5 h 34"/>
                <a:gd name="T22" fmla="*/ 0 w 38"/>
                <a:gd name="T23" fmla="*/ 5 h 34"/>
                <a:gd name="T24" fmla="*/ 0 w 38"/>
                <a:gd name="T25" fmla="*/ 2 h 34"/>
                <a:gd name="T26" fmla="*/ 1 w 38"/>
                <a:gd name="T27" fmla="*/ 1 h 34"/>
                <a:gd name="T28" fmla="*/ 2 w 38"/>
                <a:gd name="T29" fmla="*/ 0 h 34"/>
                <a:gd name="T30" fmla="*/ 5 w 38"/>
                <a:gd name="T31" fmla="*/ 0 h 34"/>
                <a:gd name="T32" fmla="*/ 7 w 38"/>
                <a:gd name="T33" fmla="*/ 0 h 34"/>
                <a:gd name="T34" fmla="*/ 11 w 38"/>
                <a:gd name="T35" fmla="*/ 0 h 34"/>
                <a:gd name="T36" fmla="*/ 11 w 38"/>
                <a:gd name="T37" fmla="*/ 0 h 34"/>
                <a:gd name="T38" fmla="*/ 32 w 38"/>
                <a:gd name="T39" fmla="*/ 9 h 34"/>
                <a:gd name="T40" fmla="*/ 32 w 38"/>
                <a:gd name="T41" fmla="*/ 9 h 34"/>
                <a:gd name="T42" fmla="*/ 35 w 38"/>
                <a:gd name="T43" fmla="*/ 11 h 34"/>
                <a:gd name="T44" fmla="*/ 38 w 38"/>
                <a:gd name="T45" fmla="*/ 12 h 34"/>
                <a:gd name="T46" fmla="*/ 38 w 38"/>
                <a:gd name="T47" fmla="*/ 15 h 34"/>
                <a:gd name="T48" fmla="*/ 36 w 38"/>
                <a:gd name="T49" fmla="*/ 17 h 34"/>
                <a:gd name="T50" fmla="*/ 34 w 38"/>
                <a:gd name="T51"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34">
                  <a:moveTo>
                    <a:pt x="34" y="20"/>
                  </a:moveTo>
                  <a:lnTo>
                    <a:pt x="14" y="32"/>
                  </a:lnTo>
                  <a:lnTo>
                    <a:pt x="14" y="32"/>
                  </a:lnTo>
                  <a:lnTo>
                    <a:pt x="11" y="32"/>
                  </a:lnTo>
                  <a:lnTo>
                    <a:pt x="10" y="32"/>
                  </a:lnTo>
                  <a:lnTo>
                    <a:pt x="7" y="34"/>
                  </a:lnTo>
                  <a:lnTo>
                    <a:pt x="5" y="32"/>
                  </a:lnTo>
                  <a:lnTo>
                    <a:pt x="3" y="31"/>
                  </a:lnTo>
                  <a:lnTo>
                    <a:pt x="2" y="29"/>
                  </a:lnTo>
                  <a:lnTo>
                    <a:pt x="2" y="29"/>
                  </a:lnTo>
                  <a:lnTo>
                    <a:pt x="0" y="5"/>
                  </a:lnTo>
                  <a:lnTo>
                    <a:pt x="0" y="5"/>
                  </a:lnTo>
                  <a:lnTo>
                    <a:pt x="0" y="2"/>
                  </a:lnTo>
                  <a:lnTo>
                    <a:pt x="1" y="1"/>
                  </a:lnTo>
                  <a:lnTo>
                    <a:pt x="2" y="0"/>
                  </a:lnTo>
                  <a:lnTo>
                    <a:pt x="5" y="0"/>
                  </a:lnTo>
                  <a:lnTo>
                    <a:pt x="7" y="0"/>
                  </a:lnTo>
                  <a:lnTo>
                    <a:pt x="11" y="0"/>
                  </a:lnTo>
                  <a:lnTo>
                    <a:pt x="11" y="0"/>
                  </a:lnTo>
                  <a:lnTo>
                    <a:pt x="32" y="9"/>
                  </a:lnTo>
                  <a:lnTo>
                    <a:pt x="32" y="9"/>
                  </a:lnTo>
                  <a:lnTo>
                    <a:pt x="35" y="11"/>
                  </a:lnTo>
                  <a:lnTo>
                    <a:pt x="38" y="12"/>
                  </a:lnTo>
                  <a:lnTo>
                    <a:pt x="38" y="15"/>
                  </a:lnTo>
                  <a:lnTo>
                    <a:pt x="36" y="17"/>
                  </a:lnTo>
                  <a:lnTo>
                    <a:pt x="34" y="20"/>
                  </a:lnTo>
                  <a:close/>
                </a:path>
              </a:pathLst>
            </a:custGeom>
            <a:solidFill>
              <a:srgbClr val="ABABAB"/>
            </a:solidFill>
            <a:ln w="1588">
              <a:solidFill>
                <a:srgbClr val="000000"/>
              </a:solidFill>
              <a:prstDash val="solid"/>
              <a:round/>
              <a:headEnd/>
              <a:tailEnd/>
            </a:ln>
          </p:spPr>
          <p:txBody>
            <a:bodyPr/>
            <a:lstStyle/>
            <a:p>
              <a:endParaRPr lang="en-MY"/>
            </a:p>
          </p:txBody>
        </p:sp>
        <p:sp>
          <p:nvSpPr>
            <p:cNvPr id="49234" name="Freeform 82"/>
            <p:cNvSpPr>
              <a:spLocks/>
            </p:cNvSpPr>
            <p:nvPr/>
          </p:nvSpPr>
          <p:spPr bwMode="auto">
            <a:xfrm>
              <a:off x="1556" y="3292"/>
              <a:ext cx="38" cy="34"/>
            </a:xfrm>
            <a:custGeom>
              <a:avLst/>
              <a:gdLst>
                <a:gd name="T0" fmla="*/ 7 w 38"/>
                <a:gd name="T1" fmla="*/ 25 h 34"/>
                <a:gd name="T2" fmla="*/ 28 w 38"/>
                <a:gd name="T3" fmla="*/ 34 h 34"/>
                <a:gd name="T4" fmla="*/ 28 w 38"/>
                <a:gd name="T5" fmla="*/ 34 h 34"/>
                <a:gd name="T6" fmla="*/ 31 w 38"/>
                <a:gd name="T7" fmla="*/ 34 h 34"/>
                <a:gd name="T8" fmla="*/ 33 w 38"/>
                <a:gd name="T9" fmla="*/ 34 h 34"/>
                <a:gd name="T10" fmla="*/ 36 w 38"/>
                <a:gd name="T11" fmla="*/ 34 h 34"/>
                <a:gd name="T12" fmla="*/ 37 w 38"/>
                <a:gd name="T13" fmla="*/ 34 h 34"/>
                <a:gd name="T14" fmla="*/ 38 w 38"/>
                <a:gd name="T15" fmla="*/ 31 h 34"/>
                <a:gd name="T16" fmla="*/ 38 w 38"/>
                <a:gd name="T17" fmla="*/ 29 h 34"/>
                <a:gd name="T18" fmla="*/ 38 w 38"/>
                <a:gd name="T19" fmla="*/ 29 h 34"/>
                <a:gd name="T20" fmla="*/ 35 w 38"/>
                <a:gd name="T21" fmla="*/ 3 h 34"/>
                <a:gd name="T22" fmla="*/ 35 w 38"/>
                <a:gd name="T23" fmla="*/ 3 h 34"/>
                <a:gd name="T24" fmla="*/ 35 w 38"/>
                <a:gd name="T25" fmla="*/ 2 h 34"/>
                <a:gd name="T26" fmla="*/ 32 w 38"/>
                <a:gd name="T27" fmla="*/ 1 h 34"/>
                <a:gd name="T28" fmla="*/ 31 w 38"/>
                <a:gd name="T29" fmla="*/ 0 h 34"/>
                <a:gd name="T30" fmla="*/ 28 w 38"/>
                <a:gd name="T31" fmla="*/ 0 h 34"/>
                <a:gd name="T32" fmla="*/ 26 w 38"/>
                <a:gd name="T33" fmla="*/ 0 h 34"/>
                <a:gd name="T34" fmla="*/ 23 w 38"/>
                <a:gd name="T35" fmla="*/ 2 h 34"/>
                <a:gd name="T36" fmla="*/ 23 w 38"/>
                <a:gd name="T37" fmla="*/ 2 h 34"/>
                <a:gd name="T38" fmla="*/ 4 w 38"/>
                <a:gd name="T39" fmla="*/ 15 h 34"/>
                <a:gd name="T40" fmla="*/ 4 w 38"/>
                <a:gd name="T41" fmla="*/ 15 h 34"/>
                <a:gd name="T42" fmla="*/ 2 w 38"/>
                <a:gd name="T43" fmla="*/ 17 h 34"/>
                <a:gd name="T44" fmla="*/ 0 w 38"/>
                <a:gd name="T45" fmla="*/ 20 h 34"/>
                <a:gd name="T46" fmla="*/ 0 w 38"/>
                <a:gd name="T47" fmla="*/ 22 h 34"/>
                <a:gd name="T48" fmla="*/ 2 w 38"/>
                <a:gd name="T49" fmla="*/ 24 h 34"/>
                <a:gd name="T50" fmla="*/ 7 w 38"/>
                <a:gd name="T51" fmla="*/ 2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34">
                  <a:moveTo>
                    <a:pt x="7" y="25"/>
                  </a:moveTo>
                  <a:lnTo>
                    <a:pt x="28" y="34"/>
                  </a:lnTo>
                  <a:lnTo>
                    <a:pt x="28" y="34"/>
                  </a:lnTo>
                  <a:lnTo>
                    <a:pt x="31" y="34"/>
                  </a:lnTo>
                  <a:lnTo>
                    <a:pt x="33" y="34"/>
                  </a:lnTo>
                  <a:lnTo>
                    <a:pt x="36" y="34"/>
                  </a:lnTo>
                  <a:lnTo>
                    <a:pt x="37" y="34"/>
                  </a:lnTo>
                  <a:lnTo>
                    <a:pt x="38" y="31"/>
                  </a:lnTo>
                  <a:lnTo>
                    <a:pt x="38" y="29"/>
                  </a:lnTo>
                  <a:lnTo>
                    <a:pt x="38" y="29"/>
                  </a:lnTo>
                  <a:lnTo>
                    <a:pt x="35" y="3"/>
                  </a:lnTo>
                  <a:lnTo>
                    <a:pt x="35" y="3"/>
                  </a:lnTo>
                  <a:lnTo>
                    <a:pt x="35" y="2"/>
                  </a:lnTo>
                  <a:lnTo>
                    <a:pt x="32" y="1"/>
                  </a:lnTo>
                  <a:lnTo>
                    <a:pt x="31" y="0"/>
                  </a:lnTo>
                  <a:lnTo>
                    <a:pt x="28" y="0"/>
                  </a:lnTo>
                  <a:lnTo>
                    <a:pt x="26" y="0"/>
                  </a:lnTo>
                  <a:lnTo>
                    <a:pt x="23" y="2"/>
                  </a:lnTo>
                  <a:lnTo>
                    <a:pt x="23" y="2"/>
                  </a:lnTo>
                  <a:lnTo>
                    <a:pt x="4" y="15"/>
                  </a:lnTo>
                  <a:lnTo>
                    <a:pt x="4" y="15"/>
                  </a:lnTo>
                  <a:lnTo>
                    <a:pt x="2" y="17"/>
                  </a:lnTo>
                  <a:lnTo>
                    <a:pt x="0" y="20"/>
                  </a:lnTo>
                  <a:lnTo>
                    <a:pt x="0" y="22"/>
                  </a:lnTo>
                  <a:lnTo>
                    <a:pt x="2" y="24"/>
                  </a:lnTo>
                  <a:lnTo>
                    <a:pt x="7" y="25"/>
                  </a:lnTo>
                  <a:close/>
                </a:path>
              </a:pathLst>
            </a:custGeom>
            <a:solidFill>
              <a:srgbClr val="ABABAB"/>
            </a:solidFill>
            <a:ln w="1588">
              <a:solidFill>
                <a:srgbClr val="000000"/>
              </a:solidFill>
              <a:prstDash val="solid"/>
              <a:round/>
              <a:headEnd/>
              <a:tailEnd/>
            </a:ln>
          </p:spPr>
          <p:txBody>
            <a:bodyPr/>
            <a:lstStyle/>
            <a:p>
              <a:endParaRPr lang="en-MY"/>
            </a:p>
          </p:txBody>
        </p:sp>
        <p:sp>
          <p:nvSpPr>
            <p:cNvPr id="49235" name="Freeform 83"/>
            <p:cNvSpPr>
              <a:spLocks/>
            </p:cNvSpPr>
            <p:nvPr/>
          </p:nvSpPr>
          <p:spPr bwMode="auto">
            <a:xfrm>
              <a:off x="1510" y="3398"/>
              <a:ext cx="38" cy="35"/>
            </a:xfrm>
            <a:custGeom>
              <a:avLst/>
              <a:gdLst>
                <a:gd name="T0" fmla="*/ 0 w 38"/>
                <a:gd name="T1" fmla="*/ 7 h 35"/>
                <a:gd name="T2" fmla="*/ 4 w 38"/>
                <a:gd name="T3" fmla="*/ 29 h 35"/>
                <a:gd name="T4" fmla="*/ 4 w 38"/>
                <a:gd name="T5" fmla="*/ 29 h 35"/>
                <a:gd name="T6" fmla="*/ 4 w 38"/>
                <a:gd name="T7" fmla="*/ 30 h 35"/>
                <a:gd name="T8" fmla="*/ 5 w 38"/>
                <a:gd name="T9" fmla="*/ 32 h 35"/>
                <a:gd name="T10" fmla="*/ 9 w 38"/>
                <a:gd name="T11" fmla="*/ 34 h 35"/>
                <a:gd name="T12" fmla="*/ 10 w 38"/>
                <a:gd name="T13" fmla="*/ 35 h 35"/>
                <a:gd name="T14" fmla="*/ 14 w 38"/>
                <a:gd name="T15" fmla="*/ 34 h 35"/>
                <a:gd name="T16" fmla="*/ 14 w 38"/>
                <a:gd name="T17" fmla="*/ 34 h 35"/>
                <a:gd name="T18" fmla="*/ 35 w 38"/>
                <a:gd name="T19" fmla="*/ 19 h 35"/>
                <a:gd name="T20" fmla="*/ 35 w 38"/>
                <a:gd name="T21" fmla="*/ 19 h 35"/>
                <a:gd name="T22" fmla="*/ 36 w 38"/>
                <a:gd name="T23" fmla="*/ 16 h 35"/>
                <a:gd name="T24" fmla="*/ 38 w 38"/>
                <a:gd name="T25" fmla="*/ 15 h 35"/>
                <a:gd name="T26" fmla="*/ 36 w 38"/>
                <a:gd name="T27" fmla="*/ 12 h 35"/>
                <a:gd name="T28" fmla="*/ 35 w 38"/>
                <a:gd name="T29" fmla="*/ 10 h 35"/>
                <a:gd name="T30" fmla="*/ 31 w 38"/>
                <a:gd name="T31" fmla="*/ 8 h 35"/>
                <a:gd name="T32" fmla="*/ 31 w 38"/>
                <a:gd name="T33" fmla="*/ 8 h 35"/>
                <a:gd name="T34" fmla="*/ 9 w 38"/>
                <a:gd name="T35" fmla="*/ 1 h 35"/>
                <a:gd name="T36" fmla="*/ 9 w 38"/>
                <a:gd name="T37" fmla="*/ 1 h 35"/>
                <a:gd name="T38" fmla="*/ 6 w 38"/>
                <a:gd name="T39" fmla="*/ 0 h 35"/>
                <a:gd name="T40" fmla="*/ 4 w 38"/>
                <a:gd name="T41" fmla="*/ 0 h 35"/>
                <a:gd name="T42" fmla="*/ 1 w 38"/>
                <a:gd name="T43" fmla="*/ 2 h 35"/>
                <a:gd name="T44" fmla="*/ 0 w 38"/>
                <a:gd name="T45" fmla="*/ 3 h 35"/>
                <a:gd name="T46" fmla="*/ 0 w 38"/>
                <a:gd name="T47"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 h="35">
                  <a:moveTo>
                    <a:pt x="0" y="7"/>
                  </a:moveTo>
                  <a:lnTo>
                    <a:pt x="4" y="29"/>
                  </a:lnTo>
                  <a:lnTo>
                    <a:pt x="4" y="29"/>
                  </a:lnTo>
                  <a:lnTo>
                    <a:pt x="4" y="30"/>
                  </a:lnTo>
                  <a:lnTo>
                    <a:pt x="5" y="32"/>
                  </a:lnTo>
                  <a:lnTo>
                    <a:pt x="9" y="34"/>
                  </a:lnTo>
                  <a:lnTo>
                    <a:pt x="10" y="35"/>
                  </a:lnTo>
                  <a:lnTo>
                    <a:pt x="14" y="34"/>
                  </a:lnTo>
                  <a:lnTo>
                    <a:pt x="14" y="34"/>
                  </a:lnTo>
                  <a:lnTo>
                    <a:pt x="35" y="19"/>
                  </a:lnTo>
                  <a:lnTo>
                    <a:pt x="35" y="19"/>
                  </a:lnTo>
                  <a:lnTo>
                    <a:pt x="36" y="16"/>
                  </a:lnTo>
                  <a:lnTo>
                    <a:pt x="38" y="15"/>
                  </a:lnTo>
                  <a:lnTo>
                    <a:pt x="36" y="12"/>
                  </a:lnTo>
                  <a:lnTo>
                    <a:pt x="35" y="10"/>
                  </a:lnTo>
                  <a:lnTo>
                    <a:pt x="31" y="8"/>
                  </a:lnTo>
                  <a:lnTo>
                    <a:pt x="31" y="8"/>
                  </a:lnTo>
                  <a:lnTo>
                    <a:pt x="9" y="1"/>
                  </a:lnTo>
                  <a:lnTo>
                    <a:pt x="9" y="1"/>
                  </a:lnTo>
                  <a:lnTo>
                    <a:pt x="6" y="0"/>
                  </a:lnTo>
                  <a:lnTo>
                    <a:pt x="4" y="0"/>
                  </a:lnTo>
                  <a:lnTo>
                    <a:pt x="1" y="2"/>
                  </a:lnTo>
                  <a:lnTo>
                    <a:pt x="0" y="3"/>
                  </a:lnTo>
                  <a:lnTo>
                    <a:pt x="0" y="7"/>
                  </a:lnTo>
                  <a:close/>
                </a:path>
              </a:pathLst>
            </a:custGeom>
            <a:solidFill>
              <a:srgbClr val="ABABAB"/>
            </a:solidFill>
            <a:ln w="1588">
              <a:solidFill>
                <a:srgbClr val="000000"/>
              </a:solidFill>
              <a:prstDash val="solid"/>
              <a:round/>
              <a:headEnd/>
              <a:tailEnd/>
            </a:ln>
          </p:spPr>
          <p:txBody>
            <a:bodyPr/>
            <a:lstStyle/>
            <a:p>
              <a:endParaRPr lang="en-MY"/>
            </a:p>
          </p:txBody>
        </p:sp>
        <p:sp>
          <p:nvSpPr>
            <p:cNvPr id="49236" name="Freeform 84"/>
            <p:cNvSpPr>
              <a:spLocks/>
            </p:cNvSpPr>
            <p:nvPr/>
          </p:nvSpPr>
          <p:spPr bwMode="auto">
            <a:xfrm>
              <a:off x="1482" y="3197"/>
              <a:ext cx="37" cy="34"/>
            </a:xfrm>
            <a:custGeom>
              <a:avLst/>
              <a:gdLst>
                <a:gd name="T0" fmla="*/ 0 w 37"/>
                <a:gd name="T1" fmla="*/ 6 h 34"/>
                <a:gd name="T2" fmla="*/ 4 w 37"/>
                <a:gd name="T3" fmla="*/ 28 h 34"/>
                <a:gd name="T4" fmla="*/ 4 w 37"/>
                <a:gd name="T5" fmla="*/ 28 h 34"/>
                <a:gd name="T6" fmla="*/ 5 w 37"/>
                <a:gd name="T7" fmla="*/ 30 h 34"/>
                <a:gd name="T8" fmla="*/ 5 w 37"/>
                <a:gd name="T9" fmla="*/ 33 h 34"/>
                <a:gd name="T10" fmla="*/ 8 w 37"/>
                <a:gd name="T11" fmla="*/ 34 h 34"/>
                <a:gd name="T12" fmla="*/ 10 w 37"/>
                <a:gd name="T13" fmla="*/ 34 h 34"/>
                <a:gd name="T14" fmla="*/ 14 w 37"/>
                <a:gd name="T15" fmla="*/ 33 h 34"/>
                <a:gd name="T16" fmla="*/ 14 w 37"/>
                <a:gd name="T17" fmla="*/ 33 h 34"/>
                <a:gd name="T18" fmla="*/ 35 w 37"/>
                <a:gd name="T19" fmla="*/ 18 h 34"/>
                <a:gd name="T20" fmla="*/ 35 w 37"/>
                <a:gd name="T21" fmla="*/ 18 h 34"/>
                <a:gd name="T22" fmla="*/ 37 w 37"/>
                <a:gd name="T23" fmla="*/ 16 h 34"/>
                <a:gd name="T24" fmla="*/ 37 w 37"/>
                <a:gd name="T25" fmla="*/ 14 h 34"/>
                <a:gd name="T26" fmla="*/ 37 w 37"/>
                <a:gd name="T27" fmla="*/ 11 h 34"/>
                <a:gd name="T28" fmla="*/ 35 w 37"/>
                <a:gd name="T29" fmla="*/ 10 h 34"/>
                <a:gd name="T30" fmla="*/ 32 w 37"/>
                <a:gd name="T31" fmla="*/ 8 h 34"/>
                <a:gd name="T32" fmla="*/ 32 w 37"/>
                <a:gd name="T33" fmla="*/ 8 h 34"/>
                <a:gd name="T34" fmla="*/ 9 w 37"/>
                <a:gd name="T35" fmla="*/ 0 h 34"/>
                <a:gd name="T36" fmla="*/ 9 w 37"/>
                <a:gd name="T37" fmla="*/ 0 h 34"/>
                <a:gd name="T38" fmla="*/ 6 w 37"/>
                <a:gd name="T39" fmla="*/ 0 h 34"/>
                <a:gd name="T40" fmla="*/ 4 w 37"/>
                <a:gd name="T41" fmla="*/ 0 h 34"/>
                <a:gd name="T42" fmla="*/ 1 w 37"/>
                <a:gd name="T43" fmla="*/ 1 h 34"/>
                <a:gd name="T44" fmla="*/ 0 w 37"/>
                <a:gd name="T45" fmla="*/ 4 h 34"/>
                <a:gd name="T46" fmla="*/ 0 w 37"/>
                <a:gd name="T47" fmla="*/ 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 h="34">
                  <a:moveTo>
                    <a:pt x="0" y="6"/>
                  </a:moveTo>
                  <a:lnTo>
                    <a:pt x="4" y="28"/>
                  </a:lnTo>
                  <a:lnTo>
                    <a:pt x="4" y="28"/>
                  </a:lnTo>
                  <a:lnTo>
                    <a:pt x="5" y="30"/>
                  </a:lnTo>
                  <a:lnTo>
                    <a:pt x="5" y="33"/>
                  </a:lnTo>
                  <a:lnTo>
                    <a:pt x="8" y="34"/>
                  </a:lnTo>
                  <a:lnTo>
                    <a:pt x="10" y="34"/>
                  </a:lnTo>
                  <a:lnTo>
                    <a:pt x="14" y="33"/>
                  </a:lnTo>
                  <a:lnTo>
                    <a:pt x="14" y="33"/>
                  </a:lnTo>
                  <a:lnTo>
                    <a:pt x="35" y="18"/>
                  </a:lnTo>
                  <a:lnTo>
                    <a:pt x="35" y="18"/>
                  </a:lnTo>
                  <a:lnTo>
                    <a:pt x="37" y="16"/>
                  </a:lnTo>
                  <a:lnTo>
                    <a:pt x="37" y="14"/>
                  </a:lnTo>
                  <a:lnTo>
                    <a:pt x="37" y="11"/>
                  </a:lnTo>
                  <a:lnTo>
                    <a:pt x="35" y="10"/>
                  </a:lnTo>
                  <a:lnTo>
                    <a:pt x="32" y="8"/>
                  </a:lnTo>
                  <a:lnTo>
                    <a:pt x="32" y="8"/>
                  </a:lnTo>
                  <a:lnTo>
                    <a:pt x="9" y="0"/>
                  </a:lnTo>
                  <a:lnTo>
                    <a:pt x="9" y="0"/>
                  </a:lnTo>
                  <a:lnTo>
                    <a:pt x="6" y="0"/>
                  </a:lnTo>
                  <a:lnTo>
                    <a:pt x="4" y="0"/>
                  </a:lnTo>
                  <a:lnTo>
                    <a:pt x="1" y="1"/>
                  </a:lnTo>
                  <a:lnTo>
                    <a:pt x="0" y="4"/>
                  </a:lnTo>
                  <a:lnTo>
                    <a:pt x="0" y="6"/>
                  </a:lnTo>
                  <a:close/>
                </a:path>
              </a:pathLst>
            </a:custGeom>
            <a:solidFill>
              <a:srgbClr val="ABABAB"/>
            </a:solidFill>
            <a:ln w="1588">
              <a:solidFill>
                <a:srgbClr val="000000"/>
              </a:solidFill>
              <a:prstDash val="solid"/>
              <a:round/>
              <a:headEnd/>
              <a:tailEnd/>
            </a:ln>
          </p:spPr>
          <p:txBody>
            <a:bodyPr/>
            <a:lstStyle/>
            <a:p>
              <a:endParaRPr lang="en-MY"/>
            </a:p>
          </p:txBody>
        </p:sp>
        <p:sp>
          <p:nvSpPr>
            <p:cNvPr id="49237" name="Freeform 85"/>
            <p:cNvSpPr>
              <a:spLocks/>
            </p:cNvSpPr>
            <p:nvPr/>
          </p:nvSpPr>
          <p:spPr bwMode="auto">
            <a:xfrm>
              <a:off x="1133" y="3041"/>
              <a:ext cx="614" cy="471"/>
            </a:xfrm>
            <a:custGeom>
              <a:avLst/>
              <a:gdLst>
                <a:gd name="T0" fmla="*/ 570 w 614"/>
                <a:gd name="T1" fmla="*/ 156 h 471"/>
                <a:gd name="T2" fmla="*/ 540 w 614"/>
                <a:gd name="T3" fmla="*/ 114 h 471"/>
                <a:gd name="T4" fmla="*/ 499 w 614"/>
                <a:gd name="T5" fmla="*/ 79 h 471"/>
                <a:gd name="T6" fmla="*/ 451 w 614"/>
                <a:gd name="T7" fmla="*/ 51 h 471"/>
                <a:gd name="T8" fmla="*/ 399 w 614"/>
                <a:gd name="T9" fmla="*/ 31 h 471"/>
                <a:gd name="T10" fmla="*/ 343 w 614"/>
                <a:gd name="T11" fmla="*/ 21 h 471"/>
                <a:gd name="T12" fmla="*/ 285 w 614"/>
                <a:gd name="T13" fmla="*/ 21 h 471"/>
                <a:gd name="T14" fmla="*/ 227 w 614"/>
                <a:gd name="T15" fmla="*/ 31 h 471"/>
                <a:gd name="T16" fmla="*/ 175 w 614"/>
                <a:gd name="T17" fmla="*/ 51 h 471"/>
                <a:gd name="T18" fmla="*/ 127 w 614"/>
                <a:gd name="T19" fmla="*/ 79 h 471"/>
                <a:gd name="T20" fmla="*/ 88 w 614"/>
                <a:gd name="T21" fmla="*/ 114 h 471"/>
                <a:gd name="T22" fmla="*/ 56 w 614"/>
                <a:gd name="T23" fmla="*/ 156 h 471"/>
                <a:gd name="T24" fmla="*/ 35 w 614"/>
                <a:gd name="T25" fmla="*/ 203 h 471"/>
                <a:gd name="T26" fmla="*/ 24 w 614"/>
                <a:gd name="T27" fmla="*/ 253 h 471"/>
                <a:gd name="T28" fmla="*/ 24 w 614"/>
                <a:gd name="T29" fmla="*/ 306 h 471"/>
                <a:gd name="T30" fmla="*/ 35 w 614"/>
                <a:gd name="T31" fmla="*/ 358 h 471"/>
                <a:gd name="T32" fmla="*/ 56 w 614"/>
                <a:gd name="T33" fmla="*/ 403 h 471"/>
                <a:gd name="T34" fmla="*/ 88 w 614"/>
                <a:gd name="T35" fmla="*/ 446 h 471"/>
                <a:gd name="T36" fmla="*/ 82 w 614"/>
                <a:gd name="T37" fmla="*/ 471 h 471"/>
                <a:gd name="T38" fmla="*/ 32 w 614"/>
                <a:gd name="T39" fmla="*/ 406 h 471"/>
                <a:gd name="T40" fmla="*/ 6 w 614"/>
                <a:gd name="T41" fmla="*/ 340 h 471"/>
                <a:gd name="T42" fmla="*/ 0 w 614"/>
                <a:gd name="T43" fmla="*/ 277 h 471"/>
                <a:gd name="T44" fmla="*/ 8 w 614"/>
                <a:gd name="T45" fmla="*/ 217 h 471"/>
                <a:gd name="T46" fmla="*/ 30 w 614"/>
                <a:gd name="T47" fmla="*/ 161 h 471"/>
                <a:gd name="T48" fmla="*/ 63 w 614"/>
                <a:gd name="T49" fmla="*/ 112 h 471"/>
                <a:gd name="T50" fmla="*/ 102 w 614"/>
                <a:gd name="T51" fmla="*/ 72 h 471"/>
                <a:gd name="T52" fmla="*/ 145 w 614"/>
                <a:gd name="T53" fmla="*/ 41 h 471"/>
                <a:gd name="T54" fmla="*/ 205 w 614"/>
                <a:gd name="T55" fmla="*/ 16 h 471"/>
                <a:gd name="T56" fmla="*/ 271 w 614"/>
                <a:gd name="T57" fmla="*/ 2 h 471"/>
                <a:gd name="T58" fmla="*/ 338 w 614"/>
                <a:gd name="T59" fmla="*/ 1 h 471"/>
                <a:gd name="T60" fmla="*/ 406 w 614"/>
                <a:gd name="T61" fmla="*/ 11 h 471"/>
                <a:gd name="T62" fmla="*/ 470 w 614"/>
                <a:gd name="T63" fmla="*/ 36 h 471"/>
                <a:gd name="T64" fmla="*/ 528 w 614"/>
                <a:gd name="T65" fmla="*/ 74 h 471"/>
                <a:gd name="T66" fmla="*/ 577 w 614"/>
                <a:gd name="T67" fmla="*/ 126 h 471"/>
                <a:gd name="T68" fmla="*/ 614 w 614"/>
                <a:gd name="T69" fmla="*/ 191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4" h="471">
                  <a:moveTo>
                    <a:pt x="584" y="179"/>
                  </a:moveTo>
                  <a:lnTo>
                    <a:pt x="570" y="156"/>
                  </a:lnTo>
                  <a:lnTo>
                    <a:pt x="556" y="135"/>
                  </a:lnTo>
                  <a:lnTo>
                    <a:pt x="540" y="114"/>
                  </a:lnTo>
                  <a:lnTo>
                    <a:pt x="519" y="96"/>
                  </a:lnTo>
                  <a:lnTo>
                    <a:pt x="499" y="79"/>
                  </a:lnTo>
                  <a:lnTo>
                    <a:pt x="476" y="64"/>
                  </a:lnTo>
                  <a:lnTo>
                    <a:pt x="451" y="51"/>
                  </a:lnTo>
                  <a:lnTo>
                    <a:pt x="427" y="40"/>
                  </a:lnTo>
                  <a:lnTo>
                    <a:pt x="399" y="31"/>
                  </a:lnTo>
                  <a:lnTo>
                    <a:pt x="372" y="25"/>
                  </a:lnTo>
                  <a:lnTo>
                    <a:pt x="343" y="21"/>
                  </a:lnTo>
                  <a:lnTo>
                    <a:pt x="314" y="20"/>
                  </a:lnTo>
                  <a:lnTo>
                    <a:pt x="285" y="21"/>
                  </a:lnTo>
                  <a:lnTo>
                    <a:pt x="254" y="25"/>
                  </a:lnTo>
                  <a:lnTo>
                    <a:pt x="227" y="31"/>
                  </a:lnTo>
                  <a:lnTo>
                    <a:pt x="200" y="40"/>
                  </a:lnTo>
                  <a:lnTo>
                    <a:pt x="175" y="51"/>
                  </a:lnTo>
                  <a:lnTo>
                    <a:pt x="150" y="64"/>
                  </a:lnTo>
                  <a:lnTo>
                    <a:pt x="127" y="79"/>
                  </a:lnTo>
                  <a:lnTo>
                    <a:pt x="107" y="96"/>
                  </a:lnTo>
                  <a:lnTo>
                    <a:pt x="88" y="114"/>
                  </a:lnTo>
                  <a:lnTo>
                    <a:pt x="72" y="135"/>
                  </a:lnTo>
                  <a:lnTo>
                    <a:pt x="56" y="156"/>
                  </a:lnTo>
                  <a:lnTo>
                    <a:pt x="45" y="179"/>
                  </a:lnTo>
                  <a:lnTo>
                    <a:pt x="35" y="203"/>
                  </a:lnTo>
                  <a:lnTo>
                    <a:pt x="27" y="227"/>
                  </a:lnTo>
                  <a:lnTo>
                    <a:pt x="24" y="253"/>
                  </a:lnTo>
                  <a:lnTo>
                    <a:pt x="21" y="281"/>
                  </a:lnTo>
                  <a:lnTo>
                    <a:pt x="24" y="306"/>
                  </a:lnTo>
                  <a:lnTo>
                    <a:pt x="27" y="333"/>
                  </a:lnTo>
                  <a:lnTo>
                    <a:pt x="35" y="358"/>
                  </a:lnTo>
                  <a:lnTo>
                    <a:pt x="45" y="382"/>
                  </a:lnTo>
                  <a:lnTo>
                    <a:pt x="56" y="403"/>
                  </a:lnTo>
                  <a:lnTo>
                    <a:pt x="72" y="425"/>
                  </a:lnTo>
                  <a:lnTo>
                    <a:pt x="88" y="446"/>
                  </a:lnTo>
                  <a:lnTo>
                    <a:pt x="93" y="450"/>
                  </a:lnTo>
                  <a:lnTo>
                    <a:pt x="82" y="471"/>
                  </a:lnTo>
                  <a:lnTo>
                    <a:pt x="54" y="439"/>
                  </a:lnTo>
                  <a:lnTo>
                    <a:pt x="32" y="406"/>
                  </a:lnTo>
                  <a:lnTo>
                    <a:pt x="17" y="373"/>
                  </a:lnTo>
                  <a:lnTo>
                    <a:pt x="6" y="340"/>
                  </a:lnTo>
                  <a:lnTo>
                    <a:pt x="1" y="309"/>
                  </a:lnTo>
                  <a:lnTo>
                    <a:pt x="0" y="277"/>
                  </a:lnTo>
                  <a:lnTo>
                    <a:pt x="2" y="247"/>
                  </a:lnTo>
                  <a:lnTo>
                    <a:pt x="8" y="217"/>
                  </a:lnTo>
                  <a:lnTo>
                    <a:pt x="17" y="188"/>
                  </a:lnTo>
                  <a:lnTo>
                    <a:pt x="30" y="161"/>
                  </a:lnTo>
                  <a:lnTo>
                    <a:pt x="45" y="136"/>
                  </a:lnTo>
                  <a:lnTo>
                    <a:pt x="63" y="112"/>
                  </a:lnTo>
                  <a:lnTo>
                    <a:pt x="80" y="92"/>
                  </a:lnTo>
                  <a:lnTo>
                    <a:pt x="102" y="72"/>
                  </a:lnTo>
                  <a:lnTo>
                    <a:pt x="123" y="55"/>
                  </a:lnTo>
                  <a:lnTo>
                    <a:pt x="145" y="41"/>
                  </a:lnTo>
                  <a:lnTo>
                    <a:pt x="174" y="27"/>
                  </a:lnTo>
                  <a:lnTo>
                    <a:pt x="205" y="16"/>
                  </a:lnTo>
                  <a:lnTo>
                    <a:pt x="237" y="7"/>
                  </a:lnTo>
                  <a:lnTo>
                    <a:pt x="271" y="2"/>
                  </a:lnTo>
                  <a:lnTo>
                    <a:pt x="304" y="0"/>
                  </a:lnTo>
                  <a:lnTo>
                    <a:pt x="338" y="1"/>
                  </a:lnTo>
                  <a:lnTo>
                    <a:pt x="373" y="5"/>
                  </a:lnTo>
                  <a:lnTo>
                    <a:pt x="406" y="11"/>
                  </a:lnTo>
                  <a:lnTo>
                    <a:pt x="439" y="22"/>
                  </a:lnTo>
                  <a:lnTo>
                    <a:pt x="470" y="36"/>
                  </a:lnTo>
                  <a:lnTo>
                    <a:pt x="500" y="53"/>
                  </a:lnTo>
                  <a:lnTo>
                    <a:pt x="528" y="74"/>
                  </a:lnTo>
                  <a:lnTo>
                    <a:pt x="555" y="98"/>
                  </a:lnTo>
                  <a:lnTo>
                    <a:pt x="577" y="126"/>
                  </a:lnTo>
                  <a:lnTo>
                    <a:pt x="598" y="157"/>
                  </a:lnTo>
                  <a:lnTo>
                    <a:pt x="614" y="191"/>
                  </a:lnTo>
                  <a:lnTo>
                    <a:pt x="584" y="179"/>
                  </a:lnTo>
                  <a:close/>
                </a:path>
              </a:pathLst>
            </a:custGeom>
            <a:solidFill>
              <a:srgbClr val="ABABAB"/>
            </a:solidFill>
            <a:ln w="1588">
              <a:solidFill>
                <a:srgbClr val="ABABAB"/>
              </a:solidFill>
              <a:prstDash val="solid"/>
              <a:round/>
              <a:headEnd/>
              <a:tailEnd/>
            </a:ln>
          </p:spPr>
          <p:txBody>
            <a:bodyPr/>
            <a:lstStyle/>
            <a:p>
              <a:endParaRPr lang="en-MY"/>
            </a:p>
          </p:txBody>
        </p:sp>
        <p:sp>
          <p:nvSpPr>
            <p:cNvPr id="49238" name="Freeform 86"/>
            <p:cNvSpPr>
              <a:spLocks/>
            </p:cNvSpPr>
            <p:nvPr/>
          </p:nvSpPr>
          <p:spPr bwMode="auto">
            <a:xfrm>
              <a:off x="3409" y="3044"/>
              <a:ext cx="661" cy="590"/>
            </a:xfrm>
            <a:custGeom>
              <a:avLst/>
              <a:gdLst>
                <a:gd name="T0" fmla="*/ 364 w 661"/>
                <a:gd name="T1" fmla="*/ 3 h 590"/>
                <a:gd name="T2" fmla="*/ 428 w 661"/>
                <a:gd name="T3" fmla="*/ 13 h 590"/>
                <a:gd name="T4" fmla="*/ 487 w 661"/>
                <a:gd name="T5" fmla="*/ 36 h 590"/>
                <a:gd name="T6" fmla="*/ 540 w 661"/>
                <a:gd name="T7" fmla="*/ 67 h 590"/>
                <a:gd name="T8" fmla="*/ 586 w 661"/>
                <a:gd name="T9" fmla="*/ 108 h 590"/>
                <a:gd name="T10" fmla="*/ 621 w 661"/>
                <a:gd name="T11" fmla="*/ 154 h 590"/>
                <a:gd name="T12" fmla="*/ 646 w 661"/>
                <a:gd name="T13" fmla="*/ 207 h 590"/>
                <a:gd name="T14" fmla="*/ 659 w 661"/>
                <a:gd name="T15" fmla="*/ 264 h 590"/>
                <a:gd name="T16" fmla="*/ 659 w 661"/>
                <a:gd name="T17" fmla="*/ 325 h 590"/>
                <a:gd name="T18" fmla="*/ 646 w 661"/>
                <a:gd name="T19" fmla="*/ 381 h 590"/>
                <a:gd name="T20" fmla="*/ 621 w 661"/>
                <a:gd name="T21" fmla="*/ 434 h 590"/>
                <a:gd name="T22" fmla="*/ 586 w 661"/>
                <a:gd name="T23" fmla="*/ 481 h 590"/>
                <a:gd name="T24" fmla="*/ 540 w 661"/>
                <a:gd name="T25" fmla="*/ 521 h 590"/>
                <a:gd name="T26" fmla="*/ 487 w 661"/>
                <a:gd name="T27" fmla="*/ 553 h 590"/>
                <a:gd name="T28" fmla="*/ 428 w 661"/>
                <a:gd name="T29" fmla="*/ 576 h 590"/>
                <a:gd name="T30" fmla="*/ 364 w 661"/>
                <a:gd name="T31" fmla="*/ 587 h 590"/>
                <a:gd name="T32" fmla="*/ 297 w 661"/>
                <a:gd name="T33" fmla="*/ 587 h 590"/>
                <a:gd name="T34" fmla="*/ 232 w 661"/>
                <a:gd name="T35" fmla="*/ 576 h 590"/>
                <a:gd name="T36" fmla="*/ 174 w 661"/>
                <a:gd name="T37" fmla="*/ 553 h 590"/>
                <a:gd name="T38" fmla="*/ 120 w 661"/>
                <a:gd name="T39" fmla="*/ 521 h 590"/>
                <a:gd name="T40" fmla="*/ 76 w 661"/>
                <a:gd name="T41" fmla="*/ 481 h 590"/>
                <a:gd name="T42" fmla="*/ 41 w 661"/>
                <a:gd name="T43" fmla="*/ 434 h 590"/>
                <a:gd name="T44" fmla="*/ 15 w 661"/>
                <a:gd name="T45" fmla="*/ 381 h 590"/>
                <a:gd name="T46" fmla="*/ 2 w 661"/>
                <a:gd name="T47" fmla="*/ 325 h 590"/>
                <a:gd name="T48" fmla="*/ 2 w 661"/>
                <a:gd name="T49" fmla="*/ 264 h 590"/>
                <a:gd name="T50" fmla="*/ 15 w 661"/>
                <a:gd name="T51" fmla="*/ 207 h 590"/>
                <a:gd name="T52" fmla="*/ 41 w 661"/>
                <a:gd name="T53" fmla="*/ 154 h 590"/>
                <a:gd name="T54" fmla="*/ 76 w 661"/>
                <a:gd name="T55" fmla="*/ 108 h 590"/>
                <a:gd name="T56" fmla="*/ 120 w 661"/>
                <a:gd name="T57" fmla="*/ 67 h 590"/>
                <a:gd name="T58" fmla="*/ 174 w 661"/>
                <a:gd name="T59" fmla="*/ 36 h 590"/>
                <a:gd name="T60" fmla="*/ 232 w 661"/>
                <a:gd name="T61" fmla="*/ 13 h 590"/>
                <a:gd name="T62" fmla="*/ 297 w 661"/>
                <a:gd name="T63" fmla="*/ 3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1" h="590">
                  <a:moveTo>
                    <a:pt x="331" y="0"/>
                  </a:moveTo>
                  <a:lnTo>
                    <a:pt x="364" y="3"/>
                  </a:lnTo>
                  <a:lnTo>
                    <a:pt x="396" y="7"/>
                  </a:lnTo>
                  <a:lnTo>
                    <a:pt x="428" y="13"/>
                  </a:lnTo>
                  <a:lnTo>
                    <a:pt x="458" y="23"/>
                  </a:lnTo>
                  <a:lnTo>
                    <a:pt x="487" y="36"/>
                  </a:lnTo>
                  <a:lnTo>
                    <a:pt x="515" y="51"/>
                  </a:lnTo>
                  <a:lnTo>
                    <a:pt x="540" y="67"/>
                  </a:lnTo>
                  <a:lnTo>
                    <a:pt x="564" y="86"/>
                  </a:lnTo>
                  <a:lnTo>
                    <a:pt x="586" y="108"/>
                  </a:lnTo>
                  <a:lnTo>
                    <a:pt x="605" y="130"/>
                  </a:lnTo>
                  <a:lnTo>
                    <a:pt x="621" y="154"/>
                  </a:lnTo>
                  <a:lnTo>
                    <a:pt x="635" y="181"/>
                  </a:lnTo>
                  <a:lnTo>
                    <a:pt x="646" y="207"/>
                  </a:lnTo>
                  <a:lnTo>
                    <a:pt x="654" y="235"/>
                  </a:lnTo>
                  <a:lnTo>
                    <a:pt x="659" y="264"/>
                  </a:lnTo>
                  <a:lnTo>
                    <a:pt x="661" y="294"/>
                  </a:lnTo>
                  <a:lnTo>
                    <a:pt x="659" y="325"/>
                  </a:lnTo>
                  <a:lnTo>
                    <a:pt x="654" y="354"/>
                  </a:lnTo>
                  <a:lnTo>
                    <a:pt x="646" y="381"/>
                  </a:lnTo>
                  <a:lnTo>
                    <a:pt x="635" y="409"/>
                  </a:lnTo>
                  <a:lnTo>
                    <a:pt x="621" y="434"/>
                  </a:lnTo>
                  <a:lnTo>
                    <a:pt x="605" y="458"/>
                  </a:lnTo>
                  <a:lnTo>
                    <a:pt x="586" y="481"/>
                  </a:lnTo>
                  <a:lnTo>
                    <a:pt x="564" y="502"/>
                  </a:lnTo>
                  <a:lnTo>
                    <a:pt x="540" y="521"/>
                  </a:lnTo>
                  <a:lnTo>
                    <a:pt x="515" y="538"/>
                  </a:lnTo>
                  <a:lnTo>
                    <a:pt x="487" y="553"/>
                  </a:lnTo>
                  <a:lnTo>
                    <a:pt x="458" y="566"/>
                  </a:lnTo>
                  <a:lnTo>
                    <a:pt x="428" y="576"/>
                  </a:lnTo>
                  <a:lnTo>
                    <a:pt x="396" y="583"/>
                  </a:lnTo>
                  <a:lnTo>
                    <a:pt x="364" y="587"/>
                  </a:lnTo>
                  <a:lnTo>
                    <a:pt x="331" y="590"/>
                  </a:lnTo>
                  <a:lnTo>
                    <a:pt x="297" y="587"/>
                  </a:lnTo>
                  <a:lnTo>
                    <a:pt x="264" y="583"/>
                  </a:lnTo>
                  <a:lnTo>
                    <a:pt x="232" y="576"/>
                  </a:lnTo>
                  <a:lnTo>
                    <a:pt x="202" y="566"/>
                  </a:lnTo>
                  <a:lnTo>
                    <a:pt x="174" y="553"/>
                  </a:lnTo>
                  <a:lnTo>
                    <a:pt x="145" y="538"/>
                  </a:lnTo>
                  <a:lnTo>
                    <a:pt x="120" y="521"/>
                  </a:lnTo>
                  <a:lnTo>
                    <a:pt x="97" y="502"/>
                  </a:lnTo>
                  <a:lnTo>
                    <a:pt x="76" y="481"/>
                  </a:lnTo>
                  <a:lnTo>
                    <a:pt x="57" y="458"/>
                  </a:lnTo>
                  <a:lnTo>
                    <a:pt x="41" y="434"/>
                  </a:lnTo>
                  <a:lnTo>
                    <a:pt x="27" y="409"/>
                  </a:lnTo>
                  <a:lnTo>
                    <a:pt x="15" y="381"/>
                  </a:lnTo>
                  <a:lnTo>
                    <a:pt x="7" y="354"/>
                  </a:lnTo>
                  <a:lnTo>
                    <a:pt x="2" y="325"/>
                  </a:lnTo>
                  <a:lnTo>
                    <a:pt x="0" y="294"/>
                  </a:lnTo>
                  <a:lnTo>
                    <a:pt x="2" y="264"/>
                  </a:lnTo>
                  <a:lnTo>
                    <a:pt x="7" y="235"/>
                  </a:lnTo>
                  <a:lnTo>
                    <a:pt x="15" y="207"/>
                  </a:lnTo>
                  <a:lnTo>
                    <a:pt x="27" y="181"/>
                  </a:lnTo>
                  <a:lnTo>
                    <a:pt x="41" y="154"/>
                  </a:lnTo>
                  <a:lnTo>
                    <a:pt x="57" y="130"/>
                  </a:lnTo>
                  <a:lnTo>
                    <a:pt x="76" y="108"/>
                  </a:lnTo>
                  <a:lnTo>
                    <a:pt x="97" y="86"/>
                  </a:lnTo>
                  <a:lnTo>
                    <a:pt x="120" y="67"/>
                  </a:lnTo>
                  <a:lnTo>
                    <a:pt x="145" y="51"/>
                  </a:lnTo>
                  <a:lnTo>
                    <a:pt x="174" y="36"/>
                  </a:lnTo>
                  <a:lnTo>
                    <a:pt x="202" y="23"/>
                  </a:lnTo>
                  <a:lnTo>
                    <a:pt x="232" y="13"/>
                  </a:lnTo>
                  <a:lnTo>
                    <a:pt x="264" y="7"/>
                  </a:lnTo>
                  <a:lnTo>
                    <a:pt x="297" y="3"/>
                  </a:lnTo>
                  <a:lnTo>
                    <a:pt x="331" y="0"/>
                  </a:lnTo>
                  <a:close/>
                </a:path>
              </a:pathLst>
            </a:custGeom>
            <a:solidFill>
              <a:srgbClr val="000000"/>
            </a:solidFill>
            <a:ln w="1588">
              <a:solidFill>
                <a:srgbClr val="ABABAB"/>
              </a:solidFill>
              <a:prstDash val="solid"/>
              <a:round/>
              <a:headEnd/>
              <a:tailEnd/>
            </a:ln>
          </p:spPr>
          <p:txBody>
            <a:bodyPr/>
            <a:lstStyle/>
            <a:p>
              <a:endParaRPr lang="en-MY"/>
            </a:p>
          </p:txBody>
        </p:sp>
        <p:sp>
          <p:nvSpPr>
            <p:cNvPr id="49239" name="Freeform 87"/>
            <p:cNvSpPr>
              <a:spLocks/>
            </p:cNvSpPr>
            <p:nvPr/>
          </p:nvSpPr>
          <p:spPr bwMode="auto">
            <a:xfrm>
              <a:off x="3629" y="3461"/>
              <a:ext cx="266" cy="77"/>
            </a:xfrm>
            <a:custGeom>
              <a:avLst/>
              <a:gdLst>
                <a:gd name="T0" fmla="*/ 24 w 266"/>
                <a:gd name="T1" fmla="*/ 14 h 77"/>
                <a:gd name="T2" fmla="*/ 9 w 266"/>
                <a:gd name="T3" fmla="*/ 14 h 77"/>
                <a:gd name="T4" fmla="*/ 7 w 266"/>
                <a:gd name="T5" fmla="*/ 15 h 77"/>
                <a:gd name="T6" fmla="*/ 5 w 266"/>
                <a:gd name="T7" fmla="*/ 16 h 77"/>
                <a:gd name="T8" fmla="*/ 2 w 266"/>
                <a:gd name="T9" fmla="*/ 19 h 77"/>
                <a:gd name="T10" fmla="*/ 1 w 266"/>
                <a:gd name="T11" fmla="*/ 22 h 77"/>
                <a:gd name="T12" fmla="*/ 0 w 266"/>
                <a:gd name="T13" fmla="*/ 27 h 77"/>
                <a:gd name="T14" fmla="*/ 1 w 266"/>
                <a:gd name="T15" fmla="*/ 31 h 77"/>
                <a:gd name="T16" fmla="*/ 2 w 266"/>
                <a:gd name="T17" fmla="*/ 36 h 77"/>
                <a:gd name="T18" fmla="*/ 6 w 266"/>
                <a:gd name="T19" fmla="*/ 43 h 77"/>
                <a:gd name="T20" fmla="*/ 10 w 266"/>
                <a:gd name="T21" fmla="*/ 49 h 77"/>
                <a:gd name="T22" fmla="*/ 17 w 266"/>
                <a:gd name="T23" fmla="*/ 54 h 77"/>
                <a:gd name="T24" fmla="*/ 24 w 266"/>
                <a:gd name="T25" fmla="*/ 58 h 77"/>
                <a:gd name="T26" fmla="*/ 34 w 266"/>
                <a:gd name="T27" fmla="*/ 63 h 77"/>
                <a:gd name="T28" fmla="*/ 45 w 266"/>
                <a:gd name="T29" fmla="*/ 67 h 77"/>
                <a:gd name="T30" fmla="*/ 60 w 266"/>
                <a:gd name="T31" fmla="*/ 70 h 77"/>
                <a:gd name="T32" fmla="*/ 78 w 266"/>
                <a:gd name="T33" fmla="*/ 74 h 77"/>
                <a:gd name="T34" fmla="*/ 98 w 266"/>
                <a:gd name="T35" fmla="*/ 77 h 77"/>
                <a:gd name="T36" fmla="*/ 120 w 266"/>
                <a:gd name="T37" fmla="*/ 77 h 77"/>
                <a:gd name="T38" fmla="*/ 142 w 266"/>
                <a:gd name="T39" fmla="*/ 77 h 77"/>
                <a:gd name="T40" fmla="*/ 164 w 266"/>
                <a:gd name="T41" fmla="*/ 73 h 77"/>
                <a:gd name="T42" fmla="*/ 184 w 266"/>
                <a:gd name="T43" fmla="*/ 69 h 77"/>
                <a:gd name="T44" fmla="*/ 203 w 266"/>
                <a:gd name="T45" fmla="*/ 63 h 77"/>
                <a:gd name="T46" fmla="*/ 222 w 266"/>
                <a:gd name="T47" fmla="*/ 56 h 77"/>
                <a:gd name="T48" fmla="*/ 234 w 266"/>
                <a:gd name="T49" fmla="*/ 50 h 77"/>
                <a:gd name="T50" fmla="*/ 242 w 266"/>
                <a:gd name="T51" fmla="*/ 45 h 77"/>
                <a:gd name="T52" fmla="*/ 251 w 266"/>
                <a:gd name="T53" fmla="*/ 39 h 77"/>
                <a:gd name="T54" fmla="*/ 256 w 266"/>
                <a:gd name="T55" fmla="*/ 34 h 77"/>
                <a:gd name="T56" fmla="*/ 262 w 266"/>
                <a:gd name="T57" fmla="*/ 26 h 77"/>
                <a:gd name="T58" fmla="*/ 265 w 266"/>
                <a:gd name="T59" fmla="*/ 19 h 77"/>
                <a:gd name="T60" fmla="*/ 266 w 266"/>
                <a:gd name="T61" fmla="*/ 14 h 77"/>
                <a:gd name="T62" fmla="*/ 265 w 266"/>
                <a:gd name="T63" fmla="*/ 9 h 77"/>
                <a:gd name="T64" fmla="*/ 263 w 266"/>
                <a:gd name="T65" fmla="*/ 6 h 77"/>
                <a:gd name="T66" fmla="*/ 261 w 266"/>
                <a:gd name="T67" fmla="*/ 4 h 77"/>
                <a:gd name="T68" fmla="*/ 256 w 266"/>
                <a:gd name="T69" fmla="*/ 1 h 77"/>
                <a:gd name="T70" fmla="*/ 252 w 266"/>
                <a:gd name="T71" fmla="*/ 0 h 77"/>
                <a:gd name="T72" fmla="*/ 237 w 266"/>
                <a:gd name="T73" fmla="*/ 1 h 77"/>
                <a:gd name="T74" fmla="*/ 226 w 266"/>
                <a:gd name="T75" fmla="*/ 7 h 77"/>
                <a:gd name="T76" fmla="*/ 215 w 266"/>
                <a:gd name="T77" fmla="*/ 12 h 77"/>
                <a:gd name="T78" fmla="*/ 203 w 266"/>
                <a:gd name="T79" fmla="*/ 19 h 77"/>
                <a:gd name="T80" fmla="*/ 193 w 266"/>
                <a:gd name="T81" fmla="*/ 22 h 77"/>
                <a:gd name="T82" fmla="*/ 180 w 266"/>
                <a:gd name="T83" fmla="*/ 27 h 77"/>
                <a:gd name="T84" fmla="*/ 168 w 266"/>
                <a:gd name="T85" fmla="*/ 30 h 77"/>
                <a:gd name="T86" fmla="*/ 155 w 266"/>
                <a:gd name="T87" fmla="*/ 33 h 77"/>
                <a:gd name="T88" fmla="*/ 142 w 266"/>
                <a:gd name="T89" fmla="*/ 35 h 77"/>
                <a:gd name="T90" fmla="*/ 128 w 266"/>
                <a:gd name="T91" fmla="*/ 35 h 77"/>
                <a:gd name="T92" fmla="*/ 115 w 266"/>
                <a:gd name="T93" fmla="*/ 35 h 77"/>
                <a:gd name="T94" fmla="*/ 99 w 266"/>
                <a:gd name="T95" fmla="*/ 35 h 77"/>
                <a:gd name="T96" fmla="*/ 86 w 266"/>
                <a:gd name="T97" fmla="*/ 33 h 77"/>
                <a:gd name="T98" fmla="*/ 70 w 266"/>
                <a:gd name="T99" fmla="*/ 30 h 77"/>
                <a:gd name="T100" fmla="*/ 55 w 266"/>
                <a:gd name="T101" fmla="*/ 26 h 77"/>
                <a:gd name="T102" fmla="*/ 40 w 266"/>
                <a:gd name="T103" fmla="*/ 20 h 77"/>
                <a:gd name="T104" fmla="*/ 24 w 266"/>
                <a:gd name="T105" fmla="*/ 1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 h="77">
                  <a:moveTo>
                    <a:pt x="24" y="14"/>
                  </a:moveTo>
                  <a:lnTo>
                    <a:pt x="9" y="14"/>
                  </a:lnTo>
                  <a:lnTo>
                    <a:pt x="7" y="15"/>
                  </a:lnTo>
                  <a:lnTo>
                    <a:pt x="5" y="16"/>
                  </a:lnTo>
                  <a:lnTo>
                    <a:pt x="2" y="19"/>
                  </a:lnTo>
                  <a:lnTo>
                    <a:pt x="1" y="22"/>
                  </a:lnTo>
                  <a:lnTo>
                    <a:pt x="0" y="27"/>
                  </a:lnTo>
                  <a:lnTo>
                    <a:pt x="1" y="31"/>
                  </a:lnTo>
                  <a:lnTo>
                    <a:pt x="2" y="36"/>
                  </a:lnTo>
                  <a:lnTo>
                    <a:pt x="6" y="43"/>
                  </a:lnTo>
                  <a:lnTo>
                    <a:pt x="10" y="49"/>
                  </a:lnTo>
                  <a:lnTo>
                    <a:pt x="17" y="54"/>
                  </a:lnTo>
                  <a:lnTo>
                    <a:pt x="24" y="58"/>
                  </a:lnTo>
                  <a:lnTo>
                    <a:pt x="34" y="63"/>
                  </a:lnTo>
                  <a:lnTo>
                    <a:pt x="45" y="67"/>
                  </a:lnTo>
                  <a:lnTo>
                    <a:pt x="60" y="70"/>
                  </a:lnTo>
                  <a:lnTo>
                    <a:pt x="78" y="74"/>
                  </a:lnTo>
                  <a:lnTo>
                    <a:pt x="98" y="77"/>
                  </a:lnTo>
                  <a:lnTo>
                    <a:pt x="120" y="77"/>
                  </a:lnTo>
                  <a:lnTo>
                    <a:pt x="142" y="77"/>
                  </a:lnTo>
                  <a:lnTo>
                    <a:pt x="164" y="73"/>
                  </a:lnTo>
                  <a:lnTo>
                    <a:pt x="184" y="69"/>
                  </a:lnTo>
                  <a:lnTo>
                    <a:pt x="203" y="63"/>
                  </a:lnTo>
                  <a:lnTo>
                    <a:pt x="222" y="56"/>
                  </a:lnTo>
                  <a:lnTo>
                    <a:pt x="234" y="50"/>
                  </a:lnTo>
                  <a:lnTo>
                    <a:pt x="242" y="45"/>
                  </a:lnTo>
                  <a:lnTo>
                    <a:pt x="251" y="39"/>
                  </a:lnTo>
                  <a:lnTo>
                    <a:pt x="256" y="34"/>
                  </a:lnTo>
                  <a:lnTo>
                    <a:pt x="262" y="26"/>
                  </a:lnTo>
                  <a:lnTo>
                    <a:pt x="265" y="19"/>
                  </a:lnTo>
                  <a:lnTo>
                    <a:pt x="266" y="14"/>
                  </a:lnTo>
                  <a:lnTo>
                    <a:pt x="265" y="9"/>
                  </a:lnTo>
                  <a:lnTo>
                    <a:pt x="263" y="6"/>
                  </a:lnTo>
                  <a:lnTo>
                    <a:pt x="261" y="4"/>
                  </a:lnTo>
                  <a:lnTo>
                    <a:pt x="256" y="1"/>
                  </a:lnTo>
                  <a:lnTo>
                    <a:pt x="252" y="0"/>
                  </a:lnTo>
                  <a:lnTo>
                    <a:pt x="237" y="1"/>
                  </a:lnTo>
                  <a:lnTo>
                    <a:pt x="226" y="7"/>
                  </a:lnTo>
                  <a:lnTo>
                    <a:pt x="215" y="12"/>
                  </a:lnTo>
                  <a:lnTo>
                    <a:pt x="203" y="19"/>
                  </a:lnTo>
                  <a:lnTo>
                    <a:pt x="193" y="22"/>
                  </a:lnTo>
                  <a:lnTo>
                    <a:pt x="180" y="27"/>
                  </a:lnTo>
                  <a:lnTo>
                    <a:pt x="168" y="30"/>
                  </a:lnTo>
                  <a:lnTo>
                    <a:pt x="155" y="33"/>
                  </a:lnTo>
                  <a:lnTo>
                    <a:pt x="142" y="35"/>
                  </a:lnTo>
                  <a:lnTo>
                    <a:pt x="128" y="35"/>
                  </a:lnTo>
                  <a:lnTo>
                    <a:pt x="115" y="35"/>
                  </a:lnTo>
                  <a:lnTo>
                    <a:pt x="99" y="35"/>
                  </a:lnTo>
                  <a:lnTo>
                    <a:pt x="86" y="33"/>
                  </a:lnTo>
                  <a:lnTo>
                    <a:pt x="70" y="30"/>
                  </a:lnTo>
                  <a:lnTo>
                    <a:pt x="55" y="26"/>
                  </a:lnTo>
                  <a:lnTo>
                    <a:pt x="40" y="20"/>
                  </a:lnTo>
                  <a:lnTo>
                    <a:pt x="24" y="14"/>
                  </a:lnTo>
                  <a:close/>
                </a:path>
              </a:pathLst>
            </a:custGeom>
            <a:solidFill>
              <a:srgbClr val="ABABAB"/>
            </a:solidFill>
            <a:ln w="1588">
              <a:solidFill>
                <a:srgbClr val="ABABAB"/>
              </a:solidFill>
              <a:prstDash val="solid"/>
              <a:round/>
              <a:headEnd/>
              <a:tailEnd/>
            </a:ln>
          </p:spPr>
          <p:txBody>
            <a:bodyPr/>
            <a:lstStyle/>
            <a:p>
              <a:endParaRPr lang="en-MY"/>
            </a:p>
          </p:txBody>
        </p:sp>
        <p:sp>
          <p:nvSpPr>
            <p:cNvPr id="49240" name="Freeform 88"/>
            <p:cNvSpPr>
              <a:spLocks/>
            </p:cNvSpPr>
            <p:nvPr/>
          </p:nvSpPr>
          <p:spPr bwMode="auto">
            <a:xfrm>
              <a:off x="3551" y="3171"/>
              <a:ext cx="378" cy="336"/>
            </a:xfrm>
            <a:custGeom>
              <a:avLst/>
              <a:gdLst>
                <a:gd name="T0" fmla="*/ 208 w 378"/>
                <a:gd name="T1" fmla="*/ 0 h 336"/>
                <a:gd name="T2" fmla="*/ 244 w 378"/>
                <a:gd name="T3" fmla="*/ 6 h 336"/>
                <a:gd name="T4" fmla="*/ 277 w 378"/>
                <a:gd name="T5" fmla="*/ 18 h 336"/>
                <a:gd name="T6" fmla="*/ 309 w 378"/>
                <a:gd name="T7" fmla="*/ 37 h 336"/>
                <a:gd name="T8" fmla="*/ 334 w 378"/>
                <a:gd name="T9" fmla="*/ 60 h 336"/>
                <a:gd name="T10" fmla="*/ 355 w 378"/>
                <a:gd name="T11" fmla="*/ 87 h 336"/>
                <a:gd name="T12" fmla="*/ 369 w 378"/>
                <a:gd name="T13" fmla="*/ 117 h 336"/>
                <a:gd name="T14" fmla="*/ 377 w 378"/>
                <a:gd name="T15" fmla="*/ 150 h 336"/>
                <a:gd name="T16" fmla="*/ 377 w 378"/>
                <a:gd name="T17" fmla="*/ 185 h 336"/>
                <a:gd name="T18" fmla="*/ 369 w 378"/>
                <a:gd name="T19" fmla="*/ 217 h 336"/>
                <a:gd name="T20" fmla="*/ 355 w 378"/>
                <a:gd name="T21" fmla="*/ 248 h 336"/>
                <a:gd name="T22" fmla="*/ 334 w 378"/>
                <a:gd name="T23" fmla="*/ 275 h 336"/>
                <a:gd name="T24" fmla="*/ 309 w 378"/>
                <a:gd name="T25" fmla="*/ 297 h 336"/>
                <a:gd name="T26" fmla="*/ 277 w 378"/>
                <a:gd name="T27" fmla="*/ 316 h 336"/>
                <a:gd name="T28" fmla="*/ 244 w 378"/>
                <a:gd name="T29" fmla="*/ 329 h 336"/>
                <a:gd name="T30" fmla="*/ 208 w 378"/>
                <a:gd name="T31" fmla="*/ 335 h 336"/>
                <a:gd name="T32" fmla="*/ 170 w 378"/>
                <a:gd name="T33" fmla="*/ 335 h 336"/>
                <a:gd name="T34" fmla="*/ 132 w 378"/>
                <a:gd name="T35" fmla="*/ 329 h 336"/>
                <a:gd name="T36" fmla="*/ 99 w 378"/>
                <a:gd name="T37" fmla="*/ 316 h 336"/>
                <a:gd name="T38" fmla="*/ 69 w 378"/>
                <a:gd name="T39" fmla="*/ 297 h 336"/>
                <a:gd name="T40" fmla="*/ 44 w 378"/>
                <a:gd name="T41" fmla="*/ 275 h 336"/>
                <a:gd name="T42" fmla="*/ 22 w 378"/>
                <a:gd name="T43" fmla="*/ 248 h 336"/>
                <a:gd name="T44" fmla="*/ 8 w 378"/>
                <a:gd name="T45" fmla="*/ 217 h 336"/>
                <a:gd name="T46" fmla="*/ 1 w 378"/>
                <a:gd name="T47" fmla="*/ 185 h 336"/>
                <a:gd name="T48" fmla="*/ 1 w 378"/>
                <a:gd name="T49" fmla="*/ 150 h 336"/>
                <a:gd name="T50" fmla="*/ 8 w 378"/>
                <a:gd name="T51" fmla="*/ 117 h 336"/>
                <a:gd name="T52" fmla="*/ 22 w 378"/>
                <a:gd name="T53" fmla="*/ 87 h 336"/>
                <a:gd name="T54" fmla="*/ 44 w 378"/>
                <a:gd name="T55" fmla="*/ 60 h 336"/>
                <a:gd name="T56" fmla="*/ 69 w 378"/>
                <a:gd name="T57" fmla="*/ 37 h 336"/>
                <a:gd name="T58" fmla="*/ 99 w 378"/>
                <a:gd name="T59" fmla="*/ 18 h 336"/>
                <a:gd name="T60" fmla="*/ 132 w 378"/>
                <a:gd name="T61" fmla="*/ 6 h 336"/>
                <a:gd name="T62" fmla="*/ 170 w 378"/>
                <a:gd name="T63"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8" h="336">
                  <a:moveTo>
                    <a:pt x="189" y="0"/>
                  </a:moveTo>
                  <a:lnTo>
                    <a:pt x="208" y="0"/>
                  </a:lnTo>
                  <a:lnTo>
                    <a:pt x="227" y="2"/>
                  </a:lnTo>
                  <a:lnTo>
                    <a:pt x="244" y="6"/>
                  </a:lnTo>
                  <a:lnTo>
                    <a:pt x="262" y="12"/>
                  </a:lnTo>
                  <a:lnTo>
                    <a:pt x="277" y="18"/>
                  </a:lnTo>
                  <a:lnTo>
                    <a:pt x="293" y="27"/>
                  </a:lnTo>
                  <a:lnTo>
                    <a:pt x="309" y="37"/>
                  </a:lnTo>
                  <a:lnTo>
                    <a:pt x="323" y="48"/>
                  </a:lnTo>
                  <a:lnTo>
                    <a:pt x="334" y="60"/>
                  </a:lnTo>
                  <a:lnTo>
                    <a:pt x="345" y="73"/>
                  </a:lnTo>
                  <a:lnTo>
                    <a:pt x="355" y="87"/>
                  </a:lnTo>
                  <a:lnTo>
                    <a:pt x="363" y="102"/>
                  </a:lnTo>
                  <a:lnTo>
                    <a:pt x="369" y="117"/>
                  </a:lnTo>
                  <a:lnTo>
                    <a:pt x="374" y="133"/>
                  </a:lnTo>
                  <a:lnTo>
                    <a:pt x="377" y="150"/>
                  </a:lnTo>
                  <a:lnTo>
                    <a:pt x="378" y="167"/>
                  </a:lnTo>
                  <a:lnTo>
                    <a:pt x="377" y="185"/>
                  </a:lnTo>
                  <a:lnTo>
                    <a:pt x="374" y="201"/>
                  </a:lnTo>
                  <a:lnTo>
                    <a:pt x="369" y="217"/>
                  </a:lnTo>
                  <a:lnTo>
                    <a:pt x="363" y="233"/>
                  </a:lnTo>
                  <a:lnTo>
                    <a:pt x="355" y="248"/>
                  </a:lnTo>
                  <a:lnTo>
                    <a:pt x="345" y="262"/>
                  </a:lnTo>
                  <a:lnTo>
                    <a:pt x="334" y="275"/>
                  </a:lnTo>
                  <a:lnTo>
                    <a:pt x="323" y="287"/>
                  </a:lnTo>
                  <a:lnTo>
                    <a:pt x="309" y="297"/>
                  </a:lnTo>
                  <a:lnTo>
                    <a:pt x="293" y="307"/>
                  </a:lnTo>
                  <a:lnTo>
                    <a:pt x="277" y="316"/>
                  </a:lnTo>
                  <a:lnTo>
                    <a:pt x="262" y="323"/>
                  </a:lnTo>
                  <a:lnTo>
                    <a:pt x="244" y="329"/>
                  </a:lnTo>
                  <a:lnTo>
                    <a:pt x="227" y="333"/>
                  </a:lnTo>
                  <a:lnTo>
                    <a:pt x="208" y="335"/>
                  </a:lnTo>
                  <a:lnTo>
                    <a:pt x="189" y="336"/>
                  </a:lnTo>
                  <a:lnTo>
                    <a:pt x="170" y="335"/>
                  </a:lnTo>
                  <a:lnTo>
                    <a:pt x="151" y="333"/>
                  </a:lnTo>
                  <a:lnTo>
                    <a:pt x="132" y="329"/>
                  </a:lnTo>
                  <a:lnTo>
                    <a:pt x="117" y="323"/>
                  </a:lnTo>
                  <a:lnTo>
                    <a:pt x="99" y="316"/>
                  </a:lnTo>
                  <a:lnTo>
                    <a:pt x="84" y="307"/>
                  </a:lnTo>
                  <a:lnTo>
                    <a:pt x="69" y="297"/>
                  </a:lnTo>
                  <a:lnTo>
                    <a:pt x="56" y="287"/>
                  </a:lnTo>
                  <a:lnTo>
                    <a:pt x="44" y="275"/>
                  </a:lnTo>
                  <a:lnTo>
                    <a:pt x="32" y="262"/>
                  </a:lnTo>
                  <a:lnTo>
                    <a:pt x="22" y="248"/>
                  </a:lnTo>
                  <a:lnTo>
                    <a:pt x="15" y="233"/>
                  </a:lnTo>
                  <a:lnTo>
                    <a:pt x="8" y="217"/>
                  </a:lnTo>
                  <a:lnTo>
                    <a:pt x="3" y="201"/>
                  </a:lnTo>
                  <a:lnTo>
                    <a:pt x="1" y="185"/>
                  </a:lnTo>
                  <a:lnTo>
                    <a:pt x="0" y="167"/>
                  </a:lnTo>
                  <a:lnTo>
                    <a:pt x="1" y="150"/>
                  </a:lnTo>
                  <a:lnTo>
                    <a:pt x="3" y="133"/>
                  </a:lnTo>
                  <a:lnTo>
                    <a:pt x="8" y="117"/>
                  </a:lnTo>
                  <a:lnTo>
                    <a:pt x="15" y="102"/>
                  </a:lnTo>
                  <a:lnTo>
                    <a:pt x="22" y="87"/>
                  </a:lnTo>
                  <a:lnTo>
                    <a:pt x="32" y="73"/>
                  </a:lnTo>
                  <a:lnTo>
                    <a:pt x="44" y="60"/>
                  </a:lnTo>
                  <a:lnTo>
                    <a:pt x="56" y="48"/>
                  </a:lnTo>
                  <a:lnTo>
                    <a:pt x="69" y="37"/>
                  </a:lnTo>
                  <a:lnTo>
                    <a:pt x="84" y="27"/>
                  </a:lnTo>
                  <a:lnTo>
                    <a:pt x="99" y="18"/>
                  </a:lnTo>
                  <a:lnTo>
                    <a:pt x="117" y="12"/>
                  </a:lnTo>
                  <a:lnTo>
                    <a:pt x="132" y="6"/>
                  </a:lnTo>
                  <a:lnTo>
                    <a:pt x="151" y="2"/>
                  </a:lnTo>
                  <a:lnTo>
                    <a:pt x="170" y="0"/>
                  </a:lnTo>
                  <a:lnTo>
                    <a:pt x="189" y="0"/>
                  </a:lnTo>
                  <a:close/>
                </a:path>
              </a:pathLst>
            </a:custGeom>
            <a:solidFill>
              <a:srgbClr val="FFFFFF"/>
            </a:solidFill>
            <a:ln w="1588">
              <a:solidFill>
                <a:srgbClr val="000000"/>
              </a:solidFill>
              <a:prstDash val="solid"/>
              <a:round/>
              <a:headEnd/>
              <a:tailEnd/>
            </a:ln>
          </p:spPr>
          <p:txBody>
            <a:bodyPr/>
            <a:lstStyle/>
            <a:p>
              <a:endParaRPr lang="en-MY"/>
            </a:p>
          </p:txBody>
        </p:sp>
        <p:sp>
          <p:nvSpPr>
            <p:cNvPr id="49241" name="Freeform 89"/>
            <p:cNvSpPr>
              <a:spLocks/>
            </p:cNvSpPr>
            <p:nvPr/>
          </p:nvSpPr>
          <p:spPr bwMode="auto">
            <a:xfrm>
              <a:off x="3580" y="3196"/>
              <a:ext cx="320" cy="286"/>
            </a:xfrm>
            <a:custGeom>
              <a:avLst/>
              <a:gdLst>
                <a:gd name="T0" fmla="*/ 176 w 320"/>
                <a:gd name="T1" fmla="*/ 0 h 286"/>
                <a:gd name="T2" fmla="*/ 206 w 320"/>
                <a:gd name="T3" fmla="*/ 5 h 286"/>
                <a:gd name="T4" fmla="*/ 235 w 320"/>
                <a:gd name="T5" fmla="*/ 16 h 286"/>
                <a:gd name="T6" fmla="*/ 261 w 320"/>
                <a:gd name="T7" fmla="*/ 33 h 286"/>
                <a:gd name="T8" fmla="*/ 283 w 320"/>
                <a:gd name="T9" fmla="*/ 50 h 286"/>
                <a:gd name="T10" fmla="*/ 300 w 320"/>
                <a:gd name="T11" fmla="*/ 74 h 286"/>
                <a:gd name="T12" fmla="*/ 312 w 320"/>
                <a:gd name="T13" fmla="*/ 99 h 286"/>
                <a:gd name="T14" fmla="*/ 319 w 320"/>
                <a:gd name="T15" fmla="*/ 127 h 286"/>
                <a:gd name="T16" fmla="*/ 319 w 320"/>
                <a:gd name="T17" fmla="*/ 156 h 286"/>
                <a:gd name="T18" fmla="*/ 312 w 320"/>
                <a:gd name="T19" fmla="*/ 184 h 286"/>
                <a:gd name="T20" fmla="*/ 300 w 320"/>
                <a:gd name="T21" fmla="*/ 210 h 286"/>
                <a:gd name="T22" fmla="*/ 283 w 320"/>
                <a:gd name="T23" fmla="*/ 233 h 286"/>
                <a:gd name="T24" fmla="*/ 261 w 320"/>
                <a:gd name="T25" fmla="*/ 252 h 286"/>
                <a:gd name="T26" fmla="*/ 235 w 320"/>
                <a:gd name="T27" fmla="*/ 269 h 286"/>
                <a:gd name="T28" fmla="*/ 206 w 320"/>
                <a:gd name="T29" fmla="*/ 280 h 286"/>
                <a:gd name="T30" fmla="*/ 176 w 320"/>
                <a:gd name="T31" fmla="*/ 285 h 286"/>
                <a:gd name="T32" fmla="*/ 143 w 320"/>
                <a:gd name="T33" fmla="*/ 285 h 286"/>
                <a:gd name="T34" fmla="*/ 112 w 320"/>
                <a:gd name="T35" fmla="*/ 280 h 286"/>
                <a:gd name="T36" fmla="*/ 84 w 320"/>
                <a:gd name="T37" fmla="*/ 269 h 286"/>
                <a:gd name="T38" fmla="*/ 58 w 320"/>
                <a:gd name="T39" fmla="*/ 252 h 286"/>
                <a:gd name="T40" fmla="*/ 36 w 320"/>
                <a:gd name="T41" fmla="*/ 233 h 286"/>
                <a:gd name="T42" fmla="*/ 20 w 320"/>
                <a:gd name="T43" fmla="*/ 210 h 286"/>
                <a:gd name="T44" fmla="*/ 7 w 320"/>
                <a:gd name="T45" fmla="*/ 184 h 286"/>
                <a:gd name="T46" fmla="*/ 0 w 320"/>
                <a:gd name="T47" fmla="*/ 156 h 286"/>
                <a:gd name="T48" fmla="*/ 0 w 320"/>
                <a:gd name="T49" fmla="*/ 127 h 286"/>
                <a:gd name="T50" fmla="*/ 7 w 320"/>
                <a:gd name="T51" fmla="*/ 99 h 286"/>
                <a:gd name="T52" fmla="*/ 20 w 320"/>
                <a:gd name="T53" fmla="*/ 74 h 286"/>
                <a:gd name="T54" fmla="*/ 36 w 320"/>
                <a:gd name="T55" fmla="*/ 50 h 286"/>
                <a:gd name="T56" fmla="*/ 58 w 320"/>
                <a:gd name="T57" fmla="*/ 33 h 286"/>
                <a:gd name="T58" fmla="*/ 84 w 320"/>
                <a:gd name="T59" fmla="*/ 16 h 286"/>
                <a:gd name="T60" fmla="*/ 112 w 320"/>
                <a:gd name="T61" fmla="*/ 5 h 286"/>
                <a:gd name="T62" fmla="*/ 143 w 320"/>
                <a:gd name="T63"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0" h="286">
                  <a:moveTo>
                    <a:pt x="160" y="0"/>
                  </a:moveTo>
                  <a:lnTo>
                    <a:pt x="176" y="0"/>
                  </a:lnTo>
                  <a:lnTo>
                    <a:pt x="191" y="2"/>
                  </a:lnTo>
                  <a:lnTo>
                    <a:pt x="206" y="5"/>
                  </a:lnTo>
                  <a:lnTo>
                    <a:pt x="222" y="11"/>
                  </a:lnTo>
                  <a:lnTo>
                    <a:pt x="235" y="16"/>
                  </a:lnTo>
                  <a:lnTo>
                    <a:pt x="248" y="24"/>
                  </a:lnTo>
                  <a:lnTo>
                    <a:pt x="261" y="33"/>
                  </a:lnTo>
                  <a:lnTo>
                    <a:pt x="273" y="41"/>
                  </a:lnTo>
                  <a:lnTo>
                    <a:pt x="283" y="50"/>
                  </a:lnTo>
                  <a:lnTo>
                    <a:pt x="292" y="63"/>
                  </a:lnTo>
                  <a:lnTo>
                    <a:pt x="300" y="74"/>
                  </a:lnTo>
                  <a:lnTo>
                    <a:pt x="307" y="87"/>
                  </a:lnTo>
                  <a:lnTo>
                    <a:pt x="312" y="99"/>
                  </a:lnTo>
                  <a:lnTo>
                    <a:pt x="316" y="113"/>
                  </a:lnTo>
                  <a:lnTo>
                    <a:pt x="319" y="127"/>
                  </a:lnTo>
                  <a:lnTo>
                    <a:pt x="320" y="142"/>
                  </a:lnTo>
                  <a:lnTo>
                    <a:pt x="319" y="156"/>
                  </a:lnTo>
                  <a:lnTo>
                    <a:pt x="316" y="171"/>
                  </a:lnTo>
                  <a:lnTo>
                    <a:pt x="312" y="184"/>
                  </a:lnTo>
                  <a:lnTo>
                    <a:pt x="307" y="198"/>
                  </a:lnTo>
                  <a:lnTo>
                    <a:pt x="300" y="210"/>
                  </a:lnTo>
                  <a:lnTo>
                    <a:pt x="292" y="223"/>
                  </a:lnTo>
                  <a:lnTo>
                    <a:pt x="283" y="233"/>
                  </a:lnTo>
                  <a:lnTo>
                    <a:pt x="273" y="243"/>
                  </a:lnTo>
                  <a:lnTo>
                    <a:pt x="261" y="252"/>
                  </a:lnTo>
                  <a:lnTo>
                    <a:pt x="248" y="261"/>
                  </a:lnTo>
                  <a:lnTo>
                    <a:pt x="235" y="269"/>
                  </a:lnTo>
                  <a:lnTo>
                    <a:pt x="222" y="275"/>
                  </a:lnTo>
                  <a:lnTo>
                    <a:pt x="206" y="280"/>
                  </a:lnTo>
                  <a:lnTo>
                    <a:pt x="191" y="282"/>
                  </a:lnTo>
                  <a:lnTo>
                    <a:pt x="176" y="285"/>
                  </a:lnTo>
                  <a:lnTo>
                    <a:pt x="160" y="286"/>
                  </a:lnTo>
                  <a:lnTo>
                    <a:pt x="143" y="285"/>
                  </a:lnTo>
                  <a:lnTo>
                    <a:pt x="128" y="282"/>
                  </a:lnTo>
                  <a:lnTo>
                    <a:pt x="112" y="280"/>
                  </a:lnTo>
                  <a:lnTo>
                    <a:pt x="98" y="275"/>
                  </a:lnTo>
                  <a:lnTo>
                    <a:pt x="84" y="269"/>
                  </a:lnTo>
                  <a:lnTo>
                    <a:pt x="72" y="261"/>
                  </a:lnTo>
                  <a:lnTo>
                    <a:pt x="58" y="252"/>
                  </a:lnTo>
                  <a:lnTo>
                    <a:pt x="46" y="243"/>
                  </a:lnTo>
                  <a:lnTo>
                    <a:pt x="36" y="233"/>
                  </a:lnTo>
                  <a:lnTo>
                    <a:pt x="27" y="223"/>
                  </a:lnTo>
                  <a:lnTo>
                    <a:pt x="20" y="210"/>
                  </a:lnTo>
                  <a:lnTo>
                    <a:pt x="12" y="198"/>
                  </a:lnTo>
                  <a:lnTo>
                    <a:pt x="7" y="184"/>
                  </a:lnTo>
                  <a:lnTo>
                    <a:pt x="3" y="171"/>
                  </a:lnTo>
                  <a:lnTo>
                    <a:pt x="0" y="156"/>
                  </a:lnTo>
                  <a:lnTo>
                    <a:pt x="0" y="142"/>
                  </a:lnTo>
                  <a:lnTo>
                    <a:pt x="0" y="127"/>
                  </a:lnTo>
                  <a:lnTo>
                    <a:pt x="3" y="113"/>
                  </a:lnTo>
                  <a:lnTo>
                    <a:pt x="7" y="99"/>
                  </a:lnTo>
                  <a:lnTo>
                    <a:pt x="12" y="87"/>
                  </a:lnTo>
                  <a:lnTo>
                    <a:pt x="20" y="74"/>
                  </a:lnTo>
                  <a:lnTo>
                    <a:pt x="27" y="63"/>
                  </a:lnTo>
                  <a:lnTo>
                    <a:pt x="36" y="50"/>
                  </a:lnTo>
                  <a:lnTo>
                    <a:pt x="46" y="41"/>
                  </a:lnTo>
                  <a:lnTo>
                    <a:pt x="58" y="33"/>
                  </a:lnTo>
                  <a:lnTo>
                    <a:pt x="72" y="24"/>
                  </a:lnTo>
                  <a:lnTo>
                    <a:pt x="84" y="16"/>
                  </a:lnTo>
                  <a:lnTo>
                    <a:pt x="98" y="11"/>
                  </a:lnTo>
                  <a:lnTo>
                    <a:pt x="112" y="5"/>
                  </a:lnTo>
                  <a:lnTo>
                    <a:pt x="128" y="2"/>
                  </a:lnTo>
                  <a:lnTo>
                    <a:pt x="143" y="0"/>
                  </a:lnTo>
                  <a:lnTo>
                    <a:pt x="160" y="0"/>
                  </a:lnTo>
                  <a:close/>
                </a:path>
              </a:pathLst>
            </a:custGeom>
            <a:solidFill>
              <a:srgbClr val="FFFFFF"/>
            </a:solidFill>
            <a:ln w="1588">
              <a:solidFill>
                <a:srgbClr val="000000"/>
              </a:solidFill>
              <a:prstDash val="solid"/>
              <a:round/>
              <a:headEnd/>
              <a:tailEnd/>
            </a:ln>
          </p:spPr>
          <p:txBody>
            <a:bodyPr/>
            <a:lstStyle/>
            <a:p>
              <a:endParaRPr lang="en-MY"/>
            </a:p>
          </p:txBody>
        </p:sp>
        <p:sp>
          <p:nvSpPr>
            <p:cNvPr id="49242" name="Freeform 90"/>
            <p:cNvSpPr>
              <a:spLocks/>
            </p:cNvSpPr>
            <p:nvPr/>
          </p:nvSpPr>
          <p:spPr bwMode="auto">
            <a:xfrm>
              <a:off x="3566" y="3184"/>
              <a:ext cx="348" cy="310"/>
            </a:xfrm>
            <a:custGeom>
              <a:avLst/>
              <a:gdLst>
                <a:gd name="T0" fmla="*/ 5 w 348"/>
                <a:gd name="T1" fmla="*/ 123 h 310"/>
                <a:gd name="T2" fmla="*/ 14 w 348"/>
                <a:gd name="T3" fmla="*/ 94 h 310"/>
                <a:gd name="T4" fmla="*/ 31 w 348"/>
                <a:gd name="T5" fmla="*/ 67 h 310"/>
                <a:gd name="T6" fmla="*/ 51 w 348"/>
                <a:gd name="T7" fmla="*/ 45 h 310"/>
                <a:gd name="T8" fmla="*/ 78 w 348"/>
                <a:gd name="T9" fmla="*/ 27 h 310"/>
                <a:gd name="T10" fmla="*/ 107 w 348"/>
                <a:gd name="T11" fmla="*/ 12 h 310"/>
                <a:gd name="T12" fmla="*/ 138 w 348"/>
                <a:gd name="T13" fmla="*/ 3 h 310"/>
                <a:gd name="T14" fmla="*/ 174 w 348"/>
                <a:gd name="T15" fmla="*/ 0 h 310"/>
                <a:gd name="T16" fmla="*/ 209 w 348"/>
                <a:gd name="T17" fmla="*/ 3 h 310"/>
                <a:gd name="T18" fmla="*/ 241 w 348"/>
                <a:gd name="T19" fmla="*/ 12 h 310"/>
                <a:gd name="T20" fmla="*/ 270 w 348"/>
                <a:gd name="T21" fmla="*/ 27 h 310"/>
                <a:gd name="T22" fmla="*/ 296 w 348"/>
                <a:gd name="T23" fmla="*/ 45 h 310"/>
                <a:gd name="T24" fmla="*/ 316 w 348"/>
                <a:gd name="T25" fmla="*/ 67 h 310"/>
                <a:gd name="T26" fmla="*/ 333 w 348"/>
                <a:gd name="T27" fmla="*/ 94 h 310"/>
                <a:gd name="T28" fmla="*/ 343 w 348"/>
                <a:gd name="T29" fmla="*/ 123 h 310"/>
                <a:gd name="T30" fmla="*/ 348 w 348"/>
                <a:gd name="T31" fmla="*/ 154 h 310"/>
                <a:gd name="T32" fmla="*/ 343 w 348"/>
                <a:gd name="T33" fmla="*/ 186 h 310"/>
                <a:gd name="T34" fmla="*/ 333 w 348"/>
                <a:gd name="T35" fmla="*/ 215 h 310"/>
                <a:gd name="T36" fmla="*/ 316 w 348"/>
                <a:gd name="T37" fmla="*/ 241 h 310"/>
                <a:gd name="T38" fmla="*/ 296 w 348"/>
                <a:gd name="T39" fmla="*/ 264 h 310"/>
                <a:gd name="T40" fmla="*/ 270 w 348"/>
                <a:gd name="T41" fmla="*/ 282 h 310"/>
                <a:gd name="T42" fmla="*/ 241 w 348"/>
                <a:gd name="T43" fmla="*/ 297 h 310"/>
                <a:gd name="T44" fmla="*/ 209 w 348"/>
                <a:gd name="T45" fmla="*/ 306 h 310"/>
                <a:gd name="T46" fmla="*/ 174 w 348"/>
                <a:gd name="T47" fmla="*/ 310 h 310"/>
                <a:gd name="T48" fmla="*/ 138 w 348"/>
                <a:gd name="T49" fmla="*/ 306 h 310"/>
                <a:gd name="T50" fmla="*/ 107 w 348"/>
                <a:gd name="T51" fmla="*/ 297 h 310"/>
                <a:gd name="T52" fmla="*/ 78 w 348"/>
                <a:gd name="T53" fmla="*/ 282 h 310"/>
                <a:gd name="T54" fmla="*/ 51 w 348"/>
                <a:gd name="T55" fmla="*/ 264 h 310"/>
                <a:gd name="T56" fmla="*/ 31 w 348"/>
                <a:gd name="T57" fmla="*/ 241 h 310"/>
                <a:gd name="T58" fmla="*/ 14 w 348"/>
                <a:gd name="T59" fmla="*/ 215 h 310"/>
                <a:gd name="T60" fmla="*/ 5 w 348"/>
                <a:gd name="T61" fmla="*/ 186 h 310"/>
                <a:gd name="T62" fmla="*/ 0 w 348"/>
                <a:gd name="T63" fmla="*/ 15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8" h="310">
                  <a:moveTo>
                    <a:pt x="2" y="138"/>
                  </a:moveTo>
                  <a:lnTo>
                    <a:pt x="5" y="123"/>
                  </a:lnTo>
                  <a:lnTo>
                    <a:pt x="9" y="108"/>
                  </a:lnTo>
                  <a:lnTo>
                    <a:pt x="14" y="94"/>
                  </a:lnTo>
                  <a:lnTo>
                    <a:pt x="22" y="80"/>
                  </a:lnTo>
                  <a:lnTo>
                    <a:pt x="31" y="67"/>
                  </a:lnTo>
                  <a:lnTo>
                    <a:pt x="41" y="56"/>
                  </a:lnTo>
                  <a:lnTo>
                    <a:pt x="51" y="45"/>
                  </a:lnTo>
                  <a:lnTo>
                    <a:pt x="64" y="35"/>
                  </a:lnTo>
                  <a:lnTo>
                    <a:pt x="78" y="27"/>
                  </a:lnTo>
                  <a:lnTo>
                    <a:pt x="92" y="18"/>
                  </a:lnTo>
                  <a:lnTo>
                    <a:pt x="107" y="12"/>
                  </a:lnTo>
                  <a:lnTo>
                    <a:pt x="123" y="7"/>
                  </a:lnTo>
                  <a:lnTo>
                    <a:pt x="138" y="3"/>
                  </a:lnTo>
                  <a:lnTo>
                    <a:pt x="156" y="0"/>
                  </a:lnTo>
                  <a:lnTo>
                    <a:pt x="174" y="0"/>
                  </a:lnTo>
                  <a:lnTo>
                    <a:pt x="191" y="0"/>
                  </a:lnTo>
                  <a:lnTo>
                    <a:pt x="209" y="3"/>
                  </a:lnTo>
                  <a:lnTo>
                    <a:pt x="224" y="7"/>
                  </a:lnTo>
                  <a:lnTo>
                    <a:pt x="241" y="12"/>
                  </a:lnTo>
                  <a:lnTo>
                    <a:pt x="256" y="18"/>
                  </a:lnTo>
                  <a:lnTo>
                    <a:pt x="270" y="27"/>
                  </a:lnTo>
                  <a:lnTo>
                    <a:pt x="284" y="35"/>
                  </a:lnTo>
                  <a:lnTo>
                    <a:pt x="296" y="45"/>
                  </a:lnTo>
                  <a:lnTo>
                    <a:pt x="308" y="56"/>
                  </a:lnTo>
                  <a:lnTo>
                    <a:pt x="316" y="67"/>
                  </a:lnTo>
                  <a:lnTo>
                    <a:pt x="325" y="80"/>
                  </a:lnTo>
                  <a:lnTo>
                    <a:pt x="333" y="94"/>
                  </a:lnTo>
                  <a:lnTo>
                    <a:pt x="339" y="108"/>
                  </a:lnTo>
                  <a:lnTo>
                    <a:pt x="343" y="123"/>
                  </a:lnTo>
                  <a:lnTo>
                    <a:pt x="345" y="138"/>
                  </a:lnTo>
                  <a:lnTo>
                    <a:pt x="348" y="154"/>
                  </a:lnTo>
                  <a:lnTo>
                    <a:pt x="345" y="169"/>
                  </a:lnTo>
                  <a:lnTo>
                    <a:pt x="343" y="186"/>
                  </a:lnTo>
                  <a:lnTo>
                    <a:pt x="339" y="200"/>
                  </a:lnTo>
                  <a:lnTo>
                    <a:pt x="333" y="215"/>
                  </a:lnTo>
                  <a:lnTo>
                    <a:pt x="325" y="228"/>
                  </a:lnTo>
                  <a:lnTo>
                    <a:pt x="316" y="241"/>
                  </a:lnTo>
                  <a:lnTo>
                    <a:pt x="308" y="253"/>
                  </a:lnTo>
                  <a:lnTo>
                    <a:pt x="296" y="264"/>
                  </a:lnTo>
                  <a:lnTo>
                    <a:pt x="284" y="273"/>
                  </a:lnTo>
                  <a:lnTo>
                    <a:pt x="270" y="282"/>
                  </a:lnTo>
                  <a:lnTo>
                    <a:pt x="256" y="291"/>
                  </a:lnTo>
                  <a:lnTo>
                    <a:pt x="241" y="297"/>
                  </a:lnTo>
                  <a:lnTo>
                    <a:pt x="224" y="302"/>
                  </a:lnTo>
                  <a:lnTo>
                    <a:pt x="209" y="306"/>
                  </a:lnTo>
                  <a:lnTo>
                    <a:pt x="191" y="308"/>
                  </a:lnTo>
                  <a:lnTo>
                    <a:pt x="174" y="310"/>
                  </a:lnTo>
                  <a:lnTo>
                    <a:pt x="156" y="308"/>
                  </a:lnTo>
                  <a:lnTo>
                    <a:pt x="138" y="306"/>
                  </a:lnTo>
                  <a:lnTo>
                    <a:pt x="123" y="302"/>
                  </a:lnTo>
                  <a:lnTo>
                    <a:pt x="107" y="297"/>
                  </a:lnTo>
                  <a:lnTo>
                    <a:pt x="92" y="291"/>
                  </a:lnTo>
                  <a:lnTo>
                    <a:pt x="78" y="282"/>
                  </a:lnTo>
                  <a:lnTo>
                    <a:pt x="64" y="273"/>
                  </a:lnTo>
                  <a:lnTo>
                    <a:pt x="51" y="264"/>
                  </a:lnTo>
                  <a:lnTo>
                    <a:pt x="41" y="253"/>
                  </a:lnTo>
                  <a:lnTo>
                    <a:pt x="31" y="241"/>
                  </a:lnTo>
                  <a:lnTo>
                    <a:pt x="22" y="228"/>
                  </a:lnTo>
                  <a:lnTo>
                    <a:pt x="14" y="215"/>
                  </a:lnTo>
                  <a:lnTo>
                    <a:pt x="9" y="200"/>
                  </a:lnTo>
                  <a:lnTo>
                    <a:pt x="5" y="186"/>
                  </a:lnTo>
                  <a:lnTo>
                    <a:pt x="2" y="169"/>
                  </a:lnTo>
                  <a:lnTo>
                    <a:pt x="0" y="154"/>
                  </a:lnTo>
                  <a:lnTo>
                    <a:pt x="2" y="14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sp>
          <p:nvSpPr>
            <p:cNvPr id="49243" name="Freeform 91"/>
            <p:cNvSpPr>
              <a:spLocks/>
            </p:cNvSpPr>
            <p:nvPr/>
          </p:nvSpPr>
          <p:spPr bwMode="auto">
            <a:xfrm>
              <a:off x="3674" y="3280"/>
              <a:ext cx="131" cy="118"/>
            </a:xfrm>
            <a:custGeom>
              <a:avLst/>
              <a:gdLst>
                <a:gd name="T0" fmla="*/ 66 w 131"/>
                <a:gd name="T1" fmla="*/ 0 h 118"/>
                <a:gd name="T2" fmla="*/ 78 w 131"/>
                <a:gd name="T3" fmla="*/ 0 h 118"/>
                <a:gd name="T4" fmla="*/ 91 w 131"/>
                <a:gd name="T5" fmla="*/ 4 h 118"/>
                <a:gd name="T6" fmla="*/ 102 w 131"/>
                <a:gd name="T7" fmla="*/ 9 h 118"/>
                <a:gd name="T8" fmla="*/ 112 w 131"/>
                <a:gd name="T9" fmla="*/ 15 h 118"/>
                <a:gd name="T10" fmla="*/ 120 w 131"/>
                <a:gd name="T11" fmla="*/ 24 h 118"/>
                <a:gd name="T12" fmla="*/ 126 w 131"/>
                <a:gd name="T13" fmla="*/ 36 h 118"/>
                <a:gd name="T14" fmla="*/ 130 w 131"/>
                <a:gd name="T15" fmla="*/ 46 h 118"/>
                <a:gd name="T16" fmla="*/ 131 w 131"/>
                <a:gd name="T17" fmla="*/ 57 h 118"/>
                <a:gd name="T18" fmla="*/ 130 w 131"/>
                <a:gd name="T19" fmla="*/ 71 h 118"/>
                <a:gd name="T20" fmla="*/ 126 w 131"/>
                <a:gd name="T21" fmla="*/ 81 h 118"/>
                <a:gd name="T22" fmla="*/ 120 w 131"/>
                <a:gd name="T23" fmla="*/ 91 h 118"/>
                <a:gd name="T24" fmla="*/ 112 w 131"/>
                <a:gd name="T25" fmla="*/ 100 h 118"/>
                <a:gd name="T26" fmla="*/ 102 w 131"/>
                <a:gd name="T27" fmla="*/ 108 h 118"/>
                <a:gd name="T28" fmla="*/ 91 w 131"/>
                <a:gd name="T29" fmla="*/ 113 h 118"/>
                <a:gd name="T30" fmla="*/ 78 w 131"/>
                <a:gd name="T31" fmla="*/ 116 h 118"/>
                <a:gd name="T32" fmla="*/ 67 w 131"/>
                <a:gd name="T33" fmla="*/ 118 h 118"/>
                <a:gd name="T34" fmla="*/ 53 w 131"/>
                <a:gd name="T35" fmla="*/ 116 h 118"/>
                <a:gd name="T36" fmla="*/ 41 w 131"/>
                <a:gd name="T37" fmla="*/ 113 h 118"/>
                <a:gd name="T38" fmla="*/ 28 w 131"/>
                <a:gd name="T39" fmla="*/ 108 h 118"/>
                <a:gd name="T40" fmla="*/ 19 w 131"/>
                <a:gd name="T41" fmla="*/ 100 h 118"/>
                <a:gd name="T42" fmla="*/ 10 w 131"/>
                <a:gd name="T43" fmla="*/ 91 h 118"/>
                <a:gd name="T44" fmla="*/ 5 w 131"/>
                <a:gd name="T45" fmla="*/ 81 h 118"/>
                <a:gd name="T46" fmla="*/ 1 w 131"/>
                <a:gd name="T47" fmla="*/ 71 h 118"/>
                <a:gd name="T48" fmla="*/ 0 w 131"/>
                <a:gd name="T49" fmla="*/ 58 h 118"/>
                <a:gd name="T50" fmla="*/ 1 w 131"/>
                <a:gd name="T51" fmla="*/ 46 h 118"/>
                <a:gd name="T52" fmla="*/ 5 w 131"/>
                <a:gd name="T53" fmla="*/ 36 h 118"/>
                <a:gd name="T54" fmla="*/ 10 w 131"/>
                <a:gd name="T55" fmla="*/ 24 h 118"/>
                <a:gd name="T56" fmla="*/ 19 w 131"/>
                <a:gd name="T57" fmla="*/ 15 h 118"/>
                <a:gd name="T58" fmla="*/ 28 w 131"/>
                <a:gd name="T59" fmla="*/ 9 h 118"/>
                <a:gd name="T60" fmla="*/ 41 w 131"/>
                <a:gd name="T61" fmla="*/ 4 h 118"/>
                <a:gd name="T62" fmla="*/ 53 w 131"/>
                <a:gd name="T63" fmla="*/ 0 h 118"/>
                <a:gd name="T64" fmla="*/ 66 w 131"/>
                <a:gd name="T6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1" h="118">
                  <a:moveTo>
                    <a:pt x="66" y="0"/>
                  </a:moveTo>
                  <a:lnTo>
                    <a:pt x="78" y="0"/>
                  </a:lnTo>
                  <a:lnTo>
                    <a:pt x="91" y="4"/>
                  </a:lnTo>
                  <a:lnTo>
                    <a:pt x="102" y="9"/>
                  </a:lnTo>
                  <a:lnTo>
                    <a:pt x="112" y="15"/>
                  </a:lnTo>
                  <a:lnTo>
                    <a:pt x="120" y="24"/>
                  </a:lnTo>
                  <a:lnTo>
                    <a:pt x="126" y="36"/>
                  </a:lnTo>
                  <a:lnTo>
                    <a:pt x="130" y="46"/>
                  </a:lnTo>
                  <a:lnTo>
                    <a:pt x="131" y="57"/>
                  </a:lnTo>
                  <a:lnTo>
                    <a:pt x="130" y="71"/>
                  </a:lnTo>
                  <a:lnTo>
                    <a:pt x="126" y="81"/>
                  </a:lnTo>
                  <a:lnTo>
                    <a:pt x="120" y="91"/>
                  </a:lnTo>
                  <a:lnTo>
                    <a:pt x="112" y="100"/>
                  </a:lnTo>
                  <a:lnTo>
                    <a:pt x="102" y="108"/>
                  </a:lnTo>
                  <a:lnTo>
                    <a:pt x="91" y="113"/>
                  </a:lnTo>
                  <a:lnTo>
                    <a:pt x="78" y="116"/>
                  </a:lnTo>
                  <a:lnTo>
                    <a:pt x="67" y="118"/>
                  </a:lnTo>
                  <a:lnTo>
                    <a:pt x="53" y="116"/>
                  </a:lnTo>
                  <a:lnTo>
                    <a:pt x="41" y="113"/>
                  </a:lnTo>
                  <a:lnTo>
                    <a:pt x="28" y="108"/>
                  </a:lnTo>
                  <a:lnTo>
                    <a:pt x="19" y="100"/>
                  </a:lnTo>
                  <a:lnTo>
                    <a:pt x="10" y="91"/>
                  </a:lnTo>
                  <a:lnTo>
                    <a:pt x="5" y="81"/>
                  </a:lnTo>
                  <a:lnTo>
                    <a:pt x="1" y="71"/>
                  </a:lnTo>
                  <a:lnTo>
                    <a:pt x="0" y="58"/>
                  </a:lnTo>
                  <a:lnTo>
                    <a:pt x="1" y="46"/>
                  </a:lnTo>
                  <a:lnTo>
                    <a:pt x="5" y="36"/>
                  </a:lnTo>
                  <a:lnTo>
                    <a:pt x="10" y="24"/>
                  </a:lnTo>
                  <a:lnTo>
                    <a:pt x="19" y="15"/>
                  </a:lnTo>
                  <a:lnTo>
                    <a:pt x="28" y="9"/>
                  </a:lnTo>
                  <a:lnTo>
                    <a:pt x="41" y="4"/>
                  </a:lnTo>
                  <a:lnTo>
                    <a:pt x="53" y="0"/>
                  </a:lnTo>
                  <a:lnTo>
                    <a:pt x="66" y="0"/>
                  </a:lnTo>
                  <a:close/>
                </a:path>
              </a:pathLst>
            </a:custGeom>
            <a:solidFill>
              <a:srgbClr val="FFFFFF"/>
            </a:solidFill>
            <a:ln w="1588">
              <a:solidFill>
                <a:srgbClr val="000000"/>
              </a:solidFill>
              <a:prstDash val="solid"/>
              <a:round/>
              <a:headEnd/>
              <a:tailEnd/>
            </a:ln>
          </p:spPr>
          <p:txBody>
            <a:bodyPr/>
            <a:lstStyle/>
            <a:p>
              <a:endParaRPr lang="en-MY"/>
            </a:p>
          </p:txBody>
        </p:sp>
        <p:sp>
          <p:nvSpPr>
            <p:cNvPr id="49244" name="Freeform 92"/>
            <p:cNvSpPr>
              <a:spLocks/>
            </p:cNvSpPr>
            <p:nvPr/>
          </p:nvSpPr>
          <p:spPr bwMode="auto">
            <a:xfrm>
              <a:off x="3699" y="3303"/>
              <a:ext cx="80" cy="72"/>
            </a:xfrm>
            <a:custGeom>
              <a:avLst/>
              <a:gdLst>
                <a:gd name="T0" fmla="*/ 41 w 80"/>
                <a:gd name="T1" fmla="*/ 0 h 72"/>
                <a:gd name="T2" fmla="*/ 48 w 80"/>
                <a:gd name="T3" fmla="*/ 0 h 72"/>
                <a:gd name="T4" fmla="*/ 56 w 80"/>
                <a:gd name="T5" fmla="*/ 3 h 72"/>
                <a:gd name="T6" fmla="*/ 62 w 80"/>
                <a:gd name="T7" fmla="*/ 5 h 72"/>
                <a:gd name="T8" fmla="*/ 69 w 80"/>
                <a:gd name="T9" fmla="*/ 10 h 72"/>
                <a:gd name="T10" fmla="*/ 74 w 80"/>
                <a:gd name="T11" fmla="*/ 15 h 72"/>
                <a:gd name="T12" fmla="*/ 77 w 80"/>
                <a:gd name="T13" fmla="*/ 21 h 72"/>
                <a:gd name="T14" fmla="*/ 80 w 80"/>
                <a:gd name="T15" fmla="*/ 29 h 72"/>
                <a:gd name="T16" fmla="*/ 80 w 80"/>
                <a:gd name="T17" fmla="*/ 35 h 72"/>
                <a:gd name="T18" fmla="*/ 80 w 80"/>
                <a:gd name="T19" fmla="*/ 43 h 72"/>
                <a:gd name="T20" fmla="*/ 77 w 80"/>
                <a:gd name="T21" fmla="*/ 49 h 72"/>
                <a:gd name="T22" fmla="*/ 74 w 80"/>
                <a:gd name="T23" fmla="*/ 56 h 72"/>
                <a:gd name="T24" fmla="*/ 69 w 80"/>
                <a:gd name="T25" fmla="*/ 62 h 72"/>
                <a:gd name="T26" fmla="*/ 62 w 80"/>
                <a:gd name="T27" fmla="*/ 66 h 72"/>
                <a:gd name="T28" fmla="*/ 56 w 80"/>
                <a:gd name="T29" fmla="*/ 68 h 72"/>
                <a:gd name="T30" fmla="*/ 48 w 80"/>
                <a:gd name="T31" fmla="*/ 71 h 72"/>
                <a:gd name="T32" fmla="*/ 41 w 80"/>
                <a:gd name="T33" fmla="*/ 72 h 72"/>
                <a:gd name="T34" fmla="*/ 32 w 80"/>
                <a:gd name="T35" fmla="*/ 71 h 72"/>
                <a:gd name="T36" fmla="*/ 24 w 80"/>
                <a:gd name="T37" fmla="*/ 68 h 72"/>
                <a:gd name="T38" fmla="*/ 18 w 80"/>
                <a:gd name="T39" fmla="*/ 66 h 72"/>
                <a:gd name="T40" fmla="*/ 12 w 80"/>
                <a:gd name="T41" fmla="*/ 62 h 72"/>
                <a:gd name="T42" fmla="*/ 8 w 80"/>
                <a:gd name="T43" fmla="*/ 56 h 72"/>
                <a:gd name="T44" fmla="*/ 3 w 80"/>
                <a:gd name="T45" fmla="*/ 49 h 72"/>
                <a:gd name="T46" fmla="*/ 2 w 80"/>
                <a:gd name="T47" fmla="*/ 43 h 72"/>
                <a:gd name="T48" fmla="*/ 0 w 80"/>
                <a:gd name="T49" fmla="*/ 35 h 72"/>
                <a:gd name="T50" fmla="*/ 2 w 80"/>
                <a:gd name="T51" fmla="*/ 29 h 72"/>
                <a:gd name="T52" fmla="*/ 3 w 80"/>
                <a:gd name="T53" fmla="*/ 21 h 72"/>
                <a:gd name="T54" fmla="*/ 8 w 80"/>
                <a:gd name="T55" fmla="*/ 15 h 72"/>
                <a:gd name="T56" fmla="*/ 12 w 80"/>
                <a:gd name="T57" fmla="*/ 10 h 72"/>
                <a:gd name="T58" fmla="*/ 18 w 80"/>
                <a:gd name="T59" fmla="*/ 5 h 72"/>
                <a:gd name="T60" fmla="*/ 24 w 80"/>
                <a:gd name="T61" fmla="*/ 3 h 72"/>
                <a:gd name="T62" fmla="*/ 32 w 80"/>
                <a:gd name="T63" fmla="*/ 0 h 72"/>
                <a:gd name="T64" fmla="*/ 41 w 80"/>
                <a:gd name="T6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 h="72">
                  <a:moveTo>
                    <a:pt x="41" y="0"/>
                  </a:moveTo>
                  <a:lnTo>
                    <a:pt x="48" y="0"/>
                  </a:lnTo>
                  <a:lnTo>
                    <a:pt x="56" y="3"/>
                  </a:lnTo>
                  <a:lnTo>
                    <a:pt x="62" y="5"/>
                  </a:lnTo>
                  <a:lnTo>
                    <a:pt x="69" y="10"/>
                  </a:lnTo>
                  <a:lnTo>
                    <a:pt x="74" y="15"/>
                  </a:lnTo>
                  <a:lnTo>
                    <a:pt x="77" y="21"/>
                  </a:lnTo>
                  <a:lnTo>
                    <a:pt x="80" y="29"/>
                  </a:lnTo>
                  <a:lnTo>
                    <a:pt x="80" y="35"/>
                  </a:lnTo>
                  <a:lnTo>
                    <a:pt x="80" y="43"/>
                  </a:lnTo>
                  <a:lnTo>
                    <a:pt x="77" y="49"/>
                  </a:lnTo>
                  <a:lnTo>
                    <a:pt x="74" y="56"/>
                  </a:lnTo>
                  <a:lnTo>
                    <a:pt x="69" y="62"/>
                  </a:lnTo>
                  <a:lnTo>
                    <a:pt x="62" y="66"/>
                  </a:lnTo>
                  <a:lnTo>
                    <a:pt x="56" y="68"/>
                  </a:lnTo>
                  <a:lnTo>
                    <a:pt x="48" y="71"/>
                  </a:lnTo>
                  <a:lnTo>
                    <a:pt x="41" y="72"/>
                  </a:lnTo>
                  <a:lnTo>
                    <a:pt x="32" y="71"/>
                  </a:lnTo>
                  <a:lnTo>
                    <a:pt x="24" y="68"/>
                  </a:lnTo>
                  <a:lnTo>
                    <a:pt x="18" y="66"/>
                  </a:lnTo>
                  <a:lnTo>
                    <a:pt x="12" y="62"/>
                  </a:lnTo>
                  <a:lnTo>
                    <a:pt x="8" y="56"/>
                  </a:lnTo>
                  <a:lnTo>
                    <a:pt x="3" y="49"/>
                  </a:lnTo>
                  <a:lnTo>
                    <a:pt x="2" y="43"/>
                  </a:lnTo>
                  <a:lnTo>
                    <a:pt x="0" y="35"/>
                  </a:lnTo>
                  <a:lnTo>
                    <a:pt x="2" y="29"/>
                  </a:lnTo>
                  <a:lnTo>
                    <a:pt x="3" y="21"/>
                  </a:lnTo>
                  <a:lnTo>
                    <a:pt x="8" y="15"/>
                  </a:lnTo>
                  <a:lnTo>
                    <a:pt x="12" y="10"/>
                  </a:lnTo>
                  <a:lnTo>
                    <a:pt x="18" y="5"/>
                  </a:lnTo>
                  <a:lnTo>
                    <a:pt x="24" y="3"/>
                  </a:lnTo>
                  <a:lnTo>
                    <a:pt x="32" y="0"/>
                  </a:lnTo>
                  <a:lnTo>
                    <a:pt x="41" y="0"/>
                  </a:lnTo>
                  <a:close/>
                </a:path>
              </a:pathLst>
            </a:custGeom>
            <a:solidFill>
              <a:srgbClr val="000000"/>
            </a:solidFill>
            <a:ln w="1588">
              <a:solidFill>
                <a:srgbClr val="000000"/>
              </a:solidFill>
              <a:prstDash val="solid"/>
              <a:round/>
              <a:headEnd/>
              <a:tailEnd/>
            </a:ln>
          </p:spPr>
          <p:txBody>
            <a:bodyPr/>
            <a:lstStyle/>
            <a:p>
              <a:endParaRPr lang="en-MY"/>
            </a:p>
          </p:txBody>
        </p:sp>
        <p:sp>
          <p:nvSpPr>
            <p:cNvPr id="49245" name="Freeform 93"/>
            <p:cNvSpPr>
              <a:spLocks/>
            </p:cNvSpPr>
            <p:nvPr/>
          </p:nvSpPr>
          <p:spPr bwMode="auto">
            <a:xfrm>
              <a:off x="3659" y="3332"/>
              <a:ext cx="33" cy="29"/>
            </a:xfrm>
            <a:custGeom>
              <a:avLst/>
              <a:gdLst>
                <a:gd name="T0" fmla="*/ 16 w 33"/>
                <a:gd name="T1" fmla="*/ 0 h 29"/>
                <a:gd name="T2" fmla="*/ 19 w 33"/>
                <a:gd name="T3" fmla="*/ 1 h 29"/>
                <a:gd name="T4" fmla="*/ 23 w 33"/>
                <a:gd name="T5" fmla="*/ 3 h 29"/>
                <a:gd name="T6" fmla="*/ 25 w 33"/>
                <a:gd name="T7" fmla="*/ 4 h 29"/>
                <a:gd name="T8" fmla="*/ 28 w 33"/>
                <a:gd name="T9" fmla="*/ 6 h 29"/>
                <a:gd name="T10" fmla="*/ 30 w 33"/>
                <a:gd name="T11" fmla="*/ 9 h 29"/>
                <a:gd name="T12" fmla="*/ 32 w 33"/>
                <a:gd name="T13" fmla="*/ 11 h 29"/>
                <a:gd name="T14" fmla="*/ 33 w 33"/>
                <a:gd name="T15" fmla="*/ 15 h 29"/>
                <a:gd name="T16" fmla="*/ 33 w 33"/>
                <a:gd name="T17" fmla="*/ 15 h 29"/>
                <a:gd name="T18" fmla="*/ 32 w 33"/>
                <a:gd name="T19" fmla="*/ 19 h 29"/>
                <a:gd name="T20" fmla="*/ 30 w 33"/>
                <a:gd name="T21" fmla="*/ 21 h 29"/>
                <a:gd name="T22" fmla="*/ 29 w 33"/>
                <a:gd name="T23" fmla="*/ 24 h 29"/>
                <a:gd name="T24" fmla="*/ 27 w 33"/>
                <a:gd name="T25" fmla="*/ 27 h 29"/>
                <a:gd name="T26" fmla="*/ 24 w 33"/>
                <a:gd name="T27" fmla="*/ 28 h 29"/>
                <a:gd name="T28" fmla="*/ 20 w 33"/>
                <a:gd name="T29" fmla="*/ 29 h 29"/>
                <a:gd name="T30" fmla="*/ 16 w 33"/>
                <a:gd name="T31" fmla="*/ 29 h 29"/>
                <a:gd name="T32" fmla="*/ 16 w 33"/>
                <a:gd name="T33" fmla="*/ 29 h 29"/>
                <a:gd name="T34" fmla="*/ 13 w 33"/>
                <a:gd name="T35" fmla="*/ 29 h 29"/>
                <a:gd name="T36" fmla="*/ 9 w 33"/>
                <a:gd name="T37" fmla="*/ 29 h 29"/>
                <a:gd name="T38" fmla="*/ 6 w 33"/>
                <a:gd name="T39" fmla="*/ 27 h 29"/>
                <a:gd name="T40" fmla="*/ 4 w 33"/>
                <a:gd name="T41" fmla="*/ 25 h 29"/>
                <a:gd name="T42" fmla="*/ 1 w 33"/>
                <a:gd name="T43" fmla="*/ 23 h 29"/>
                <a:gd name="T44" fmla="*/ 1 w 33"/>
                <a:gd name="T45" fmla="*/ 19 h 29"/>
                <a:gd name="T46" fmla="*/ 0 w 33"/>
                <a:gd name="T47" fmla="*/ 15 h 29"/>
                <a:gd name="T48" fmla="*/ 0 w 33"/>
                <a:gd name="T49" fmla="*/ 15 h 29"/>
                <a:gd name="T50" fmla="*/ 0 w 33"/>
                <a:gd name="T51" fmla="*/ 13 h 29"/>
                <a:gd name="T52" fmla="*/ 1 w 33"/>
                <a:gd name="T53" fmla="*/ 9 h 29"/>
                <a:gd name="T54" fmla="*/ 4 w 33"/>
                <a:gd name="T55" fmla="*/ 6 h 29"/>
                <a:gd name="T56" fmla="*/ 6 w 33"/>
                <a:gd name="T57" fmla="*/ 5 h 29"/>
                <a:gd name="T58" fmla="*/ 9 w 33"/>
                <a:gd name="T59" fmla="*/ 3 h 29"/>
                <a:gd name="T60" fmla="*/ 13 w 33"/>
                <a:gd name="T61" fmla="*/ 1 h 29"/>
                <a:gd name="T62" fmla="*/ 16 w 33"/>
                <a:gd name="T6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 h="29">
                  <a:moveTo>
                    <a:pt x="16" y="0"/>
                  </a:moveTo>
                  <a:lnTo>
                    <a:pt x="19" y="1"/>
                  </a:lnTo>
                  <a:lnTo>
                    <a:pt x="23" y="3"/>
                  </a:lnTo>
                  <a:lnTo>
                    <a:pt x="25" y="4"/>
                  </a:lnTo>
                  <a:lnTo>
                    <a:pt x="28" y="6"/>
                  </a:lnTo>
                  <a:lnTo>
                    <a:pt x="30" y="9"/>
                  </a:lnTo>
                  <a:lnTo>
                    <a:pt x="32" y="11"/>
                  </a:lnTo>
                  <a:lnTo>
                    <a:pt x="33" y="15"/>
                  </a:lnTo>
                  <a:lnTo>
                    <a:pt x="33" y="15"/>
                  </a:lnTo>
                  <a:lnTo>
                    <a:pt x="32" y="19"/>
                  </a:lnTo>
                  <a:lnTo>
                    <a:pt x="30" y="21"/>
                  </a:lnTo>
                  <a:lnTo>
                    <a:pt x="29" y="24"/>
                  </a:lnTo>
                  <a:lnTo>
                    <a:pt x="27" y="27"/>
                  </a:lnTo>
                  <a:lnTo>
                    <a:pt x="24" y="28"/>
                  </a:lnTo>
                  <a:lnTo>
                    <a:pt x="20" y="29"/>
                  </a:lnTo>
                  <a:lnTo>
                    <a:pt x="16" y="29"/>
                  </a:lnTo>
                  <a:lnTo>
                    <a:pt x="16" y="29"/>
                  </a:lnTo>
                  <a:lnTo>
                    <a:pt x="13" y="29"/>
                  </a:lnTo>
                  <a:lnTo>
                    <a:pt x="9" y="29"/>
                  </a:lnTo>
                  <a:lnTo>
                    <a:pt x="6" y="27"/>
                  </a:lnTo>
                  <a:lnTo>
                    <a:pt x="4" y="25"/>
                  </a:lnTo>
                  <a:lnTo>
                    <a:pt x="1" y="23"/>
                  </a:lnTo>
                  <a:lnTo>
                    <a:pt x="1" y="19"/>
                  </a:lnTo>
                  <a:lnTo>
                    <a:pt x="0" y="15"/>
                  </a:lnTo>
                  <a:lnTo>
                    <a:pt x="0" y="15"/>
                  </a:lnTo>
                  <a:lnTo>
                    <a:pt x="0" y="13"/>
                  </a:lnTo>
                  <a:lnTo>
                    <a:pt x="1" y="9"/>
                  </a:lnTo>
                  <a:lnTo>
                    <a:pt x="4" y="6"/>
                  </a:lnTo>
                  <a:lnTo>
                    <a:pt x="6" y="5"/>
                  </a:lnTo>
                  <a:lnTo>
                    <a:pt x="9" y="3"/>
                  </a:lnTo>
                  <a:lnTo>
                    <a:pt x="13" y="1"/>
                  </a:lnTo>
                  <a:lnTo>
                    <a:pt x="16" y="0"/>
                  </a:lnTo>
                  <a:close/>
                </a:path>
              </a:pathLst>
            </a:custGeom>
            <a:solidFill>
              <a:srgbClr val="FFFFFF"/>
            </a:solidFill>
            <a:ln w="1588">
              <a:solidFill>
                <a:srgbClr val="000000"/>
              </a:solidFill>
              <a:prstDash val="solid"/>
              <a:round/>
              <a:headEnd/>
              <a:tailEnd/>
            </a:ln>
          </p:spPr>
          <p:txBody>
            <a:bodyPr/>
            <a:lstStyle/>
            <a:p>
              <a:endParaRPr lang="en-MY"/>
            </a:p>
          </p:txBody>
        </p:sp>
        <p:sp>
          <p:nvSpPr>
            <p:cNvPr id="49246" name="Freeform 94"/>
            <p:cNvSpPr>
              <a:spLocks/>
            </p:cNvSpPr>
            <p:nvPr/>
          </p:nvSpPr>
          <p:spPr bwMode="auto">
            <a:xfrm>
              <a:off x="3789" y="3318"/>
              <a:ext cx="32" cy="29"/>
            </a:xfrm>
            <a:custGeom>
              <a:avLst/>
              <a:gdLst>
                <a:gd name="T0" fmla="*/ 15 w 32"/>
                <a:gd name="T1" fmla="*/ 0 h 29"/>
                <a:gd name="T2" fmla="*/ 19 w 32"/>
                <a:gd name="T3" fmla="*/ 0 h 29"/>
                <a:gd name="T4" fmla="*/ 23 w 32"/>
                <a:gd name="T5" fmla="*/ 1 h 29"/>
                <a:gd name="T6" fmla="*/ 25 w 32"/>
                <a:gd name="T7" fmla="*/ 3 h 29"/>
                <a:gd name="T8" fmla="*/ 28 w 32"/>
                <a:gd name="T9" fmla="*/ 5 h 29"/>
                <a:gd name="T10" fmla="*/ 30 w 32"/>
                <a:gd name="T11" fmla="*/ 8 h 29"/>
                <a:gd name="T12" fmla="*/ 32 w 32"/>
                <a:gd name="T13" fmla="*/ 10 h 29"/>
                <a:gd name="T14" fmla="*/ 32 w 32"/>
                <a:gd name="T15" fmla="*/ 14 h 29"/>
                <a:gd name="T16" fmla="*/ 32 w 32"/>
                <a:gd name="T17" fmla="*/ 14 h 29"/>
                <a:gd name="T18" fmla="*/ 32 w 32"/>
                <a:gd name="T19" fmla="*/ 18 h 29"/>
                <a:gd name="T20" fmla="*/ 30 w 32"/>
                <a:gd name="T21" fmla="*/ 20 h 29"/>
                <a:gd name="T22" fmla="*/ 28 w 32"/>
                <a:gd name="T23" fmla="*/ 23 h 29"/>
                <a:gd name="T24" fmla="*/ 26 w 32"/>
                <a:gd name="T25" fmla="*/ 25 h 29"/>
                <a:gd name="T26" fmla="*/ 23 w 32"/>
                <a:gd name="T27" fmla="*/ 28 h 29"/>
                <a:gd name="T28" fmla="*/ 19 w 32"/>
                <a:gd name="T29" fmla="*/ 29 h 29"/>
                <a:gd name="T30" fmla="*/ 15 w 32"/>
                <a:gd name="T31" fmla="*/ 29 h 29"/>
                <a:gd name="T32" fmla="*/ 15 w 32"/>
                <a:gd name="T33" fmla="*/ 29 h 29"/>
                <a:gd name="T34" fmla="*/ 13 w 32"/>
                <a:gd name="T35" fmla="*/ 29 h 29"/>
                <a:gd name="T36" fmla="*/ 9 w 32"/>
                <a:gd name="T37" fmla="*/ 28 h 29"/>
                <a:gd name="T38" fmla="*/ 6 w 32"/>
                <a:gd name="T39" fmla="*/ 25 h 29"/>
                <a:gd name="T40" fmla="*/ 4 w 32"/>
                <a:gd name="T41" fmla="*/ 24 h 29"/>
                <a:gd name="T42" fmla="*/ 1 w 32"/>
                <a:gd name="T43" fmla="*/ 22 h 29"/>
                <a:gd name="T44" fmla="*/ 0 w 32"/>
                <a:gd name="T45" fmla="*/ 18 h 29"/>
                <a:gd name="T46" fmla="*/ 0 w 32"/>
                <a:gd name="T47" fmla="*/ 14 h 29"/>
                <a:gd name="T48" fmla="*/ 0 w 32"/>
                <a:gd name="T49" fmla="*/ 14 h 29"/>
                <a:gd name="T50" fmla="*/ 0 w 32"/>
                <a:gd name="T51" fmla="*/ 12 h 29"/>
                <a:gd name="T52" fmla="*/ 1 w 32"/>
                <a:gd name="T53" fmla="*/ 8 h 29"/>
                <a:gd name="T54" fmla="*/ 3 w 32"/>
                <a:gd name="T55" fmla="*/ 6 h 29"/>
                <a:gd name="T56" fmla="*/ 5 w 32"/>
                <a:gd name="T57" fmla="*/ 4 h 29"/>
                <a:gd name="T58" fmla="*/ 8 w 32"/>
                <a:gd name="T59" fmla="*/ 1 h 29"/>
                <a:gd name="T60" fmla="*/ 11 w 32"/>
                <a:gd name="T61" fmla="*/ 0 h 29"/>
                <a:gd name="T62" fmla="*/ 15 w 32"/>
                <a:gd name="T6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29">
                  <a:moveTo>
                    <a:pt x="15" y="0"/>
                  </a:moveTo>
                  <a:lnTo>
                    <a:pt x="19" y="0"/>
                  </a:lnTo>
                  <a:lnTo>
                    <a:pt x="23" y="1"/>
                  </a:lnTo>
                  <a:lnTo>
                    <a:pt x="25" y="3"/>
                  </a:lnTo>
                  <a:lnTo>
                    <a:pt x="28" y="5"/>
                  </a:lnTo>
                  <a:lnTo>
                    <a:pt x="30" y="8"/>
                  </a:lnTo>
                  <a:lnTo>
                    <a:pt x="32" y="10"/>
                  </a:lnTo>
                  <a:lnTo>
                    <a:pt x="32" y="14"/>
                  </a:lnTo>
                  <a:lnTo>
                    <a:pt x="32" y="14"/>
                  </a:lnTo>
                  <a:lnTo>
                    <a:pt x="32" y="18"/>
                  </a:lnTo>
                  <a:lnTo>
                    <a:pt x="30" y="20"/>
                  </a:lnTo>
                  <a:lnTo>
                    <a:pt x="28" y="23"/>
                  </a:lnTo>
                  <a:lnTo>
                    <a:pt x="26" y="25"/>
                  </a:lnTo>
                  <a:lnTo>
                    <a:pt x="23" y="28"/>
                  </a:lnTo>
                  <a:lnTo>
                    <a:pt x="19" y="29"/>
                  </a:lnTo>
                  <a:lnTo>
                    <a:pt x="15" y="29"/>
                  </a:lnTo>
                  <a:lnTo>
                    <a:pt x="15" y="29"/>
                  </a:lnTo>
                  <a:lnTo>
                    <a:pt x="13" y="29"/>
                  </a:lnTo>
                  <a:lnTo>
                    <a:pt x="9" y="28"/>
                  </a:lnTo>
                  <a:lnTo>
                    <a:pt x="6" y="25"/>
                  </a:lnTo>
                  <a:lnTo>
                    <a:pt x="4" y="24"/>
                  </a:lnTo>
                  <a:lnTo>
                    <a:pt x="1" y="22"/>
                  </a:lnTo>
                  <a:lnTo>
                    <a:pt x="0" y="18"/>
                  </a:lnTo>
                  <a:lnTo>
                    <a:pt x="0" y="14"/>
                  </a:lnTo>
                  <a:lnTo>
                    <a:pt x="0" y="14"/>
                  </a:lnTo>
                  <a:lnTo>
                    <a:pt x="0" y="12"/>
                  </a:lnTo>
                  <a:lnTo>
                    <a:pt x="1" y="8"/>
                  </a:lnTo>
                  <a:lnTo>
                    <a:pt x="3" y="6"/>
                  </a:lnTo>
                  <a:lnTo>
                    <a:pt x="5" y="4"/>
                  </a:lnTo>
                  <a:lnTo>
                    <a:pt x="8" y="1"/>
                  </a:lnTo>
                  <a:lnTo>
                    <a:pt x="11" y="0"/>
                  </a:lnTo>
                  <a:lnTo>
                    <a:pt x="15" y="0"/>
                  </a:lnTo>
                  <a:close/>
                </a:path>
              </a:pathLst>
            </a:custGeom>
            <a:solidFill>
              <a:srgbClr val="FFFFFF"/>
            </a:solidFill>
            <a:ln w="1588">
              <a:solidFill>
                <a:srgbClr val="000000"/>
              </a:solidFill>
              <a:prstDash val="solid"/>
              <a:round/>
              <a:headEnd/>
              <a:tailEnd/>
            </a:ln>
          </p:spPr>
          <p:txBody>
            <a:bodyPr/>
            <a:lstStyle/>
            <a:p>
              <a:endParaRPr lang="en-MY"/>
            </a:p>
          </p:txBody>
        </p:sp>
        <p:sp>
          <p:nvSpPr>
            <p:cNvPr id="49247" name="Freeform 95"/>
            <p:cNvSpPr>
              <a:spLocks/>
            </p:cNvSpPr>
            <p:nvPr/>
          </p:nvSpPr>
          <p:spPr bwMode="auto">
            <a:xfrm>
              <a:off x="3764" y="3370"/>
              <a:ext cx="31" cy="29"/>
            </a:xfrm>
            <a:custGeom>
              <a:avLst/>
              <a:gdLst>
                <a:gd name="T0" fmla="*/ 16 w 31"/>
                <a:gd name="T1" fmla="*/ 0 h 29"/>
                <a:gd name="T2" fmla="*/ 20 w 31"/>
                <a:gd name="T3" fmla="*/ 1 h 29"/>
                <a:gd name="T4" fmla="*/ 22 w 31"/>
                <a:gd name="T5" fmla="*/ 2 h 29"/>
                <a:gd name="T6" fmla="*/ 26 w 31"/>
                <a:gd name="T7" fmla="*/ 4 h 29"/>
                <a:gd name="T8" fmla="*/ 29 w 31"/>
                <a:gd name="T9" fmla="*/ 6 h 29"/>
                <a:gd name="T10" fmla="*/ 30 w 31"/>
                <a:gd name="T11" fmla="*/ 7 h 29"/>
                <a:gd name="T12" fmla="*/ 31 w 31"/>
                <a:gd name="T13" fmla="*/ 11 h 29"/>
                <a:gd name="T14" fmla="*/ 31 w 31"/>
                <a:gd name="T15" fmla="*/ 15 h 29"/>
                <a:gd name="T16" fmla="*/ 31 w 31"/>
                <a:gd name="T17" fmla="*/ 15 h 29"/>
                <a:gd name="T18" fmla="*/ 31 w 31"/>
                <a:gd name="T19" fmla="*/ 18 h 29"/>
                <a:gd name="T20" fmla="*/ 30 w 31"/>
                <a:gd name="T21" fmla="*/ 21 h 29"/>
                <a:gd name="T22" fmla="*/ 29 w 31"/>
                <a:gd name="T23" fmla="*/ 24 h 29"/>
                <a:gd name="T24" fmla="*/ 26 w 31"/>
                <a:gd name="T25" fmla="*/ 26 h 29"/>
                <a:gd name="T26" fmla="*/ 24 w 31"/>
                <a:gd name="T27" fmla="*/ 28 h 29"/>
                <a:gd name="T28" fmla="*/ 20 w 31"/>
                <a:gd name="T29" fmla="*/ 29 h 29"/>
                <a:gd name="T30" fmla="*/ 16 w 31"/>
                <a:gd name="T31" fmla="*/ 29 h 29"/>
                <a:gd name="T32" fmla="*/ 16 w 31"/>
                <a:gd name="T33" fmla="*/ 29 h 29"/>
                <a:gd name="T34" fmla="*/ 12 w 31"/>
                <a:gd name="T35" fmla="*/ 29 h 29"/>
                <a:gd name="T36" fmla="*/ 9 w 31"/>
                <a:gd name="T37" fmla="*/ 28 h 29"/>
                <a:gd name="T38" fmla="*/ 6 w 31"/>
                <a:gd name="T39" fmla="*/ 26 h 29"/>
                <a:gd name="T40" fmla="*/ 4 w 31"/>
                <a:gd name="T41" fmla="*/ 25 h 29"/>
                <a:gd name="T42" fmla="*/ 1 w 31"/>
                <a:gd name="T43" fmla="*/ 23 h 29"/>
                <a:gd name="T44" fmla="*/ 0 w 31"/>
                <a:gd name="T45" fmla="*/ 19 h 29"/>
                <a:gd name="T46" fmla="*/ 0 w 31"/>
                <a:gd name="T47" fmla="*/ 15 h 29"/>
                <a:gd name="T48" fmla="*/ 0 w 31"/>
                <a:gd name="T49" fmla="*/ 15 h 29"/>
                <a:gd name="T50" fmla="*/ 0 w 31"/>
                <a:gd name="T51" fmla="*/ 13 h 29"/>
                <a:gd name="T52" fmla="*/ 1 w 31"/>
                <a:gd name="T53" fmla="*/ 9 h 29"/>
                <a:gd name="T54" fmla="*/ 4 w 31"/>
                <a:gd name="T55" fmla="*/ 6 h 29"/>
                <a:gd name="T56" fmla="*/ 6 w 31"/>
                <a:gd name="T57" fmla="*/ 4 h 29"/>
                <a:gd name="T58" fmla="*/ 9 w 31"/>
                <a:gd name="T59" fmla="*/ 2 h 29"/>
                <a:gd name="T60" fmla="*/ 12 w 31"/>
                <a:gd name="T61" fmla="*/ 1 h 29"/>
                <a:gd name="T62" fmla="*/ 16 w 31"/>
                <a:gd name="T6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 h="29">
                  <a:moveTo>
                    <a:pt x="16" y="0"/>
                  </a:moveTo>
                  <a:lnTo>
                    <a:pt x="20" y="1"/>
                  </a:lnTo>
                  <a:lnTo>
                    <a:pt x="22" y="2"/>
                  </a:lnTo>
                  <a:lnTo>
                    <a:pt x="26" y="4"/>
                  </a:lnTo>
                  <a:lnTo>
                    <a:pt x="29" y="6"/>
                  </a:lnTo>
                  <a:lnTo>
                    <a:pt x="30" y="7"/>
                  </a:lnTo>
                  <a:lnTo>
                    <a:pt x="31" y="11"/>
                  </a:lnTo>
                  <a:lnTo>
                    <a:pt x="31" y="15"/>
                  </a:lnTo>
                  <a:lnTo>
                    <a:pt x="31" y="15"/>
                  </a:lnTo>
                  <a:lnTo>
                    <a:pt x="31" y="18"/>
                  </a:lnTo>
                  <a:lnTo>
                    <a:pt x="30" y="21"/>
                  </a:lnTo>
                  <a:lnTo>
                    <a:pt x="29" y="24"/>
                  </a:lnTo>
                  <a:lnTo>
                    <a:pt x="26" y="26"/>
                  </a:lnTo>
                  <a:lnTo>
                    <a:pt x="24" y="28"/>
                  </a:lnTo>
                  <a:lnTo>
                    <a:pt x="20" y="29"/>
                  </a:lnTo>
                  <a:lnTo>
                    <a:pt x="16" y="29"/>
                  </a:lnTo>
                  <a:lnTo>
                    <a:pt x="16" y="29"/>
                  </a:lnTo>
                  <a:lnTo>
                    <a:pt x="12" y="29"/>
                  </a:lnTo>
                  <a:lnTo>
                    <a:pt x="9" y="28"/>
                  </a:lnTo>
                  <a:lnTo>
                    <a:pt x="6" y="26"/>
                  </a:lnTo>
                  <a:lnTo>
                    <a:pt x="4" y="25"/>
                  </a:lnTo>
                  <a:lnTo>
                    <a:pt x="1" y="23"/>
                  </a:lnTo>
                  <a:lnTo>
                    <a:pt x="0" y="19"/>
                  </a:lnTo>
                  <a:lnTo>
                    <a:pt x="0" y="15"/>
                  </a:lnTo>
                  <a:lnTo>
                    <a:pt x="0" y="15"/>
                  </a:lnTo>
                  <a:lnTo>
                    <a:pt x="0" y="13"/>
                  </a:lnTo>
                  <a:lnTo>
                    <a:pt x="1" y="9"/>
                  </a:lnTo>
                  <a:lnTo>
                    <a:pt x="4" y="6"/>
                  </a:lnTo>
                  <a:lnTo>
                    <a:pt x="6" y="4"/>
                  </a:lnTo>
                  <a:lnTo>
                    <a:pt x="9" y="2"/>
                  </a:lnTo>
                  <a:lnTo>
                    <a:pt x="12" y="1"/>
                  </a:lnTo>
                  <a:lnTo>
                    <a:pt x="16" y="0"/>
                  </a:lnTo>
                  <a:close/>
                </a:path>
              </a:pathLst>
            </a:custGeom>
            <a:solidFill>
              <a:srgbClr val="FFFFFF"/>
            </a:solidFill>
            <a:ln w="1588">
              <a:solidFill>
                <a:srgbClr val="000000"/>
              </a:solidFill>
              <a:prstDash val="solid"/>
              <a:round/>
              <a:headEnd/>
              <a:tailEnd/>
            </a:ln>
          </p:spPr>
          <p:txBody>
            <a:bodyPr/>
            <a:lstStyle/>
            <a:p>
              <a:endParaRPr lang="en-MY"/>
            </a:p>
          </p:txBody>
        </p:sp>
        <p:sp>
          <p:nvSpPr>
            <p:cNvPr id="49248" name="Freeform 96"/>
            <p:cNvSpPr>
              <a:spLocks/>
            </p:cNvSpPr>
            <p:nvPr/>
          </p:nvSpPr>
          <p:spPr bwMode="auto">
            <a:xfrm>
              <a:off x="3751" y="3270"/>
              <a:ext cx="33" cy="29"/>
            </a:xfrm>
            <a:custGeom>
              <a:avLst/>
              <a:gdLst>
                <a:gd name="T0" fmla="*/ 17 w 33"/>
                <a:gd name="T1" fmla="*/ 0 h 29"/>
                <a:gd name="T2" fmla="*/ 19 w 33"/>
                <a:gd name="T3" fmla="*/ 0 h 29"/>
                <a:gd name="T4" fmla="*/ 23 w 33"/>
                <a:gd name="T5" fmla="*/ 1 h 29"/>
                <a:gd name="T6" fmla="*/ 25 w 33"/>
                <a:gd name="T7" fmla="*/ 3 h 29"/>
                <a:gd name="T8" fmla="*/ 28 w 33"/>
                <a:gd name="T9" fmla="*/ 5 h 29"/>
                <a:gd name="T10" fmla="*/ 30 w 33"/>
                <a:gd name="T11" fmla="*/ 8 h 29"/>
                <a:gd name="T12" fmla="*/ 32 w 33"/>
                <a:gd name="T13" fmla="*/ 10 h 29"/>
                <a:gd name="T14" fmla="*/ 33 w 33"/>
                <a:gd name="T15" fmla="*/ 14 h 29"/>
                <a:gd name="T16" fmla="*/ 33 w 33"/>
                <a:gd name="T17" fmla="*/ 14 h 29"/>
                <a:gd name="T18" fmla="*/ 32 w 33"/>
                <a:gd name="T19" fmla="*/ 18 h 29"/>
                <a:gd name="T20" fmla="*/ 30 w 33"/>
                <a:gd name="T21" fmla="*/ 20 h 29"/>
                <a:gd name="T22" fmla="*/ 28 w 33"/>
                <a:gd name="T23" fmla="*/ 23 h 29"/>
                <a:gd name="T24" fmla="*/ 27 w 33"/>
                <a:gd name="T25" fmla="*/ 25 h 29"/>
                <a:gd name="T26" fmla="*/ 24 w 33"/>
                <a:gd name="T27" fmla="*/ 28 h 29"/>
                <a:gd name="T28" fmla="*/ 20 w 33"/>
                <a:gd name="T29" fmla="*/ 29 h 29"/>
                <a:gd name="T30" fmla="*/ 17 w 33"/>
                <a:gd name="T31" fmla="*/ 29 h 29"/>
                <a:gd name="T32" fmla="*/ 17 w 33"/>
                <a:gd name="T33" fmla="*/ 29 h 29"/>
                <a:gd name="T34" fmla="*/ 13 w 33"/>
                <a:gd name="T35" fmla="*/ 29 h 29"/>
                <a:gd name="T36" fmla="*/ 9 w 33"/>
                <a:gd name="T37" fmla="*/ 28 h 29"/>
                <a:gd name="T38" fmla="*/ 6 w 33"/>
                <a:gd name="T39" fmla="*/ 25 h 29"/>
                <a:gd name="T40" fmla="*/ 4 w 33"/>
                <a:gd name="T41" fmla="*/ 24 h 29"/>
                <a:gd name="T42" fmla="*/ 1 w 33"/>
                <a:gd name="T43" fmla="*/ 20 h 29"/>
                <a:gd name="T44" fmla="*/ 0 w 33"/>
                <a:gd name="T45" fmla="*/ 18 h 29"/>
                <a:gd name="T46" fmla="*/ 0 w 33"/>
                <a:gd name="T47" fmla="*/ 14 h 29"/>
                <a:gd name="T48" fmla="*/ 0 w 33"/>
                <a:gd name="T49" fmla="*/ 14 h 29"/>
                <a:gd name="T50" fmla="*/ 0 w 33"/>
                <a:gd name="T51" fmla="*/ 12 h 29"/>
                <a:gd name="T52" fmla="*/ 1 w 33"/>
                <a:gd name="T53" fmla="*/ 8 h 29"/>
                <a:gd name="T54" fmla="*/ 3 w 33"/>
                <a:gd name="T55" fmla="*/ 7 h 29"/>
                <a:gd name="T56" fmla="*/ 6 w 33"/>
                <a:gd name="T57" fmla="*/ 4 h 29"/>
                <a:gd name="T58" fmla="*/ 9 w 33"/>
                <a:gd name="T59" fmla="*/ 1 h 29"/>
                <a:gd name="T60" fmla="*/ 13 w 33"/>
                <a:gd name="T61" fmla="*/ 0 h 29"/>
                <a:gd name="T62" fmla="*/ 17 w 33"/>
                <a:gd name="T6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 h="29">
                  <a:moveTo>
                    <a:pt x="17" y="0"/>
                  </a:moveTo>
                  <a:lnTo>
                    <a:pt x="19" y="0"/>
                  </a:lnTo>
                  <a:lnTo>
                    <a:pt x="23" y="1"/>
                  </a:lnTo>
                  <a:lnTo>
                    <a:pt x="25" y="3"/>
                  </a:lnTo>
                  <a:lnTo>
                    <a:pt x="28" y="5"/>
                  </a:lnTo>
                  <a:lnTo>
                    <a:pt x="30" y="8"/>
                  </a:lnTo>
                  <a:lnTo>
                    <a:pt x="32" y="10"/>
                  </a:lnTo>
                  <a:lnTo>
                    <a:pt x="33" y="14"/>
                  </a:lnTo>
                  <a:lnTo>
                    <a:pt x="33" y="14"/>
                  </a:lnTo>
                  <a:lnTo>
                    <a:pt x="32" y="18"/>
                  </a:lnTo>
                  <a:lnTo>
                    <a:pt x="30" y="20"/>
                  </a:lnTo>
                  <a:lnTo>
                    <a:pt x="28" y="23"/>
                  </a:lnTo>
                  <a:lnTo>
                    <a:pt x="27" y="25"/>
                  </a:lnTo>
                  <a:lnTo>
                    <a:pt x="24" y="28"/>
                  </a:lnTo>
                  <a:lnTo>
                    <a:pt x="20" y="29"/>
                  </a:lnTo>
                  <a:lnTo>
                    <a:pt x="17" y="29"/>
                  </a:lnTo>
                  <a:lnTo>
                    <a:pt x="17" y="29"/>
                  </a:lnTo>
                  <a:lnTo>
                    <a:pt x="13" y="29"/>
                  </a:lnTo>
                  <a:lnTo>
                    <a:pt x="9" y="28"/>
                  </a:lnTo>
                  <a:lnTo>
                    <a:pt x="6" y="25"/>
                  </a:lnTo>
                  <a:lnTo>
                    <a:pt x="4" y="24"/>
                  </a:lnTo>
                  <a:lnTo>
                    <a:pt x="1" y="20"/>
                  </a:lnTo>
                  <a:lnTo>
                    <a:pt x="0" y="18"/>
                  </a:lnTo>
                  <a:lnTo>
                    <a:pt x="0" y="14"/>
                  </a:lnTo>
                  <a:lnTo>
                    <a:pt x="0" y="14"/>
                  </a:lnTo>
                  <a:lnTo>
                    <a:pt x="0" y="12"/>
                  </a:lnTo>
                  <a:lnTo>
                    <a:pt x="1" y="8"/>
                  </a:lnTo>
                  <a:lnTo>
                    <a:pt x="3" y="7"/>
                  </a:lnTo>
                  <a:lnTo>
                    <a:pt x="6" y="4"/>
                  </a:lnTo>
                  <a:lnTo>
                    <a:pt x="9" y="1"/>
                  </a:lnTo>
                  <a:lnTo>
                    <a:pt x="13" y="0"/>
                  </a:lnTo>
                  <a:lnTo>
                    <a:pt x="17" y="0"/>
                  </a:lnTo>
                  <a:close/>
                </a:path>
              </a:pathLst>
            </a:custGeom>
            <a:solidFill>
              <a:srgbClr val="FFFFFF"/>
            </a:solidFill>
            <a:ln w="1588">
              <a:solidFill>
                <a:srgbClr val="000000"/>
              </a:solidFill>
              <a:prstDash val="solid"/>
              <a:round/>
              <a:headEnd/>
              <a:tailEnd/>
            </a:ln>
          </p:spPr>
          <p:txBody>
            <a:bodyPr/>
            <a:lstStyle/>
            <a:p>
              <a:endParaRPr lang="en-MY"/>
            </a:p>
          </p:txBody>
        </p:sp>
        <p:sp>
          <p:nvSpPr>
            <p:cNvPr id="49249" name="Freeform 97"/>
            <p:cNvSpPr>
              <a:spLocks/>
            </p:cNvSpPr>
            <p:nvPr/>
          </p:nvSpPr>
          <p:spPr bwMode="auto">
            <a:xfrm>
              <a:off x="3697" y="3376"/>
              <a:ext cx="31" cy="29"/>
            </a:xfrm>
            <a:custGeom>
              <a:avLst/>
              <a:gdLst>
                <a:gd name="T0" fmla="*/ 15 w 31"/>
                <a:gd name="T1" fmla="*/ 0 h 29"/>
                <a:gd name="T2" fmla="*/ 19 w 31"/>
                <a:gd name="T3" fmla="*/ 0 h 29"/>
                <a:gd name="T4" fmla="*/ 23 w 31"/>
                <a:gd name="T5" fmla="*/ 1 h 29"/>
                <a:gd name="T6" fmla="*/ 25 w 31"/>
                <a:gd name="T7" fmla="*/ 4 h 29"/>
                <a:gd name="T8" fmla="*/ 28 w 31"/>
                <a:gd name="T9" fmla="*/ 5 h 29"/>
                <a:gd name="T10" fmla="*/ 30 w 31"/>
                <a:gd name="T11" fmla="*/ 8 h 29"/>
                <a:gd name="T12" fmla="*/ 30 w 31"/>
                <a:gd name="T13" fmla="*/ 12 h 29"/>
                <a:gd name="T14" fmla="*/ 31 w 31"/>
                <a:gd name="T15" fmla="*/ 14 h 29"/>
                <a:gd name="T16" fmla="*/ 31 w 31"/>
                <a:gd name="T17" fmla="*/ 14 h 29"/>
                <a:gd name="T18" fmla="*/ 30 w 31"/>
                <a:gd name="T19" fmla="*/ 18 h 29"/>
                <a:gd name="T20" fmla="*/ 30 w 31"/>
                <a:gd name="T21" fmla="*/ 22 h 29"/>
                <a:gd name="T22" fmla="*/ 28 w 31"/>
                <a:gd name="T23" fmla="*/ 23 h 29"/>
                <a:gd name="T24" fmla="*/ 25 w 31"/>
                <a:gd name="T25" fmla="*/ 27 h 29"/>
                <a:gd name="T26" fmla="*/ 23 w 31"/>
                <a:gd name="T27" fmla="*/ 28 h 29"/>
                <a:gd name="T28" fmla="*/ 19 w 31"/>
                <a:gd name="T29" fmla="*/ 29 h 29"/>
                <a:gd name="T30" fmla="*/ 15 w 31"/>
                <a:gd name="T31" fmla="*/ 29 h 29"/>
                <a:gd name="T32" fmla="*/ 15 w 31"/>
                <a:gd name="T33" fmla="*/ 29 h 29"/>
                <a:gd name="T34" fmla="*/ 13 w 31"/>
                <a:gd name="T35" fmla="*/ 29 h 29"/>
                <a:gd name="T36" fmla="*/ 9 w 31"/>
                <a:gd name="T37" fmla="*/ 28 h 29"/>
                <a:gd name="T38" fmla="*/ 6 w 31"/>
                <a:gd name="T39" fmla="*/ 27 h 29"/>
                <a:gd name="T40" fmla="*/ 4 w 31"/>
                <a:gd name="T41" fmla="*/ 24 h 29"/>
                <a:gd name="T42" fmla="*/ 1 w 31"/>
                <a:gd name="T43" fmla="*/ 22 h 29"/>
                <a:gd name="T44" fmla="*/ 0 w 31"/>
                <a:gd name="T45" fmla="*/ 19 h 29"/>
                <a:gd name="T46" fmla="*/ 0 w 31"/>
                <a:gd name="T47" fmla="*/ 14 h 29"/>
                <a:gd name="T48" fmla="*/ 0 w 31"/>
                <a:gd name="T49" fmla="*/ 14 h 29"/>
                <a:gd name="T50" fmla="*/ 0 w 31"/>
                <a:gd name="T51" fmla="*/ 12 h 29"/>
                <a:gd name="T52" fmla="*/ 1 w 31"/>
                <a:gd name="T53" fmla="*/ 9 h 29"/>
                <a:gd name="T54" fmla="*/ 2 w 31"/>
                <a:gd name="T55" fmla="*/ 7 h 29"/>
                <a:gd name="T56" fmla="*/ 5 w 31"/>
                <a:gd name="T57" fmla="*/ 4 h 29"/>
                <a:gd name="T58" fmla="*/ 7 w 31"/>
                <a:gd name="T59" fmla="*/ 1 h 29"/>
                <a:gd name="T60" fmla="*/ 11 w 31"/>
                <a:gd name="T61" fmla="*/ 0 h 29"/>
                <a:gd name="T62" fmla="*/ 15 w 31"/>
                <a:gd name="T6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 h="29">
                  <a:moveTo>
                    <a:pt x="15" y="0"/>
                  </a:moveTo>
                  <a:lnTo>
                    <a:pt x="19" y="0"/>
                  </a:lnTo>
                  <a:lnTo>
                    <a:pt x="23" y="1"/>
                  </a:lnTo>
                  <a:lnTo>
                    <a:pt x="25" y="4"/>
                  </a:lnTo>
                  <a:lnTo>
                    <a:pt x="28" y="5"/>
                  </a:lnTo>
                  <a:lnTo>
                    <a:pt x="30" y="8"/>
                  </a:lnTo>
                  <a:lnTo>
                    <a:pt x="30" y="12"/>
                  </a:lnTo>
                  <a:lnTo>
                    <a:pt x="31" y="14"/>
                  </a:lnTo>
                  <a:lnTo>
                    <a:pt x="31" y="14"/>
                  </a:lnTo>
                  <a:lnTo>
                    <a:pt x="30" y="18"/>
                  </a:lnTo>
                  <a:lnTo>
                    <a:pt x="30" y="22"/>
                  </a:lnTo>
                  <a:lnTo>
                    <a:pt x="28" y="23"/>
                  </a:lnTo>
                  <a:lnTo>
                    <a:pt x="25" y="27"/>
                  </a:lnTo>
                  <a:lnTo>
                    <a:pt x="23" y="28"/>
                  </a:lnTo>
                  <a:lnTo>
                    <a:pt x="19" y="29"/>
                  </a:lnTo>
                  <a:lnTo>
                    <a:pt x="15" y="29"/>
                  </a:lnTo>
                  <a:lnTo>
                    <a:pt x="15" y="29"/>
                  </a:lnTo>
                  <a:lnTo>
                    <a:pt x="13" y="29"/>
                  </a:lnTo>
                  <a:lnTo>
                    <a:pt x="9" y="28"/>
                  </a:lnTo>
                  <a:lnTo>
                    <a:pt x="6" y="27"/>
                  </a:lnTo>
                  <a:lnTo>
                    <a:pt x="4" y="24"/>
                  </a:lnTo>
                  <a:lnTo>
                    <a:pt x="1" y="22"/>
                  </a:lnTo>
                  <a:lnTo>
                    <a:pt x="0" y="19"/>
                  </a:lnTo>
                  <a:lnTo>
                    <a:pt x="0" y="14"/>
                  </a:lnTo>
                  <a:lnTo>
                    <a:pt x="0" y="14"/>
                  </a:lnTo>
                  <a:lnTo>
                    <a:pt x="0" y="12"/>
                  </a:lnTo>
                  <a:lnTo>
                    <a:pt x="1" y="9"/>
                  </a:lnTo>
                  <a:lnTo>
                    <a:pt x="2" y="7"/>
                  </a:lnTo>
                  <a:lnTo>
                    <a:pt x="5" y="4"/>
                  </a:lnTo>
                  <a:lnTo>
                    <a:pt x="7" y="1"/>
                  </a:lnTo>
                  <a:lnTo>
                    <a:pt x="11" y="0"/>
                  </a:lnTo>
                  <a:lnTo>
                    <a:pt x="15" y="0"/>
                  </a:lnTo>
                  <a:close/>
                </a:path>
              </a:pathLst>
            </a:custGeom>
            <a:solidFill>
              <a:srgbClr val="FFFFFF"/>
            </a:solidFill>
            <a:ln w="1588">
              <a:solidFill>
                <a:srgbClr val="000000"/>
              </a:solidFill>
              <a:prstDash val="solid"/>
              <a:round/>
              <a:headEnd/>
              <a:tailEnd/>
            </a:ln>
          </p:spPr>
          <p:txBody>
            <a:bodyPr/>
            <a:lstStyle/>
            <a:p>
              <a:endParaRPr lang="en-MY"/>
            </a:p>
          </p:txBody>
        </p:sp>
        <p:sp>
          <p:nvSpPr>
            <p:cNvPr id="49250" name="Freeform 98"/>
            <p:cNvSpPr>
              <a:spLocks/>
            </p:cNvSpPr>
            <p:nvPr/>
          </p:nvSpPr>
          <p:spPr bwMode="auto">
            <a:xfrm>
              <a:off x="3683" y="3277"/>
              <a:ext cx="33" cy="29"/>
            </a:xfrm>
            <a:custGeom>
              <a:avLst/>
              <a:gdLst>
                <a:gd name="T0" fmla="*/ 16 w 33"/>
                <a:gd name="T1" fmla="*/ 0 h 29"/>
                <a:gd name="T2" fmla="*/ 19 w 33"/>
                <a:gd name="T3" fmla="*/ 1 h 29"/>
                <a:gd name="T4" fmla="*/ 23 w 33"/>
                <a:gd name="T5" fmla="*/ 2 h 29"/>
                <a:gd name="T6" fmla="*/ 25 w 33"/>
                <a:gd name="T7" fmla="*/ 3 h 29"/>
                <a:gd name="T8" fmla="*/ 28 w 33"/>
                <a:gd name="T9" fmla="*/ 6 h 29"/>
                <a:gd name="T10" fmla="*/ 30 w 33"/>
                <a:gd name="T11" fmla="*/ 8 h 29"/>
                <a:gd name="T12" fmla="*/ 32 w 33"/>
                <a:gd name="T13" fmla="*/ 11 h 29"/>
                <a:gd name="T14" fmla="*/ 33 w 33"/>
                <a:gd name="T15" fmla="*/ 13 h 29"/>
                <a:gd name="T16" fmla="*/ 33 w 33"/>
                <a:gd name="T17" fmla="*/ 13 h 29"/>
                <a:gd name="T18" fmla="*/ 32 w 33"/>
                <a:gd name="T19" fmla="*/ 17 h 29"/>
                <a:gd name="T20" fmla="*/ 30 w 33"/>
                <a:gd name="T21" fmla="*/ 21 h 29"/>
                <a:gd name="T22" fmla="*/ 29 w 33"/>
                <a:gd name="T23" fmla="*/ 24 h 29"/>
                <a:gd name="T24" fmla="*/ 27 w 33"/>
                <a:gd name="T25" fmla="*/ 26 h 29"/>
                <a:gd name="T26" fmla="*/ 24 w 33"/>
                <a:gd name="T27" fmla="*/ 27 h 29"/>
                <a:gd name="T28" fmla="*/ 20 w 33"/>
                <a:gd name="T29" fmla="*/ 29 h 29"/>
                <a:gd name="T30" fmla="*/ 16 w 33"/>
                <a:gd name="T31" fmla="*/ 29 h 29"/>
                <a:gd name="T32" fmla="*/ 16 w 33"/>
                <a:gd name="T33" fmla="*/ 29 h 29"/>
                <a:gd name="T34" fmla="*/ 13 w 33"/>
                <a:gd name="T35" fmla="*/ 29 h 29"/>
                <a:gd name="T36" fmla="*/ 9 w 33"/>
                <a:gd name="T37" fmla="*/ 27 h 29"/>
                <a:gd name="T38" fmla="*/ 6 w 33"/>
                <a:gd name="T39" fmla="*/ 26 h 29"/>
                <a:gd name="T40" fmla="*/ 4 w 33"/>
                <a:gd name="T41" fmla="*/ 24 h 29"/>
                <a:gd name="T42" fmla="*/ 3 w 33"/>
                <a:gd name="T43" fmla="*/ 21 h 29"/>
                <a:gd name="T44" fmla="*/ 0 w 33"/>
                <a:gd name="T45" fmla="*/ 18 h 29"/>
                <a:gd name="T46" fmla="*/ 0 w 33"/>
                <a:gd name="T47" fmla="*/ 13 h 29"/>
                <a:gd name="T48" fmla="*/ 0 w 33"/>
                <a:gd name="T49" fmla="*/ 13 h 29"/>
                <a:gd name="T50" fmla="*/ 0 w 33"/>
                <a:gd name="T51" fmla="*/ 11 h 29"/>
                <a:gd name="T52" fmla="*/ 1 w 33"/>
                <a:gd name="T53" fmla="*/ 8 h 29"/>
                <a:gd name="T54" fmla="*/ 4 w 33"/>
                <a:gd name="T55" fmla="*/ 6 h 29"/>
                <a:gd name="T56" fmla="*/ 6 w 33"/>
                <a:gd name="T57" fmla="*/ 3 h 29"/>
                <a:gd name="T58" fmla="*/ 9 w 33"/>
                <a:gd name="T59" fmla="*/ 2 h 29"/>
                <a:gd name="T60" fmla="*/ 13 w 33"/>
                <a:gd name="T61" fmla="*/ 1 h 29"/>
                <a:gd name="T62" fmla="*/ 16 w 33"/>
                <a:gd name="T6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 h="29">
                  <a:moveTo>
                    <a:pt x="16" y="0"/>
                  </a:moveTo>
                  <a:lnTo>
                    <a:pt x="19" y="1"/>
                  </a:lnTo>
                  <a:lnTo>
                    <a:pt x="23" y="2"/>
                  </a:lnTo>
                  <a:lnTo>
                    <a:pt x="25" y="3"/>
                  </a:lnTo>
                  <a:lnTo>
                    <a:pt x="28" y="6"/>
                  </a:lnTo>
                  <a:lnTo>
                    <a:pt x="30" y="8"/>
                  </a:lnTo>
                  <a:lnTo>
                    <a:pt x="32" y="11"/>
                  </a:lnTo>
                  <a:lnTo>
                    <a:pt x="33" y="13"/>
                  </a:lnTo>
                  <a:lnTo>
                    <a:pt x="33" y="13"/>
                  </a:lnTo>
                  <a:lnTo>
                    <a:pt x="32" y="17"/>
                  </a:lnTo>
                  <a:lnTo>
                    <a:pt x="30" y="21"/>
                  </a:lnTo>
                  <a:lnTo>
                    <a:pt x="29" y="24"/>
                  </a:lnTo>
                  <a:lnTo>
                    <a:pt x="27" y="26"/>
                  </a:lnTo>
                  <a:lnTo>
                    <a:pt x="24" y="27"/>
                  </a:lnTo>
                  <a:lnTo>
                    <a:pt x="20" y="29"/>
                  </a:lnTo>
                  <a:lnTo>
                    <a:pt x="16" y="29"/>
                  </a:lnTo>
                  <a:lnTo>
                    <a:pt x="16" y="29"/>
                  </a:lnTo>
                  <a:lnTo>
                    <a:pt x="13" y="29"/>
                  </a:lnTo>
                  <a:lnTo>
                    <a:pt x="9" y="27"/>
                  </a:lnTo>
                  <a:lnTo>
                    <a:pt x="6" y="26"/>
                  </a:lnTo>
                  <a:lnTo>
                    <a:pt x="4" y="24"/>
                  </a:lnTo>
                  <a:lnTo>
                    <a:pt x="3" y="21"/>
                  </a:lnTo>
                  <a:lnTo>
                    <a:pt x="0" y="18"/>
                  </a:lnTo>
                  <a:lnTo>
                    <a:pt x="0" y="13"/>
                  </a:lnTo>
                  <a:lnTo>
                    <a:pt x="0" y="13"/>
                  </a:lnTo>
                  <a:lnTo>
                    <a:pt x="0" y="11"/>
                  </a:lnTo>
                  <a:lnTo>
                    <a:pt x="1" y="8"/>
                  </a:lnTo>
                  <a:lnTo>
                    <a:pt x="4" y="6"/>
                  </a:lnTo>
                  <a:lnTo>
                    <a:pt x="6" y="3"/>
                  </a:lnTo>
                  <a:lnTo>
                    <a:pt x="9" y="2"/>
                  </a:lnTo>
                  <a:lnTo>
                    <a:pt x="13" y="1"/>
                  </a:lnTo>
                  <a:lnTo>
                    <a:pt x="16" y="0"/>
                  </a:lnTo>
                  <a:close/>
                </a:path>
              </a:pathLst>
            </a:custGeom>
            <a:solidFill>
              <a:srgbClr val="FFFFFF"/>
            </a:solidFill>
            <a:ln w="1588">
              <a:solidFill>
                <a:srgbClr val="000000"/>
              </a:solidFill>
              <a:prstDash val="solid"/>
              <a:round/>
              <a:headEnd/>
              <a:tailEnd/>
            </a:ln>
          </p:spPr>
          <p:txBody>
            <a:bodyPr/>
            <a:lstStyle/>
            <a:p>
              <a:endParaRPr lang="en-MY"/>
            </a:p>
          </p:txBody>
        </p:sp>
        <p:sp>
          <p:nvSpPr>
            <p:cNvPr id="49251" name="Freeform 99"/>
            <p:cNvSpPr>
              <a:spLocks/>
            </p:cNvSpPr>
            <p:nvPr/>
          </p:nvSpPr>
          <p:spPr bwMode="auto">
            <a:xfrm>
              <a:off x="3726" y="3408"/>
              <a:ext cx="52" cy="63"/>
            </a:xfrm>
            <a:custGeom>
              <a:avLst/>
              <a:gdLst>
                <a:gd name="T0" fmla="*/ 23 w 52"/>
                <a:gd name="T1" fmla="*/ 0 h 63"/>
                <a:gd name="T2" fmla="*/ 26 w 52"/>
                <a:gd name="T3" fmla="*/ 0 h 63"/>
                <a:gd name="T4" fmla="*/ 31 w 52"/>
                <a:gd name="T5" fmla="*/ 1 h 63"/>
                <a:gd name="T6" fmla="*/ 35 w 52"/>
                <a:gd name="T7" fmla="*/ 4 h 63"/>
                <a:gd name="T8" fmla="*/ 39 w 52"/>
                <a:gd name="T9" fmla="*/ 6 h 63"/>
                <a:gd name="T10" fmla="*/ 43 w 52"/>
                <a:gd name="T11" fmla="*/ 9 h 63"/>
                <a:gd name="T12" fmla="*/ 45 w 52"/>
                <a:gd name="T13" fmla="*/ 12 h 63"/>
                <a:gd name="T14" fmla="*/ 48 w 52"/>
                <a:gd name="T15" fmla="*/ 17 h 63"/>
                <a:gd name="T16" fmla="*/ 50 w 52"/>
                <a:gd name="T17" fmla="*/ 22 h 63"/>
                <a:gd name="T18" fmla="*/ 52 w 52"/>
                <a:gd name="T19" fmla="*/ 29 h 63"/>
                <a:gd name="T20" fmla="*/ 52 w 52"/>
                <a:gd name="T21" fmla="*/ 29 h 63"/>
                <a:gd name="T22" fmla="*/ 52 w 52"/>
                <a:gd name="T23" fmla="*/ 35 h 63"/>
                <a:gd name="T24" fmla="*/ 52 w 52"/>
                <a:gd name="T25" fmla="*/ 41 h 63"/>
                <a:gd name="T26" fmla="*/ 49 w 52"/>
                <a:gd name="T27" fmla="*/ 46 h 63"/>
                <a:gd name="T28" fmla="*/ 47 w 52"/>
                <a:gd name="T29" fmla="*/ 51 h 63"/>
                <a:gd name="T30" fmla="*/ 43 w 52"/>
                <a:gd name="T31" fmla="*/ 57 h 63"/>
                <a:gd name="T32" fmla="*/ 39 w 52"/>
                <a:gd name="T33" fmla="*/ 59 h 63"/>
                <a:gd name="T34" fmla="*/ 34 w 52"/>
                <a:gd name="T35" fmla="*/ 62 h 63"/>
                <a:gd name="T36" fmla="*/ 30 w 52"/>
                <a:gd name="T37" fmla="*/ 63 h 63"/>
                <a:gd name="T38" fmla="*/ 30 w 52"/>
                <a:gd name="T39" fmla="*/ 63 h 63"/>
                <a:gd name="T40" fmla="*/ 25 w 52"/>
                <a:gd name="T41" fmla="*/ 63 h 63"/>
                <a:gd name="T42" fmla="*/ 20 w 52"/>
                <a:gd name="T43" fmla="*/ 62 h 63"/>
                <a:gd name="T44" fmla="*/ 16 w 52"/>
                <a:gd name="T45" fmla="*/ 60 h 63"/>
                <a:gd name="T46" fmla="*/ 13 w 52"/>
                <a:gd name="T47" fmla="*/ 57 h 63"/>
                <a:gd name="T48" fmla="*/ 9 w 52"/>
                <a:gd name="T49" fmla="*/ 54 h 63"/>
                <a:gd name="T50" fmla="*/ 6 w 52"/>
                <a:gd name="T51" fmla="*/ 50 h 63"/>
                <a:gd name="T52" fmla="*/ 4 w 52"/>
                <a:gd name="T53" fmla="*/ 46 h 63"/>
                <a:gd name="T54" fmla="*/ 1 w 52"/>
                <a:gd name="T55" fmla="*/ 40 h 63"/>
                <a:gd name="T56" fmla="*/ 1 w 52"/>
                <a:gd name="T57" fmla="*/ 34 h 63"/>
                <a:gd name="T58" fmla="*/ 1 w 52"/>
                <a:gd name="T59" fmla="*/ 34 h 63"/>
                <a:gd name="T60" fmla="*/ 0 w 52"/>
                <a:gd name="T61" fmla="*/ 27 h 63"/>
                <a:gd name="T62" fmla="*/ 1 w 52"/>
                <a:gd name="T63" fmla="*/ 21 h 63"/>
                <a:gd name="T64" fmla="*/ 2 w 52"/>
                <a:gd name="T65" fmla="*/ 16 h 63"/>
                <a:gd name="T66" fmla="*/ 5 w 52"/>
                <a:gd name="T67" fmla="*/ 11 h 63"/>
                <a:gd name="T68" fmla="*/ 9 w 52"/>
                <a:gd name="T69" fmla="*/ 7 h 63"/>
                <a:gd name="T70" fmla="*/ 14 w 52"/>
                <a:gd name="T71" fmla="*/ 4 h 63"/>
                <a:gd name="T72" fmla="*/ 18 w 52"/>
                <a:gd name="T73" fmla="*/ 1 h 63"/>
                <a:gd name="T74" fmla="*/ 23 w 52"/>
                <a:gd name="T75"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63">
                  <a:moveTo>
                    <a:pt x="23" y="0"/>
                  </a:moveTo>
                  <a:lnTo>
                    <a:pt x="26" y="0"/>
                  </a:lnTo>
                  <a:lnTo>
                    <a:pt x="31" y="1"/>
                  </a:lnTo>
                  <a:lnTo>
                    <a:pt x="35" y="4"/>
                  </a:lnTo>
                  <a:lnTo>
                    <a:pt x="39" y="6"/>
                  </a:lnTo>
                  <a:lnTo>
                    <a:pt x="43" y="9"/>
                  </a:lnTo>
                  <a:lnTo>
                    <a:pt x="45" y="12"/>
                  </a:lnTo>
                  <a:lnTo>
                    <a:pt x="48" y="17"/>
                  </a:lnTo>
                  <a:lnTo>
                    <a:pt x="50" y="22"/>
                  </a:lnTo>
                  <a:lnTo>
                    <a:pt x="52" y="29"/>
                  </a:lnTo>
                  <a:lnTo>
                    <a:pt x="52" y="29"/>
                  </a:lnTo>
                  <a:lnTo>
                    <a:pt x="52" y="35"/>
                  </a:lnTo>
                  <a:lnTo>
                    <a:pt x="52" y="41"/>
                  </a:lnTo>
                  <a:lnTo>
                    <a:pt x="49" y="46"/>
                  </a:lnTo>
                  <a:lnTo>
                    <a:pt x="47" y="51"/>
                  </a:lnTo>
                  <a:lnTo>
                    <a:pt x="43" y="57"/>
                  </a:lnTo>
                  <a:lnTo>
                    <a:pt x="39" y="59"/>
                  </a:lnTo>
                  <a:lnTo>
                    <a:pt x="34" y="62"/>
                  </a:lnTo>
                  <a:lnTo>
                    <a:pt x="30" y="63"/>
                  </a:lnTo>
                  <a:lnTo>
                    <a:pt x="30" y="63"/>
                  </a:lnTo>
                  <a:lnTo>
                    <a:pt x="25" y="63"/>
                  </a:lnTo>
                  <a:lnTo>
                    <a:pt x="20" y="62"/>
                  </a:lnTo>
                  <a:lnTo>
                    <a:pt x="16" y="60"/>
                  </a:lnTo>
                  <a:lnTo>
                    <a:pt x="13" y="57"/>
                  </a:lnTo>
                  <a:lnTo>
                    <a:pt x="9" y="54"/>
                  </a:lnTo>
                  <a:lnTo>
                    <a:pt x="6" y="50"/>
                  </a:lnTo>
                  <a:lnTo>
                    <a:pt x="4" y="46"/>
                  </a:lnTo>
                  <a:lnTo>
                    <a:pt x="1" y="40"/>
                  </a:lnTo>
                  <a:lnTo>
                    <a:pt x="1" y="34"/>
                  </a:lnTo>
                  <a:lnTo>
                    <a:pt x="1" y="34"/>
                  </a:lnTo>
                  <a:lnTo>
                    <a:pt x="0" y="27"/>
                  </a:lnTo>
                  <a:lnTo>
                    <a:pt x="1" y="21"/>
                  </a:lnTo>
                  <a:lnTo>
                    <a:pt x="2" y="16"/>
                  </a:lnTo>
                  <a:lnTo>
                    <a:pt x="5" y="11"/>
                  </a:lnTo>
                  <a:lnTo>
                    <a:pt x="9" y="7"/>
                  </a:lnTo>
                  <a:lnTo>
                    <a:pt x="14" y="4"/>
                  </a:lnTo>
                  <a:lnTo>
                    <a:pt x="18" y="1"/>
                  </a:lnTo>
                  <a:lnTo>
                    <a:pt x="23" y="0"/>
                  </a:lnTo>
                  <a:close/>
                </a:path>
              </a:pathLst>
            </a:custGeom>
            <a:solidFill>
              <a:srgbClr val="ABABAB"/>
            </a:solidFill>
            <a:ln w="1588">
              <a:solidFill>
                <a:srgbClr val="000000"/>
              </a:solidFill>
              <a:prstDash val="solid"/>
              <a:round/>
              <a:headEnd/>
              <a:tailEnd/>
            </a:ln>
          </p:spPr>
          <p:txBody>
            <a:bodyPr/>
            <a:lstStyle/>
            <a:p>
              <a:endParaRPr lang="en-MY"/>
            </a:p>
          </p:txBody>
        </p:sp>
        <p:sp>
          <p:nvSpPr>
            <p:cNvPr id="49252" name="Freeform 100"/>
            <p:cNvSpPr>
              <a:spLocks/>
            </p:cNvSpPr>
            <p:nvPr/>
          </p:nvSpPr>
          <p:spPr bwMode="auto">
            <a:xfrm>
              <a:off x="3728" y="3408"/>
              <a:ext cx="47" cy="49"/>
            </a:xfrm>
            <a:custGeom>
              <a:avLst/>
              <a:gdLst>
                <a:gd name="T0" fmla="*/ 21 w 47"/>
                <a:gd name="T1" fmla="*/ 0 h 49"/>
                <a:gd name="T2" fmla="*/ 26 w 47"/>
                <a:gd name="T3" fmla="*/ 0 h 49"/>
                <a:gd name="T4" fmla="*/ 29 w 47"/>
                <a:gd name="T5" fmla="*/ 1 h 49"/>
                <a:gd name="T6" fmla="*/ 35 w 47"/>
                <a:gd name="T7" fmla="*/ 4 h 49"/>
                <a:gd name="T8" fmla="*/ 37 w 47"/>
                <a:gd name="T9" fmla="*/ 6 h 49"/>
                <a:gd name="T10" fmla="*/ 41 w 47"/>
                <a:gd name="T11" fmla="*/ 9 h 49"/>
                <a:gd name="T12" fmla="*/ 43 w 47"/>
                <a:gd name="T13" fmla="*/ 12 h 49"/>
                <a:gd name="T14" fmla="*/ 46 w 47"/>
                <a:gd name="T15" fmla="*/ 17 h 49"/>
                <a:gd name="T16" fmla="*/ 47 w 47"/>
                <a:gd name="T17" fmla="*/ 22 h 49"/>
                <a:gd name="T18" fmla="*/ 47 w 47"/>
                <a:gd name="T19" fmla="*/ 22 h 49"/>
                <a:gd name="T20" fmla="*/ 47 w 47"/>
                <a:gd name="T21" fmla="*/ 27 h 49"/>
                <a:gd name="T22" fmla="*/ 46 w 47"/>
                <a:gd name="T23" fmla="*/ 33 h 49"/>
                <a:gd name="T24" fmla="*/ 43 w 47"/>
                <a:gd name="T25" fmla="*/ 38 h 49"/>
                <a:gd name="T26" fmla="*/ 41 w 47"/>
                <a:gd name="T27" fmla="*/ 40 h 49"/>
                <a:gd name="T28" fmla="*/ 38 w 47"/>
                <a:gd name="T29" fmla="*/ 44 h 49"/>
                <a:gd name="T30" fmla="*/ 35 w 47"/>
                <a:gd name="T31" fmla="*/ 46 h 49"/>
                <a:gd name="T32" fmla="*/ 31 w 47"/>
                <a:gd name="T33" fmla="*/ 49 h 49"/>
                <a:gd name="T34" fmla="*/ 26 w 47"/>
                <a:gd name="T35" fmla="*/ 49 h 49"/>
                <a:gd name="T36" fmla="*/ 26 w 47"/>
                <a:gd name="T37" fmla="*/ 49 h 49"/>
                <a:gd name="T38" fmla="*/ 22 w 47"/>
                <a:gd name="T39" fmla="*/ 49 h 49"/>
                <a:gd name="T40" fmla="*/ 17 w 47"/>
                <a:gd name="T41" fmla="*/ 48 h 49"/>
                <a:gd name="T42" fmla="*/ 13 w 47"/>
                <a:gd name="T43" fmla="*/ 46 h 49"/>
                <a:gd name="T44" fmla="*/ 9 w 47"/>
                <a:gd name="T45" fmla="*/ 44 h 49"/>
                <a:gd name="T46" fmla="*/ 7 w 47"/>
                <a:gd name="T47" fmla="*/ 40 h 49"/>
                <a:gd name="T48" fmla="*/ 3 w 47"/>
                <a:gd name="T49" fmla="*/ 36 h 49"/>
                <a:gd name="T50" fmla="*/ 2 w 47"/>
                <a:gd name="T51" fmla="*/ 31 h 49"/>
                <a:gd name="T52" fmla="*/ 0 w 47"/>
                <a:gd name="T53" fmla="*/ 26 h 49"/>
                <a:gd name="T54" fmla="*/ 0 w 47"/>
                <a:gd name="T55" fmla="*/ 26 h 49"/>
                <a:gd name="T56" fmla="*/ 0 w 47"/>
                <a:gd name="T57" fmla="*/ 22 h 49"/>
                <a:gd name="T58" fmla="*/ 2 w 47"/>
                <a:gd name="T59" fmla="*/ 17 h 49"/>
                <a:gd name="T60" fmla="*/ 3 w 47"/>
                <a:gd name="T61" fmla="*/ 12 h 49"/>
                <a:gd name="T62" fmla="*/ 5 w 47"/>
                <a:gd name="T63" fmla="*/ 9 h 49"/>
                <a:gd name="T64" fmla="*/ 9 w 47"/>
                <a:gd name="T65" fmla="*/ 5 h 49"/>
                <a:gd name="T66" fmla="*/ 12 w 47"/>
                <a:gd name="T67" fmla="*/ 4 h 49"/>
                <a:gd name="T68" fmla="*/ 17 w 47"/>
                <a:gd name="T69" fmla="*/ 1 h 49"/>
                <a:gd name="T70" fmla="*/ 21 w 47"/>
                <a:gd name="T7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 h="49">
                  <a:moveTo>
                    <a:pt x="21" y="0"/>
                  </a:moveTo>
                  <a:lnTo>
                    <a:pt x="26" y="0"/>
                  </a:lnTo>
                  <a:lnTo>
                    <a:pt x="29" y="1"/>
                  </a:lnTo>
                  <a:lnTo>
                    <a:pt x="35" y="4"/>
                  </a:lnTo>
                  <a:lnTo>
                    <a:pt x="37" y="6"/>
                  </a:lnTo>
                  <a:lnTo>
                    <a:pt x="41" y="9"/>
                  </a:lnTo>
                  <a:lnTo>
                    <a:pt x="43" y="12"/>
                  </a:lnTo>
                  <a:lnTo>
                    <a:pt x="46" y="17"/>
                  </a:lnTo>
                  <a:lnTo>
                    <a:pt x="47" y="22"/>
                  </a:lnTo>
                  <a:lnTo>
                    <a:pt x="47" y="22"/>
                  </a:lnTo>
                  <a:lnTo>
                    <a:pt x="47" y="27"/>
                  </a:lnTo>
                  <a:lnTo>
                    <a:pt x="46" y="33"/>
                  </a:lnTo>
                  <a:lnTo>
                    <a:pt x="43" y="38"/>
                  </a:lnTo>
                  <a:lnTo>
                    <a:pt x="41" y="40"/>
                  </a:lnTo>
                  <a:lnTo>
                    <a:pt x="38" y="44"/>
                  </a:lnTo>
                  <a:lnTo>
                    <a:pt x="35" y="46"/>
                  </a:lnTo>
                  <a:lnTo>
                    <a:pt x="31" y="49"/>
                  </a:lnTo>
                  <a:lnTo>
                    <a:pt x="26" y="49"/>
                  </a:lnTo>
                  <a:lnTo>
                    <a:pt x="26" y="49"/>
                  </a:lnTo>
                  <a:lnTo>
                    <a:pt x="22" y="49"/>
                  </a:lnTo>
                  <a:lnTo>
                    <a:pt x="17" y="48"/>
                  </a:lnTo>
                  <a:lnTo>
                    <a:pt x="13" y="46"/>
                  </a:lnTo>
                  <a:lnTo>
                    <a:pt x="9" y="44"/>
                  </a:lnTo>
                  <a:lnTo>
                    <a:pt x="7" y="40"/>
                  </a:lnTo>
                  <a:lnTo>
                    <a:pt x="3" y="36"/>
                  </a:lnTo>
                  <a:lnTo>
                    <a:pt x="2" y="31"/>
                  </a:lnTo>
                  <a:lnTo>
                    <a:pt x="0" y="26"/>
                  </a:lnTo>
                  <a:lnTo>
                    <a:pt x="0" y="26"/>
                  </a:lnTo>
                  <a:lnTo>
                    <a:pt x="0" y="22"/>
                  </a:lnTo>
                  <a:lnTo>
                    <a:pt x="2" y="17"/>
                  </a:lnTo>
                  <a:lnTo>
                    <a:pt x="3" y="12"/>
                  </a:lnTo>
                  <a:lnTo>
                    <a:pt x="5" y="9"/>
                  </a:lnTo>
                  <a:lnTo>
                    <a:pt x="9" y="5"/>
                  </a:lnTo>
                  <a:lnTo>
                    <a:pt x="12" y="4"/>
                  </a:lnTo>
                  <a:lnTo>
                    <a:pt x="17" y="1"/>
                  </a:lnTo>
                  <a:lnTo>
                    <a:pt x="21" y="0"/>
                  </a:lnTo>
                  <a:close/>
                </a:path>
              </a:pathLst>
            </a:custGeom>
            <a:solidFill>
              <a:srgbClr val="000000"/>
            </a:solidFill>
            <a:ln w="1588">
              <a:solidFill>
                <a:srgbClr val="000000"/>
              </a:solidFill>
              <a:prstDash val="solid"/>
              <a:round/>
              <a:headEnd/>
              <a:tailEnd/>
            </a:ln>
          </p:spPr>
          <p:txBody>
            <a:bodyPr/>
            <a:lstStyle/>
            <a:p>
              <a:endParaRPr lang="en-MY"/>
            </a:p>
          </p:txBody>
        </p:sp>
        <p:sp>
          <p:nvSpPr>
            <p:cNvPr id="49253" name="Freeform 101"/>
            <p:cNvSpPr>
              <a:spLocks/>
            </p:cNvSpPr>
            <p:nvPr/>
          </p:nvSpPr>
          <p:spPr bwMode="auto">
            <a:xfrm>
              <a:off x="3704" y="3207"/>
              <a:ext cx="52" cy="63"/>
            </a:xfrm>
            <a:custGeom>
              <a:avLst/>
              <a:gdLst>
                <a:gd name="T0" fmla="*/ 28 w 52"/>
                <a:gd name="T1" fmla="*/ 63 h 63"/>
                <a:gd name="T2" fmla="*/ 33 w 52"/>
                <a:gd name="T3" fmla="*/ 62 h 63"/>
                <a:gd name="T4" fmla="*/ 38 w 52"/>
                <a:gd name="T5" fmla="*/ 59 h 63"/>
                <a:gd name="T6" fmla="*/ 42 w 52"/>
                <a:gd name="T7" fmla="*/ 57 h 63"/>
                <a:gd name="T8" fmla="*/ 46 w 52"/>
                <a:gd name="T9" fmla="*/ 52 h 63"/>
                <a:gd name="T10" fmla="*/ 48 w 52"/>
                <a:gd name="T11" fmla="*/ 48 h 63"/>
                <a:gd name="T12" fmla="*/ 51 w 52"/>
                <a:gd name="T13" fmla="*/ 42 h 63"/>
                <a:gd name="T14" fmla="*/ 52 w 52"/>
                <a:gd name="T15" fmla="*/ 35 h 63"/>
                <a:gd name="T16" fmla="*/ 52 w 52"/>
                <a:gd name="T17" fmla="*/ 29 h 63"/>
                <a:gd name="T18" fmla="*/ 52 w 52"/>
                <a:gd name="T19" fmla="*/ 29 h 63"/>
                <a:gd name="T20" fmla="*/ 51 w 52"/>
                <a:gd name="T21" fmla="*/ 25 h 63"/>
                <a:gd name="T22" fmla="*/ 50 w 52"/>
                <a:gd name="T23" fmla="*/ 19 h 63"/>
                <a:gd name="T24" fmla="*/ 47 w 52"/>
                <a:gd name="T25" fmla="*/ 15 h 63"/>
                <a:gd name="T26" fmla="*/ 43 w 52"/>
                <a:gd name="T27" fmla="*/ 10 h 63"/>
                <a:gd name="T28" fmla="*/ 42 w 52"/>
                <a:gd name="T29" fmla="*/ 8 h 63"/>
                <a:gd name="T30" fmla="*/ 37 w 52"/>
                <a:gd name="T31" fmla="*/ 4 h 63"/>
                <a:gd name="T32" fmla="*/ 33 w 52"/>
                <a:gd name="T33" fmla="*/ 1 h 63"/>
                <a:gd name="T34" fmla="*/ 28 w 52"/>
                <a:gd name="T35" fmla="*/ 0 h 63"/>
                <a:gd name="T36" fmla="*/ 23 w 52"/>
                <a:gd name="T37" fmla="*/ 0 h 63"/>
                <a:gd name="T38" fmla="*/ 23 w 52"/>
                <a:gd name="T39" fmla="*/ 0 h 63"/>
                <a:gd name="T40" fmla="*/ 18 w 52"/>
                <a:gd name="T41" fmla="*/ 1 h 63"/>
                <a:gd name="T42" fmla="*/ 14 w 52"/>
                <a:gd name="T43" fmla="*/ 4 h 63"/>
                <a:gd name="T44" fmla="*/ 9 w 52"/>
                <a:gd name="T45" fmla="*/ 6 h 63"/>
                <a:gd name="T46" fmla="*/ 7 w 52"/>
                <a:gd name="T47" fmla="*/ 10 h 63"/>
                <a:gd name="T48" fmla="*/ 3 w 52"/>
                <a:gd name="T49" fmla="*/ 15 h 63"/>
                <a:gd name="T50" fmla="*/ 0 w 52"/>
                <a:gd name="T51" fmla="*/ 22 h 63"/>
                <a:gd name="T52" fmla="*/ 0 w 52"/>
                <a:gd name="T53" fmla="*/ 27 h 63"/>
                <a:gd name="T54" fmla="*/ 0 w 52"/>
                <a:gd name="T55" fmla="*/ 33 h 63"/>
                <a:gd name="T56" fmla="*/ 0 w 52"/>
                <a:gd name="T57" fmla="*/ 33 h 63"/>
                <a:gd name="T58" fmla="*/ 0 w 52"/>
                <a:gd name="T59" fmla="*/ 38 h 63"/>
                <a:gd name="T60" fmla="*/ 3 w 52"/>
                <a:gd name="T61" fmla="*/ 44 h 63"/>
                <a:gd name="T62" fmla="*/ 4 w 52"/>
                <a:gd name="T63" fmla="*/ 48 h 63"/>
                <a:gd name="T64" fmla="*/ 8 w 52"/>
                <a:gd name="T65" fmla="*/ 53 h 63"/>
                <a:gd name="T66" fmla="*/ 11 w 52"/>
                <a:gd name="T67" fmla="*/ 56 h 63"/>
                <a:gd name="T68" fmla="*/ 16 w 52"/>
                <a:gd name="T69" fmla="*/ 59 h 63"/>
                <a:gd name="T70" fmla="*/ 18 w 52"/>
                <a:gd name="T71" fmla="*/ 61 h 63"/>
                <a:gd name="T72" fmla="*/ 23 w 52"/>
                <a:gd name="T73" fmla="*/ 63 h 63"/>
                <a:gd name="T74" fmla="*/ 28 w 52"/>
                <a:gd name="T75"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63">
                  <a:moveTo>
                    <a:pt x="28" y="63"/>
                  </a:moveTo>
                  <a:lnTo>
                    <a:pt x="33" y="62"/>
                  </a:lnTo>
                  <a:lnTo>
                    <a:pt x="38" y="59"/>
                  </a:lnTo>
                  <a:lnTo>
                    <a:pt x="42" y="57"/>
                  </a:lnTo>
                  <a:lnTo>
                    <a:pt x="46" y="52"/>
                  </a:lnTo>
                  <a:lnTo>
                    <a:pt x="48" y="48"/>
                  </a:lnTo>
                  <a:lnTo>
                    <a:pt x="51" y="42"/>
                  </a:lnTo>
                  <a:lnTo>
                    <a:pt x="52" y="35"/>
                  </a:lnTo>
                  <a:lnTo>
                    <a:pt x="52" y="29"/>
                  </a:lnTo>
                  <a:lnTo>
                    <a:pt x="52" y="29"/>
                  </a:lnTo>
                  <a:lnTo>
                    <a:pt x="51" y="25"/>
                  </a:lnTo>
                  <a:lnTo>
                    <a:pt x="50" y="19"/>
                  </a:lnTo>
                  <a:lnTo>
                    <a:pt x="47" y="15"/>
                  </a:lnTo>
                  <a:lnTo>
                    <a:pt x="43" y="10"/>
                  </a:lnTo>
                  <a:lnTo>
                    <a:pt x="42" y="8"/>
                  </a:lnTo>
                  <a:lnTo>
                    <a:pt x="37" y="4"/>
                  </a:lnTo>
                  <a:lnTo>
                    <a:pt x="33" y="1"/>
                  </a:lnTo>
                  <a:lnTo>
                    <a:pt x="28" y="0"/>
                  </a:lnTo>
                  <a:lnTo>
                    <a:pt x="23" y="0"/>
                  </a:lnTo>
                  <a:lnTo>
                    <a:pt x="23" y="0"/>
                  </a:lnTo>
                  <a:lnTo>
                    <a:pt x="18" y="1"/>
                  </a:lnTo>
                  <a:lnTo>
                    <a:pt x="14" y="4"/>
                  </a:lnTo>
                  <a:lnTo>
                    <a:pt x="9" y="6"/>
                  </a:lnTo>
                  <a:lnTo>
                    <a:pt x="7" y="10"/>
                  </a:lnTo>
                  <a:lnTo>
                    <a:pt x="3" y="15"/>
                  </a:lnTo>
                  <a:lnTo>
                    <a:pt x="0" y="22"/>
                  </a:lnTo>
                  <a:lnTo>
                    <a:pt x="0" y="27"/>
                  </a:lnTo>
                  <a:lnTo>
                    <a:pt x="0" y="33"/>
                  </a:lnTo>
                  <a:lnTo>
                    <a:pt x="0" y="33"/>
                  </a:lnTo>
                  <a:lnTo>
                    <a:pt x="0" y="38"/>
                  </a:lnTo>
                  <a:lnTo>
                    <a:pt x="3" y="44"/>
                  </a:lnTo>
                  <a:lnTo>
                    <a:pt x="4" y="48"/>
                  </a:lnTo>
                  <a:lnTo>
                    <a:pt x="8" y="53"/>
                  </a:lnTo>
                  <a:lnTo>
                    <a:pt x="11" y="56"/>
                  </a:lnTo>
                  <a:lnTo>
                    <a:pt x="16" y="59"/>
                  </a:lnTo>
                  <a:lnTo>
                    <a:pt x="18" y="61"/>
                  </a:lnTo>
                  <a:lnTo>
                    <a:pt x="23" y="63"/>
                  </a:lnTo>
                  <a:lnTo>
                    <a:pt x="28" y="63"/>
                  </a:lnTo>
                  <a:close/>
                </a:path>
              </a:pathLst>
            </a:custGeom>
            <a:solidFill>
              <a:srgbClr val="ABABAB"/>
            </a:solidFill>
            <a:ln w="1588">
              <a:solidFill>
                <a:srgbClr val="000000"/>
              </a:solidFill>
              <a:prstDash val="solid"/>
              <a:round/>
              <a:headEnd/>
              <a:tailEnd/>
            </a:ln>
          </p:spPr>
          <p:txBody>
            <a:bodyPr/>
            <a:lstStyle/>
            <a:p>
              <a:endParaRPr lang="en-MY"/>
            </a:p>
          </p:txBody>
        </p:sp>
        <p:sp>
          <p:nvSpPr>
            <p:cNvPr id="49254" name="Freeform 102"/>
            <p:cNvSpPr>
              <a:spLocks/>
            </p:cNvSpPr>
            <p:nvPr/>
          </p:nvSpPr>
          <p:spPr bwMode="auto">
            <a:xfrm>
              <a:off x="3708" y="3220"/>
              <a:ext cx="46" cy="50"/>
            </a:xfrm>
            <a:custGeom>
              <a:avLst/>
              <a:gdLst>
                <a:gd name="T0" fmla="*/ 25 w 46"/>
                <a:gd name="T1" fmla="*/ 50 h 50"/>
                <a:gd name="T2" fmla="*/ 29 w 46"/>
                <a:gd name="T3" fmla="*/ 49 h 50"/>
                <a:gd name="T4" fmla="*/ 33 w 46"/>
                <a:gd name="T5" fmla="*/ 46 h 50"/>
                <a:gd name="T6" fmla="*/ 38 w 46"/>
                <a:gd name="T7" fmla="*/ 45 h 50"/>
                <a:gd name="T8" fmla="*/ 41 w 46"/>
                <a:gd name="T9" fmla="*/ 41 h 50"/>
                <a:gd name="T10" fmla="*/ 43 w 46"/>
                <a:gd name="T11" fmla="*/ 38 h 50"/>
                <a:gd name="T12" fmla="*/ 44 w 46"/>
                <a:gd name="T13" fmla="*/ 34 h 50"/>
                <a:gd name="T14" fmla="*/ 46 w 46"/>
                <a:gd name="T15" fmla="*/ 29 h 50"/>
                <a:gd name="T16" fmla="*/ 46 w 46"/>
                <a:gd name="T17" fmla="*/ 22 h 50"/>
                <a:gd name="T18" fmla="*/ 46 w 46"/>
                <a:gd name="T19" fmla="*/ 22 h 50"/>
                <a:gd name="T20" fmla="*/ 46 w 46"/>
                <a:gd name="T21" fmla="*/ 19 h 50"/>
                <a:gd name="T22" fmla="*/ 43 w 46"/>
                <a:gd name="T23" fmla="*/ 14 h 50"/>
                <a:gd name="T24" fmla="*/ 41 w 46"/>
                <a:gd name="T25" fmla="*/ 10 h 50"/>
                <a:gd name="T26" fmla="*/ 38 w 46"/>
                <a:gd name="T27" fmla="*/ 6 h 50"/>
                <a:gd name="T28" fmla="*/ 34 w 46"/>
                <a:gd name="T29" fmla="*/ 4 h 50"/>
                <a:gd name="T30" fmla="*/ 29 w 46"/>
                <a:gd name="T31" fmla="*/ 1 h 50"/>
                <a:gd name="T32" fmla="*/ 25 w 46"/>
                <a:gd name="T33" fmla="*/ 0 h 50"/>
                <a:gd name="T34" fmla="*/ 20 w 46"/>
                <a:gd name="T35" fmla="*/ 0 h 50"/>
                <a:gd name="T36" fmla="*/ 20 w 46"/>
                <a:gd name="T37" fmla="*/ 0 h 50"/>
                <a:gd name="T38" fmla="*/ 17 w 46"/>
                <a:gd name="T39" fmla="*/ 1 h 50"/>
                <a:gd name="T40" fmla="*/ 12 w 46"/>
                <a:gd name="T41" fmla="*/ 2 h 50"/>
                <a:gd name="T42" fmla="*/ 8 w 46"/>
                <a:gd name="T43" fmla="*/ 5 h 50"/>
                <a:gd name="T44" fmla="*/ 5 w 46"/>
                <a:gd name="T45" fmla="*/ 9 h 50"/>
                <a:gd name="T46" fmla="*/ 3 w 46"/>
                <a:gd name="T47" fmla="*/ 12 h 50"/>
                <a:gd name="T48" fmla="*/ 2 w 46"/>
                <a:gd name="T49" fmla="*/ 16 h 50"/>
                <a:gd name="T50" fmla="*/ 0 w 46"/>
                <a:gd name="T51" fmla="*/ 21 h 50"/>
                <a:gd name="T52" fmla="*/ 0 w 46"/>
                <a:gd name="T53" fmla="*/ 26 h 50"/>
                <a:gd name="T54" fmla="*/ 0 w 46"/>
                <a:gd name="T55" fmla="*/ 26 h 50"/>
                <a:gd name="T56" fmla="*/ 0 w 46"/>
                <a:gd name="T57" fmla="*/ 31 h 50"/>
                <a:gd name="T58" fmla="*/ 3 w 46"/>
                <a:gd name="T59" fmla="*/ 36 h 50"/>
                <a:gd name="T60" fmla="*/ 5 w 46"/>
                <a:gd name="T61" fmla="*/ 40 h 50"/>
                <a:gd name="T62" fmla="*/ 8 w 46"/>
                <a:gd name="T63" fmla="*/ 44 h 50"/>
                <a:gd name="T64" fmla="*/ 12 w 46"/>
                <a:gd name="T65" fmla="*/ 46 h 50"/>
                <a:gd name="T66" fmla="*/ 15 w 46"/>
                <a:gd name="T67" fmla="*/ 48 h 50"/>
                <a:gd name="T68" fmla="*/ 20 w 46"/>
                <a:gd name="T69" fmla="*/ 50 h 50"/>
                <a:gd name="T70" fmla="*/ 25 w 46"/>
                <a:gd name="T71"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 h="50">
                  <a:moveTo>
                    <a:pt x="25" y="50"/>
                  </a:moveTo>
                  <a:lnTo>
                    <a:pt x="29" y="49"/>
                  </a:lnTo>
                  <a:lnTo>
                    <a:pt x="33" y="46"/>
                  </a:lnTo>
                  <a:lnTo>
                    <a:pt x="38" y="45"/>
                  </a:lnTo>
                  <a:lnTo>
                    <a:pt x="41" y="41"/>
                  </a:lnTo>
                  <a:lnTo>
                    <a:pt x="43" y="38"/>
                  </a:lnTo>
                  <a:lnTo>
                    <a:pt x="44" y="34"/>
                  </a:lnTo>
                  <a:lnTo>
                    <a:pt x="46" y="29"/>
                  </a:lnTo>
                  <a:lnTo>
                    <a:pt x="46" y="22"/>
                  </a:lnTo>
                  <a:lnTo>
                    <a:pt x="46" y="22"/>
                  </a:lnTo>
                  <a:lnTo>
                    <a:pt x="46" y="19"/>
                  </a:lnTo>
                  <a:lnTo>
                    <a:pt x="43" y="14"/>
                  </a:lnTo>
                  <a:lnTo>
                    <a:pt x="41" y="10"/>
                  </a:lnTo>
                  <a:lnTo>
                    <a:pt x="38" y="6"/>
                  </a:lnTo>
                  <a:lnTo>
                    <a:pt x="34" y="4"/>
                  </a:lnTo>
                  <a:lnTo>
                    <a:pt x="29" y="1"/>
                  </a:lnTo>
                  <a:lnTo>
                    <a:pt x="25" y="0"/>
                  </a:lnTo>
                  <a:lnTo>
                    <a:pt x="20" y="0"/>
                  </a:lnTo>
                  <a:lnTo>
                    <a:pt x="20" y="0"/>
                  </a:lnTo>
                  <a:lnTo>
                    <a:pt x="17" y="1"/>
                  </a:lnTo>
                  <a:lnTo>
                    <a:pt x="12" y="2"/>
                  </a:lnTo>
                  <a:lnTo>
                    <a:pt x="8" y="5"/>
                  </a:lnTo>
                  <a:lnTo>
                    <a:pt x="5" y="9"/>
                  </a:lnTo>
                  <a:lnTo>
                    <a:pt x="3" y="12"/>
                  </a:lnTo>
                  <a:lnTo>
                    <a:pt x="2" y="16"/>
                  </a:lnTo>
                  <a:lnTo>
                    <a:pt x="0" y="21"/>
                  </a:lnTo>
                  <a:lnTo>
                    <a:pt x="0" y="26"/>
                  </a:lnTo>
                  <a:lnTo>
                    <a:pt x="0" y="26"/>
                  </a:lnTo>
                  <a:lnTo>
                    <a:pt x="0" y="31"/>
                  </a:lnTo>
                  <a:lnTo>
                    <a:pt x="3" y="36"/>
                  </a:lnTo>
                  <a:lnTo>
                    <a:pt x="5" y="40"/>
                  </a:lnTo>
                  <a:lnTo>
                    <a:pt x="8" y="44"/>
                  </a:lnTo>
                  <a:lnTo>
                    <a:pt x="12" y="46"/>
                  </a:lnTo>
                  <a:lnTo>
                    <a:pt x="15" y="48"/>
                  </a:lnTo>
                  <a:lnTo>
                    <a:pt x="20" y="50"/>
                  </a:lnTo>
                  <a:lnTo>
                    <a:pt x="25" y="50"/>
                  </a:lnTo>
                  <a:close/>
                </a:path>
              </a:pathLst>
            </a:custGeom>
            <a:solidFill>
              <a:srgbClr val="000000"/>
            </a:solidFill>
            <a:ln w="1588">
              <a:solidFill>
                <a:srgbClr val="000000"/>
              </a:solidFill>
              <a:prstDash val="solid"/>
              <a:round/>
              <a:headEnd/>
              <a:tailEnd/>
            </a:ln>
          </p:spPr>
          <p:txBody>
            <a:bodyPr/>
            <a:lstStyle/>
            <a:p>
              <a:endParaRPr lang="en-MY"/>
            </a:p>
          </p:txBody>
        </p:sp>
        <p:sp>
          <p:nvSpPr>
            <p:cNvPr id="49255" name="Freeform 103"/>
            <p:cNvSpPr>
              <a:spLocks/>
            </p:cNvSpPr>
            <p:nvPr/>
          </p:nvSpPr>
          <p:spPr bwMode="auto">
            <a:xfrm>
              <a:off x="3798" y="3254"/>
              <a:ext cx="65" cy="52"/>
            </a:xfrm>
            <a:custGeom>
              <a:avLst/>
              <a:gdLst>
                <a:gd name="T0" fmla="*/ 4 w 65"/>
                <a:gd name="T1" fmla="*/ 41 h 52"/>
                <a:gd name="T2" fmla="*/ 5 w 65"/>
                <a:gd name="T3" fmla="*/ 44 h 52"/>
                <a:gd name="T4" fmla="*/ 7 w 65"/>
                <a:gd name="T5" fmla="*/ 47 h 52"/>
                <a:gd name="T6" fmla="*/ 11 w 65"/>
                <a:gd name="T7" fmla="*/ 48 h 52"/>
                <a:gd name="T8" fmla="*/ 14 w 65"/>
                <a:gd name="T9" fmla="*/ 49 h 52"/>
                <a:gd name="T10" fmla="*/ 17 w 65"/>
                <a:gd name="T11" fmla="*/ 50 h 52"/>
                <a:gd name="T12" fmla="*/ 21 w 65"/>
                <a:gd name="T13" fmla="*/ 52 h 52"/>
                <a:gd name="T14" fmla="*/ 25 w 65"/>
                <a:gd name="T15" fmla="*/ 52 h 52"/>
                <a:gd name="T16" fmla="*/ 29 w 65"/>
                <a:gd name="T17" fmla="*/ 50 h 52"/>
                <a:gd name="T18" fmla="*/ 34 w 65"/>
                <a:gd name="T19" fmla="*/ 50 h 52"/>
                <a:gd name="T20" fmla="*/ 38 w 65"/>
                <a:gd name="T21" fmla="*/ 49 h 52"/>
                <a:gd name="T22" fmla="*/ 43 w 65"/>
                <a:gd name="T23" fmla="*/ 47 h 52"/>
                <a:gd name="T24" fmla="*/ 48 w 65"/>
                <a:gd name="T25" fmla="*/ 44 h 52"/>
                <a:gd name="T26" fmla="*/ 48 w 65"/>
                <a:gd name="T27" fmla="*/ 44 h 52"/>
                <a:gd name="T28" fmla="*/ 53 w 65"/>
                <a:gd name="T29" fmla="*/ 40 h 52"/>
                <a:gd name="T30" fmla="*/ 58 w 65"/>
                <a:gd name="T31" fmla="*/ 36 h 52"/>
                <a:gd name="T32" fmla="*/ 60 w 65"/>
                <a:gd name="T33" fmla="*/ 31 h 52"/>
                <a:gd name="T34" fmla="*/ 63 w 65"/>
                <a:gd name="T35" fmla="*/ 26 h 52"/>
                <a:gd name="T36" fmla="*/ 64 w 65"/>
                <a:gd name="T37" fmla="*/ 21 h 52"/>
                <a:gd name="T38" fmla="*/ 65 w 65"/>
                <a:gd name="T39" fmla="*/ 16 h 52"/>
                <a:gd name="T40" fmla="*/ 64 w 65"/>
                <a:gd name="T41" fmla="*/ 12 h 52"/>
                <a:gd name="T42" fmla="*/ 62 w 65"/>
                <a:gd name="T43" fmla="*/ 7 h 52"/>
                <a:gd name="T44" fmla="*/ 62 w 65"/>
                <a:gd name="T45" fmla="*/ 7 h 52"/>
                <a:gd name="T46" fmla="*/ 60 w 65"/>
                <a:gd name="T47" fmla="*/ 6 h 52"/>
                <a:gd name="T48" fmla="*/ 58 w 65"/>
                <a:gd name="T49" fmla="*/ 4 h 52"/>
                <a:gd name="T50" fmla="*/ 54 w 65"/>
                <a:gd name="T51" fmla="*/ 1 h 52"/>
                <a:gd name="T52" fmla="*/ 52 w 65"/>
                <a:gd name="T53" fmla="*/ 1 h 52"/>
                <a:gd name="T54" fmla="*/ 48 w 65"/>
                <a:gd name="T55" fmla="*/ 0 h 52"/>
                <a:gd name="T56" fmla="*/ 43 w 65"/>
                <a:gd name="T57" fmla="*/ 0 h 52"/>
                <a:gd name="T58" fmla="*/ 40 w 65"/>
                <a:gd name="T59" fmla="*/ 0 h 52"/>
                <a:gd name="T60" fmla="*/ 36 w 65"/>
                <a:gd name="T61" fmla="*/ 0 h 52"/>
                <a:gd name="T62" fmla="*/ 31 w 65"/>
                <a:gd name="T63" fmla="*/ 1 h 52"/>
                <a:gd name="T64" fmla="*/ 28 w 65"/>
                <a:gd name="T65" fmla="*/ 1 h 52"/>
                <a:gd name="T66" fmla="*/ 23 w 65"/>
                <a:gd name="T67" fmla="*/ 4 h 52"/>
                <a:gd name="T68" fmla="*/ 19 w 65"/>
                <a:gd name="T69" fmla="*/ 6 h 52"/>
                <a:gd name="T70" fmla="*/ 19 w 65"/>
                <a:gd name="T71" fmla="*/ 6 h 52"/>
                <a:gd name="T72" fmla="*/ 12 w 65"/>
                <a:gd name="T73" fmla="*/ 10 h 52"/>
                <a:gd name="T74" fmla="*/ 7 w 65"/>
                <a:gd name="T75" fmla="*/ 14 h 52"/>
                <a:gd name="T76" fmla="*/ 4 w 65"/>
                <a:gd name="T77" fmla="*/ 19 h 52"/>
                <a:gd name="T78" fmla="*/ 1 w 65"/>
                <a:gd name="T79" fmla="*/ 24 h 52"/>
                <a:gd name="T80" fmla="*/ 0 w 65"/>
                <a:gd name="T81" fmla="*/ 29 h 52"/>
                <a:gd name="T82" fmla="*/ 0 w 65"/>
                <a:gd name="T83" fmla="*/ 34 h 52"/>
                <a:gd name="T84" fmla="*/ 0 w 65"/>
                <a:gd name="T85" fmla="*/ 38 h 52"/>
                <a:gd name="T86" fmla="*/ 4 w 65"/>
                <a:gd name="T87" fmla="*/ 4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 h="52">
                  <a:moveTo>
                    <a:pt x="4" y="41"/>
                  </a:moveTo>
                  <a:lnTo>
                    <a:pt x="5" y="44"/>
                  </a:lnTo>
                  <a:lnTo>
                    <a:pt x="7" y="47"/>
                  </a:lnTo>
                  <a:lnTo>
                    <a:pt x="11" y="48"/>
                  </a:lnTo>
                  <a:lnTo>
                    <a:pt x="14" y="49"/>
                  </a:lnTo>
                  <a:lnTo>
                    <a:pt x="17" y="50"/>
                  </a:lnTo>
                  <a:lnTo>
                    <a:pt x="21" y="52"/>
                  </a:lnTo>
                  <a:lnTo>
                    <a:pt x="25" y="52"/>
                  </a:lnTo>
                  <a:lnTo>
                    <a:pt x="29" y="50"/>
                  </a:lnTo>
                  <a:lnTo>
                    <a:pt x="34" y="50"/>
                  </a:lnTo>
                  <a:lnTo>
                    <a:pt x="38" y="49"/>
                  </a:lnTo>
                  <a:lnTo>
                    <a:pt x="43" y="47"/>
                  </a:lnTo>
                  <a:lnTo>
                    <a:pt x="48" y="44"/>
                  </a:lnTo>
                  <a:lnTo>
                    <a:pt x="48" y="44"/>
                  </a:lnTo>
                  <a:lnTo>
                    <a:pt x="53" y="40"/>
                  </a:lnTo>
                  <a:lnTo>
                    <a:pt x="58" y="36"/>
                  </a:lnTo>
                  <a:lnTo>
                    <a:pt x="60" y="31"/>
                  </a:lnTo>
                  <a:lnTo>
                    <a:pt x="63" y="26"/>
                  </a:lnTo>
                  <a:lnTo>
                    <a:pt x="64" y="21"/>
                  </a:lnTo>
                  <a:lnTo>
                    <a:pt x="65" y="16"/>
                  </a:lnTo>
                  <a:lnTo>
                    <a:pt x="64" y="12"/>
                  </a:lnTo>
                  <a:lnTo>
                    <a:pt x="62" y="7"/>
                  </a:lnTo>
                  <a:lnTo>
                    <a:pt x="62" y="7"/>
                  </a:lnTo>
                  <a:lnTo>
                    <a:pt x="60" y="6"/>
                  </a:lnTo>
                  <a:lnTo>
                    <a:pt x="58" y="4"/>
                  </a:lnTo>
                  <a:lnTo>
                    <a:pt x="54" y="1"/>
                  </a:lnTo>
                  <a:lnTo>
                    <a:pt x="52" y="1"/>
                  </a:lnTo>
                  <a:lnTo>
                    <a:pt x="48" y="0"/>
                  </a:lnTo>
                  <a:lnTo>
                    <a:pt x="43" y="0"/>
                  </a:lnTo>
                  <a:lnTo>
                    <a:pt x="40" y="0"/>
                  </a:lnTo>
                  <a:lnTo>
                    <a:pt x="36" y="0"/>
                  </a:lnTo>
                  <a:lnTo>
                    <a:pt x="31" y="1"/>
                  </a:lnTo>
                  <a:lnTo>
                    <a:pt x="28" y="1"/>
                  </a:lnTo>
                  <a:lnTo>
                    <a:pt x="23" y="4"/>
                  </a:lnTo>
                  <a:lnTo>
                    <a:pt x="19" y="6"/>
                  </a:lnTo>
                  <a:lnTo>
                    <a:pt x="19" y="6"/>
                  </a:lnTo>
                  <a:lnTo>
                    <a:pt x="12" y="10"/>
                  </a:lnTo>
                  <a:lnTo>
                    <a:pt x="7" y="14"/>
                  </a:lnTo>
                  <a:lnTo>
                    <a:pt x="4" y="19"/>
                  </a:lnTo>
                  <a:lnTo>
                    <a:pt x="1" y="24"/>
                  </a:lnTo>
                  <a:lnTo>
                    <a:pt x="0" y="29"/>
                  </a:lnTo>
                  <a:lnTo>
                    <a:pt x="0" y="34"/>
                  </a:lnTo>
                  <a:lnTo>
                    <a:pt x="0" y="38"/>
                  </a:lnTo>
                  <a:lnTo>
                    <a:pt x="4" y="41"/>
                  </a:lnTo>
                  <a:close/>
                </a:path>
              </a:pathLst>
            </a:custGeom>
            <a:solidFill>
              <a:srgbClr val="ABABAB"/>
            </a:solidFill>
            <a:ln w="1588">
              <a:solidFill>
                <a:srgbClr val="000000"/>
              </a:solidFill>
              <a:prstDash val="solid"/>
              <a:round/>
              <a:headEnd/>
              <a:tailEnd/>
            </a:ln>
          </p:spPr>
          <p:txBody>
            <a:bodyPr/>
            <a:lstStyle/>
            <a:p>
              <a:endParaRPr lang="en-MY"/>
            </a:p>
          </p:txBody>
        </p:sp>
        <p:sp>
          <p:nvSpPr>
            <p:cNvPr id="49256" name="Freeform 104"/>
            <p:cNvSpPr>
              <a:spLocks/>
            </p:cNvSpPr>
            <p:nvPr/>
          </p:nvSpPr>
          <p:spPr bwMode="auto">
            <a:xfrm>
              <a:off x="3798" y="3261"/>
              <a:ext cx="53" cy="43"/>
            </a:xfrm>
            <a:custGeom>
              <a:avLst/>
              <a:gdLst>
                <a:gd name="T0" fmla="*/ 4 w 53"/>
                <a:gd name="T1" fmla="*/ 34 h 43"/>
                <a:gd name="T2" fmla="*/ 6 w 53"/>
                <a:gd name="T3" fmla="*/ 38 h 43"/>
                <a:gd name="T4" fmla="*/ 9 w 53"/>
                <a:gd name="T5" fmla="*/ 40 h 43"/>
                <a:gd name="T6" fmla="*/ 11 w 53"/>
                <a:gd name="T7" fmla="*/ 41 h 43"/>
                <a:gd name="T8" fmla="*/ 15 w 53"/>
                <a:gd name="T9" fmla="*/ 43 h 43"/>
                <a:gd name="T10" fmla="*/ 19 w 53"/>
                <a:gd name="T11" fmla="*/ 43 h 43"/>
                <a:gd name="T12" fmla="*/ 23 w 53"/>
                <a:gd name="T13" fmla="*/ 43 h 43"/>
                <a:gd name="T14" fmla="*/ 26 w 53"/>
                <a:gd name="T15" fmla="*/ 43 h 43"/>
                <a:gd name="T16" fmla="*/ 30 w 53"/>
                <a:gd name="T17" fmla="*/ 43 h 43"/>
                <a:gd name="T18" fmla="*/ 34 w 53"/>
                <a:gd name="T19" fmla="*/ 42 h 43"/>
                <a:gd name="T20" fmla="*/ 39 w 53"/>
                <a:gd name="T21" fmla="*/ 40 h 43"/>
                <a:gd name="T22" fmla="*/ 39 w 53"/>
                <a:gd name="T23" fmla="*/ 40 h 43"/>
                <a:gd name="T24" fmla="*/ 44 w 53"/>
                <a:gd name="T25" fmla="*/ 36 h 43"/>
                <a:gd name="T26" fmla="*/ 49 w 53"/>
                <a:gd name="T27" fmla="*/ 32 h 43"/>
                <a:gd name="T28" fmla="*/ 50 w 53"/>
                <a:gd name="T29" fmla="*/ 27 h 43"/>
                <a:gd name="T30" fmla="*/ 53 w 53"/>
                <a:gd name="T31" fmla="*/ 23 h 43"/>
                <a:gd name="T32" fmla="*/ 53 w 53"/>
                <a:gd name="T33" fmla="*/ 18 h 43"/>
                <a:gd name="T34" fmla="*/ 52 w 53"/>
                <a:gd name="T35" fmla="*/ 13 h 43"/>
                <a:gd name="T36" fmla="*/ 50 w 53"/>
                <a:gd name="T37" fmla="*/ 8 h 43"/>
                <a:gd name="T38" fmla="*/ 50 w 53"/>
                <a:gd name="T39" fmla="*/ 8 h 43"/>
                <a:gd name="T40" fmla="*/ 48 w 53"/>
                <a:gd name="T41" fmla="*/ 5 h 43"/>
                <a:gd name="T42" fmla="*/ 45 w 53"/>
                <a:gd name="T43" fmla="*/ 4 h 43"/>
                <a:gd name="T44" fmla="*/ 43 w 53"/>
                <a:gd name="T45" fmla="*/ 3 h 43"/>
                <a:gd name="T46" fmla="*/ 39 w 53"/>
                <a:gd name="T47" fmla="*/ 2 h 43"/>
                <a:gd name="T48" fmla="*/ 34 w 53"/>
                <a:gd name="T49" fmla="*/ 0 h 43"/>
                <a:gd name="T50" fmla="*/ 30 w 53"/>
                <a:gd name="T51" fmla="*/ 0 h 43"/>
                <a:gd name="T52" fmla="*/ 26 w 53"/>
                <a:gd name="T53" fmla="*/ 0 h 43"/>
                <a:gd name="T54" fmla="*/ 23 w 53"/>
                <a:gd name="T55" fmla="*/ 2 h 43"/>
                <a:gd name="T56" fmla="*/ 19 w 53"/>
                <a:gd name="T57" fmla="*/ 3 h 43"/>
                <a:gd name="T58" fmla="*/ 14 w 53"/>
                <a:gd name="T59" fmla="*/ 5 h 43"/>
                <a:gd name="T60" fmla="*/ 14 w 53"/>
                <a:gd name="T61" fmla="*/ 5 h 43"/>
                <a:gd name="T62" fmla="*/ 10 w 53"/>
                <a:gd name="T63" fmla="*/ 8 h 43"/>
                <a:gd name="T64" fmla="*/ 5 w 53"/>
                <a:gd name="T65" fmla="*/ 13 h 43"/>
                <a:gd name="T66" fmla="*/ 2 w 53"/>
                <a:gd name="T67" fmla="*/ 17 h 43"/>
                <a:gd name="T68" fmla="*/ 0 w 53"/>
                <a:gd name="T69" fmla="*/ 22 h 43"/>
                <a:gd name="T70" fmla="*/ 0 w 53"/>
                <a:gd name="T71" fmla="*/ 26 h 43"/>
                <a:gd name="T72" fmla="*/ 1 w 53"/>
                <a:gd name="T73" fmla="*/ 31 h 43"/>
                <a:gd name="T74" fmla="*/ 4 w 53"/>
                <a:gd name="T75" fmla="*/ 3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3" h="43">
                  <a:moveTo>
                    <a:pt x="4" y="34"/>
                  </a:moveTo>
                  <a:lnTo>
                    <a:pt x="6" y="38"/>
                  </a:lnTo>
                  <a:lnTo>
                    <a:pt x="9" y="40"/>
                  </a:lnTo>
                  <a:lnTo>
                    <a:pt x="11" y="41"/>
                  </a:lnTo>
                  <a:lnTo>
                    <a:pt x="15" y="43"/>
                  </a:lnTo>
                  <a:lnTo>
                    <a:pt x="19" y="43"/>
                  </a:lnTo>
                  <a:lnTo>
                    <a:pt x="23" y="43"/>
                  </a:lnTo>
                  <a:lnTo>
                    <a:pt x="26" y="43"/>
                  </a:lnTo>
                  <a:lnTo>
                    <a:pt x="30" y="43"/>
                  </a:lnTo>
                  <a:lnTo>
                    <a:pt x="34" y="42"/>
                  </a:lnTo>
                  <a:lnTo>
                    <a:pt x="39" y="40"/>
                  </a:lnTo>
                  <a:lnTo>
                    <a:pt x="39" y="40"/>
                  </a:lnTo>
                  <a:lnTo>
                    <a:pt x="44" y="36"/>
                  </a:lnTo>
                  <a:lnTo>
                    <a:pt x="49" y="32"/>
                  </a:lnTo>
                  <a:lnTo>
                    <a:pt x="50" y="27"/>
                  </a:lnTo>
                  <a:lnTo>
                    <a:pt x="53" y="23"/>
                  </a:lnTo>
                  <a:lnTo>
                    <a:pt x="53" y="18"/>
                  </a:lnTo>
                  <a:lnTo>
                    <a:pt x="52" y="13"/>
                  </a:lnTo>
                  <a:lnTo>
                    <a:pt x="50" y="8"/>
                  </a:lnTo>
                  <a:lnTo>
                    <a:pt x="50" y="8"/>
                  </a:lnTo>
                  <a:lnTo>
                    <a:pt x="48" y="5"/>
                  </a:lnTo>
                  <a:lnTo>
                    <a:pt x="45" y="4"/>
                  </a:lnTo>
                  <a:lnTo>
                    <a:pt x="43" y="3"/>
                  </a:lnTo>
                  <a:lnTo>
                    <a:pt x="39" y="2"/>
                  </a:lnTo>
                  <a:lnTo>
                    <a:pt x="34" y="0"/>
                  </a:lnTo>
                  <a:lnTo>
                    <a:pt x="30" y="0"/>
                  </a:lnTo>
                  <a:lnTo>
                    <a:pt x="26" y="0"/>
                  </a:lnTo>
                  <a:lnTo>
                    <a:pt x="23" y="2"/>
                  </a:lnTo>
                  <a:lnTo>
                    <a:pt x="19" y="3"/>
                  </a:lnTo>
                  <a:lnTo>
                    <a:pt x="14" y="5"/>
                  </a:lnTo>
                  <a:lnTo>
                    <a:pt x="14" y="5"/>
                  </a:lnTo>
                  <a:lnTo>
                    <a:pt x="10" y="8"/>
                  </a:lnTo>
                  <a:lnTo>
                    <a:pt x="5" y="13"/>
                  </a:lnTo>
                  <a:lnTo>
                    <a:pt x="2" y="17"/>
                  </a:lnTo>
                  <a:lnTo>
                    <a:pt x="0" y="22"/>
                  </a:lnTo>
                  <a:lnTo>
                    <a:pt x="0" y="26"/>
                  </a:lnTo>
                  <a:lnTo>
                    <a:pt x="1" y="31"/>
                  </a:lnTo>
                  <a:lnTo>
                    <a:pt x="4" y="34"/>
                  </a:lnTo>
                  <a:close/>
                </a:path>
              </a:pathLst>
            </a:custGeom>
            <a:solidFill>
              <a:srgbClr val="000000"/>
            </a:solidFill>
            <a:ln w="1588">
              <a:solidFill>
                <a:srgbClr val="000000"/>
              </a:solidFill>
              <a:prstDash val="solid"/>
              <a:round/>
              <a:headEnd/>
              <a:tailEnd/>
            </a:ln>
          </p:spPr>
          <p:txBody>
            <a:bodyPr/>
            <a:lstStyle/>
            <a:p>
              <a:endParaRPr lang="en-MY"/>
            </a:p>
          </p:txBody>
        </p:sp>
        <p:sp>
          <p:nvSpPr>
            <p:cNvPr id="49257" name="Freeform 105"/>
            <p:cNvSpPr>
              <a:spLocks/>
            </p:cNvSpPr>
            <p:nvPr/>
          </p:nvSpPr>
          <p:spPr bwMode="auto">
            <a:xfrm>
              <a:off x="3808" y="3353"/>
              <a:ext cx="69" cy="48"/>
            </a:xfrm>
            <a:custGeom>
              <a:avLst/>
              <a:gdLst>
                <a:gd name="T0" fmla="*/ 1 w 69"/>
                <a:gd name="T1" fmla="*/ 14 h 48"/>
                <a:gd name="T2" fmla="*/ 2 w 69"/>
                <a:gd name="T3" fmla="*/ 13 h 48"/>
                <a:gd name="T4" fmla="*/ 4 w 69"/>
                <a:gd name="T5" fmla="*/ 9 h 48"/>
                <a:gd name="T6" fmla="*/ 7 w 69"/>
                <a:gd name="T7" fmla="*/ 8 h 48"/>
                <a:gd name="T8" fmla="*/ 10 w 69"/>
                <a:gd name="T9" fmla="*/ 6 h 48"/>
                <a:gd name="T10" fmla="*/ 14 w 69"/>
                <a:gd name="T11" fmla="*/ 3 h 48"/>
                <a:gd name="T12" fmla="*/ 18 w 69"/>
                <a:gd name="T13" fmla="*/ 2 h 48"/>
                <a:gd name="T14" fmla="*/ 23 w 69"/>
                <a:gd name="T15" fmla="*/ 0 h 48"/>
                <a:gd name="T16" fmla="*/ 26 w 69"/>
                <a:gd name="T17" fmla="*/ 0 h 48"/>
                <a:gd name="T18" fmla="*/ 33 w 69"/>
                <a:gd name="T19" fmla="*/ 0 h 48"/>
                <a:gd name="T20" fmla="*/ 36 w 69"/>
                <a:gd name="T21" fmla="*/ 2 h 48"/>
                <a:gd name="T22" fmla="*/ 43 w 69"/>
                <a:gd name="T23" fmla="*/ 3 h 48"/>
                <a:gd name="T24" fmla="*/ 43 w 69"/>
                <a:gd name="T25" fmla="*/ 3 h 48"/>
                <a:gd name="T26" fmla="*/ 48 w 69"/>
                <a:gd name="T27" fmla="*/ 4 h 48"/>
                <a:gd name="T28" fmla="*/ 53 w 69"/>
                <a:gd name="T29" fmla="*/ 7 h 48"/>
                <a:gd name="T30" fmla="*/ 57 w 69"/>
                <a:gd name="T31" fmla="*/ 9 h 48"/>
                <a:gd name="T32" fmla="*/ 62 w 69"/>
                <a:gd name="T33" fmla="*/ 14 h 48"/>
                <a:gd name="T34" fmla="*/ 64 w 69"/>
                <a:gd name="T35" fmla="*/ 17 h 48"/>
                <a:gd name="T36" fmla="*/ 67 w 69"/>
                <a:gd name="T37" fmla="*/ 22 h 48"/>
                <a:gd name="T38" fmla="*/ 68 w 69"/>
                <a:gd name="T39" fmla="*/ 24 h 48"/>
                <a:gd name="T40" fmla="*/ 69 w 69"/>
                <a:gd name="T41" fmla="*/ 30 h 48"/>
                <a:gd name="T42" fmla="*/ 68 w 69"/>
                <a:gd name="T43" fmla="*/ 35 h 48"/>
                <a:gd name="T44" fmla="*/ 68 w 69"/>
                <a:gd name="T45" fmla="*/ 35 h 48"/>
                <a:gd name="T46" fmla="*/ 67 w 69"/>
                <a:gd name="T47" fmla="*/ 36 h 48"/>
                <a:gd name="T48" fmla="*/ 66 w 69"/>
                <a:gd name="T49" fmla="*/ 40 h 48"/>
                <a:gd name="T50" fmla="*/ 63 w 69"/>
                <a:gd name="T51" fmla="*/ 42 h 48"/>
                <a:gd name="T52" fmla="*/ 60 w 69"/>
                <a:gd name="T53" fmla="*/ 43 h 48"/>
                <a:gd name="T54" fmla="*/ 57 w 69"/>
                <a:gd name="T55" fmla="*/ 46 h 48"/>
                <a:gd name="T56" fmla="*/ 53 w 69"/>
                <a:gd name="T57" fmla="*/ 47 h 48"/>
                <a:gd name="T58" fmla="*/ 49 w 69"/>
                <a:gd name="T59" fmla="*/ 47 h 48"/>
                <a:gd name="T60" fmla="*/ 45 w 69"/>
                <a:gd name="T61" fmla="*/ 48 h 48"/>
                <a:gd name="T62" fmla="*/ 40 w 69"/>
                <a:gd name="T63" fmla="*/ 48 h 48"/>
                <a:gd name="T64" fmla="*/ 36 w 69"/>
                <a:gd name="T65" fmla="*/ 48 h 48"/>
                <a:gd name="T66" fmla="*/ 31 w 69"/>
                <a:gd name="T67" fmla="*/ 47 h 48"/>
                <a:gd name="T68" fmla="*/ 26 w 69"/>
                <a:gd name="T69" fmla="*/ 46 h 48"/>
                <a:gd name="T70" fmla="*/ 26 w 69"/>
                <a:gd name="T71" fmla="*/ 46 h 48"/>
                <a:gd name="T72" fmla="*/ 21 w 69"/>
                <a:gd name="T73" fmla="*/ 45 h 48"/>
                <a:gd name="T74" fmla="*/ 15 w 69"/>
                <a:gd name="T75" fmla="*/ 42 h 48"/>
                <a:gd name="T76" fmla="*/ 11 w 69"/>
                <a:gd name="T77" fmla="*/ 40 h 48"/>
                <a:gd name="T78" fmla="*/ 7 w 69"/>
                <a:gd name="T79" fmla="*/ 35 h 48"/>
                <a:gd name="T80" fmla="*/ 4 w 69"/>
                <a:gd name="T81" fmla="*/ 32 h 48"/>
                <a:gd name="T82" fmla="*/ 1 w 69"/>
                <a:gd name="T83" fmla="*/ 27 h 48"/>
                <a:gd name="T84" fmla="*/ 0 w 69"/>
                <a:gd name="T85" fmla="*/ 24 h 48"/>
                <a:gd name="T86" fmla="*/ 0 w 69"/>
                <a:gd name="T87" fmla="*/ 19 h 48"/>
                <a:gd name="T88" fmla="*/ 1 w 69"/>
                <a:gd name="T89" fmla="*/ 1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 h="48">
                  <a:moveTo>
                    <a:pt x="1" y="14"/>
                  </a:moveTo>
                  <a:lnTo>
                    <a:pt x="2" y="13"/>
                  </a:lnTo>
                  <a:lnTo>
                    <a:pt x="4" y="9"/>
                  </a:lnTo>
                  <a:lnTo>
                    <a:pt x="7" y="8"/>
                  </a:lnTo>
                  <a:lnTo>
                    <a:pt x="10" y="6"/>
                  </a:lnTo>
                  <a:lnTo>
                    <a:pt x="14" y="3"/>
                  </a:lnTo>
                  <a:lnTo>
                    <a:pt x="18" y="2"/>
                  </a:lnTo>
                  <a:lnTo>
                    <a:pt x="23" y="0"/>
                  </a:lnTo>
                  <a:lnTo>
                    <a:pt x="26" y="0"/>
                  </a:lnTo>
                  <a:lnTo>
                    <a:pt x="33" y="0"/>
                  </a:lnTo>
                  <a:lnTo>
                    <a:pt x="36" y="2"/>
                  </a:lnTo>
                  <a:lnTo>
                    <a:pt x="43" y="3"/>
                  </a:lnTo>
                  <a:lnTo>
                    <a:pt x="43" y="3"/>
                  </a:lnTo>
                  <a:lnTo>
                    <a:pt x="48" y="4"/>
                  </a:lnTo>
                  <a:lnTo>
                    <a:pt x="53" y="7"/>
                  </a:lnTo>
                  <a:lnTo>
                    <a:pt x="57" y="9"/>
                  </a:lnTo>
                  <a:lnTo>
                    <a:pt x="62" y="14"/>
                  </a:lnTo>
                  <a:lnTo>
                    <a:pt x="64" y="17"/>
                  </a:lnTo>
                  <a:lnTo>
                    <a:pt x="67" y="22"/>
                  </a:lnTo>
                  <a:lnTo>
                    <a:pt x="68" y="24"/>
                  </a:lnTo>
                  <a:lnTo>
                    <a:pt x="69" y="30"/>
                  </a:lnTo>
                  <a:lnTo>
                    <a:pt x="68" y="35"/>
                  </a:lnTo>
                  <a:lnTo>
                    <a:pt x="68" y="35"/>
                  </a:lnTo>
                  <a:lnTo>
                    <a:pt x="67" y="36"/>
                  </a:lnTo>
                  <a:lnTo>
                    <a:pt x="66" y="40"/>
                  </a:lnTo>
                  <a:lnTo>
                    <a:pt x="63" y="42"/>
                  </a:lnTo>
                  <a:lnTo>
                    <a:pt x="60" y="43"/>
                  </a:lnTo>
                  <a:lnTo>
                    <a:pt x="57" y="46"/>
                  </a:lnTo>
                  <a:lnTo>
                    <a:pt x="53" y="47"/>
                  </a:lnTo>
                  <a:lnTo>
                    <a:pt x="49" y="47"/>
                  </a:lnTo>
                  <a:lnTo>
                    <a:pt x="45" y="48"/>
                  </a:lnTo>
                  <a:lnTo>
                    <a:pt x="40" y="48"/>
                  </a:lnTo>
                  <a:lnTo>
                    <a:pt x="36" y="48"/>
                  </a:lnTo>
                  <a:lnTo>
                    <a:pt x="31" y="47"/>
                  </a:lnTo>
                  <a:lnTo>
                    <a:pt x="26" y="46"/>
                  </a:lnTo>
                  <a:lnTo>
                    <a:pt x="26" y="46"/>
                  </a:lnTo>
                  <a:lnTo>
                    <a:pt x="21" y="45"/>
                  </a:lnTo>
                  <a:lnTo>
                    <a:pt x="15" y="42"/>
                  </a:lnTo>
                  <a:lnTo>
                    <a:pt x="11" y="40"/>
                  </a:lnTo>
                  <a:lnTo>
                    <a:pt x="7" y="35"/>
                  </a:lnTo>
                  <a:lnTo>
                    <a:pt x="4" y="32"/>
                  </a:lnTo>
                  <a:lnTo>
                    <a:pt x="1" y="27"/>
                  </a:lnTo>
                  <a:lnTo>
                    <a:pt x="0" y="24"/>
                  </a:lnTo>
                  <a:lnTo>
                    <a:pt x="0" y="19"/>
                  </a:lnTo>
                  <a:lnTo>
                    <a:pt x="1" y="14"/>
                  </a:lnTo>
                  <a:close/>
                </a:path>
              </a:pathLst>
            </a:custGeom>
            <a:solidFill>
              <a:srgbClr val="ABABAB"/>
            </a:solidFill>
            <a:ln w="1588">
              <a:solidFill>
                <a:srgbClr val="000000"/>
              </a:solidFill>
              <a:prstDash val="solid"/>
              <a:round/>
              <a:headEnd/>
              <a:tailEnd/>
            </a:ln>
          </p:spPr>
          <p:txBody>
            <a:bodyPr/>
            <a:lstStyle/>
            <a:p>
              <a:endParaRPr lang="en-MY"/>
            </a:p>
          </p:txBody>
        </p:sp>
        <p:sp>
          <p:nvSpPr>
            <p:cNvPr id="49258" name="Freeform 106"/>
            <p:cNvSpPr>
              <a:spLocks/>
            </p:cNvSpPr>
            <p:nvPr/>
          </p:nvSpPr>
          <p:spPr bwMode="auto">
            <a:xfrm>
              <a:off x="3808" y="3353"/>
              <a:ext cx="54" cy="43"/>
            </a:xfrm>
            <a:custGeom>
              <a:avLst/>
              <a:gdLst>
                <a:gd name="T0" fmla="*/ 1 w 54"/>
                <a:gd name="T1" fmla="*/ 14 h 43"/>
                <a:gd name="T2" fmla="*/ 2 w 54"/>
                <a:gd name="T3" fmla="*/ 12 h 43"/>
                <a:gd name="T4" fmla="*/ 5 w 54"/>
                <a:gd name="T5" fmla="*/ 9 h 43"/>
                <a:gd name="T6" fmla="*/ 7 w 54"/>
                <a:gd name="T7" fmla="*/ 7 h 43"/>
                <a:gd name="T8" fmla="*/ 10 w 54"/>
                <a:gd name="T9" fmla="*/ 6 h 43"/>
                <a:gd name="T10" fmla="*/ 14 w 54"/>
                <a:gd name="T11" fmla="*/ 3 h 43"/>
                <a:gd name="T12" fmla="*/ 18 w 54"/>
                <a:gd name="T13" fmla="*/ 2 h 43"/>
                <a:gd name="T14" fmla="*/ 20 w 54"/>
                <a:gd name="T15" fmla="*/ 0 h 43"/>
                <a:gd name="T16" fmla="*/ 25 w 54"/>
                <a:gd name="T17" fmla="*/ 0 h 43"/>
                <a:gd name="T18" fmla="*/ 29 w 54"/>
                <a:gd name="T19" fmla="*/ 2 h 43"/>
                <a:gd name="T20" fmla="*/ 35 w 54"/>
                <a:gd name="T21" fmla="*/ 3 h 43"/>
                <a:gd name="T22" fmla="*/ 35 w 54"/>
                <a:gd name="T23" fmla="*/ 3 h 43"/>
                <a:gd name="T24" fmla="*/ 40 w 54"/>
                <a:gd name="T25" fmla="*/ 4 h 43"/>
                <a:gd name="T26" fmla="*/ 44 w 54"/>
                <a:gd name="T27" fmla="*/ 7 h 43"/>
                <a:gd name="T28" fmla="*/ 48 w 54"/>
                <a:gd name="T29" fmla="*/ 11 h 43"/>
                <a:gd name="T30" fmla="*/ 52 w 54"/>
                <a:gd name="T31" fmla="*/ 14 h 43"/>
                <a:gd name="T32" fmla="*/ 53 w 54"/>
                <a:gd name="T33" fmla="*/ 18 h 43"/>
                <a:gd name="T34" fmla="*/ 54 w 54"/>
                <a:gd name="T35" fmla="*/ 22 h 43"/>
                <a:gd name="T36" fmla="*/ 54 w 54"/>
                <a:gd name="T37" fmla="*/ 26 h 43"/>
                <a:gd name="T38" fmla="*/ 54 w 54"/>
                <a:gd name="T39" fmla="*/ 30 h 43"/>
                <a:gd name="T40" fmla="*/ 54 w 54"/>
                <a:gd name="T41" fmla="*/ 30 h 43"/>
                <a:gd name="T42" fmla="*/ 53 w 54"/>
                <a:gd name="T43" fmla="*/ 32 h 43"/>
                <a:gd name="T44" fmla="*/ 50 w 54"/>
                <a:gd name="T45" fmla="*/ 35 h 43"/>
                <a:gd name="T46" fmla="*/ 48 w 54"/>
                <a:gd name="T47" fmla="*/ 37 h 43"/>
                <a:gd name="T48" fmla="*/ 45 w 54"/>
                <a:gd name="T49" fmla="*/ 40 h 43"/>
                <a:gd name="T50" fmla="*/ 40 w 54"/>
                <a:gd name="T51" fmla="*/ 42 h 43"/>
                <a:gd name="T52" fmla="*/ 38 w 54"/>
                <a:gd name="T53" fmla="*/ 42 h 43"/>
                <a:gd name="T54" fmla="*/ 34 w 54"/>
                <a:gd name="T55" fmla="*/ 43 h 43"/>
                <a:gd name="T56" fmla="*/ 30 w 54"/>
                <a:gd name="T57" fmla="*/ 43 h 43"/>
                <a:gd name="T58" fmla="*/ 26 w 54"/>
                <a:gd name="T59" fmla="*/ 43 h 43"/>
                <a:gd name="T60" fmla="*/ 20 w 54"/>
                <a:gd name="T61" fmla="*/ 42 h 43"/>
                <a:gd name="T62" fmla="*/ 20 w 54"/>
                <a:gd name="T63" fmla="*/ 42 h 43"/>
                <a:gd name="T64" fmla="*/ 15 w 54"/>
                <a:gd name="T65" fmla="*/ 40 h 43"/>
                <a:gd name="T66" fmla="*/ 11 w 54"/>
                <a:gd name="T67" fmla="*/ 37 h 43"/>
                <a:gd name="T68" fmla="*/ 7 w 54"/>
                <a:gd name="T69" fmla="*/ 35 h 43"/>
                <a:gd name="T70" fmla="*/ 4 w 54"/>
                <a:gd name="T71" fmla="*/ 31 h 43"/>
                <a:gd name="T72" fmla="*/ 1 w 54"/>
                <a:gd name="T73" fmla="*/ 27 h 43"/>
                <a:gd name="T74" fmla="*/ 0 w 54"/>
                <a:gd name="T75" fmla="*/ 23 h 43"/>
                <a:gd name="T76" fmla="*/ 0 w 54"/>
                <a:gd name="T77" fmla="*/ 18 h 43"/>
                <a:gd name="T78" fmla="*/ 1 w 54"/>
                <a:gd name="T79" fmla="*/ 1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4" h="43">
                  <a:moveTo>
                    <a:pt x="1" y="14"/>
                  </a:moveTo>
                  <a:lnTo>
                    <a:pt x="2" y="12"/>
                  </a:lnTo>
                  <a:lnTo>
                    <a:pt x="5" y="9"/>
                  </a:lnTo>
                  <a:lnTo>
                    <a:pt x="7" y="7"/>
                  </a:lnTo>
                  <a:lnTo>
                    <a:pt x="10" y="6"/>
                  </a:lnTo>
                  <a:lnTo>
                    <a:pt x="14" y="3"/>
                  </a:lnTo>
                  <a:lnTo>
                    <a:pt x="18" y="2"/>
                  </a:lnTo>
                  <a:lnTo>
                    <a:pt x="20" y="0"/>
                  </a:lnTo>
                  <a:lnTo>
                    <a:pt x="25" y="0"/>
                  </a:lnTo>
                  <a:lnTo>
                    <a:pt x="29" y="2"/>
                  </a:lnTo>
                  <a:lnTo>
                    <a:pt x="35" y="3"/>
                  </a:lnTo>
                  <a:lnTo>
                    <a:pt x="35" y="3"/>
                  </a:lnTo>
                  <a:lnTo>
                    <a:pt x="40" y="4"/>
                  </a:lnTo>
                  <a:lnTo>
                    <a:pt x="44" y="7"/>
                  </a:lnTo>
                  <a:lnTo>
                    <a:pt x="48" y="11"/>
                  </a:lnTo>
                  <a:lnTo>
                    <a:pt x="52" y="14"/>
                  </a:lnTo>
                  <a:lnTo>
                    <a:pt x="53" y="18"/>
                  </a:lnTo>
                  <a:lnTo>
                    <a:pt x="54" y="22"/>
                  </a:lnTo>
                  <a:lnTo>
                    <a:pt x="54" y="26"/>
                  </a:lnTo>
                  <a:lnTo>
                    <a:pt x="54" y="30"/>
                  </a:lnTo>
                  <a:lnTo>
                    <a:pt x="54" y="30"/>
                  </a:lnTo>
                  <a:lnTo>
                    <a:pt x="53" y="32"/>
                  </a:lnTo>
                  <a:lnTo>
                    <a:pt x="50" y="35"/>
                  </a:lnTo>
                  <a:lnTo>
                    <a:pt x="48" y="37"/>
                  </a:lnTo>
                  <a:lnTo>
                    <a:pt x="45" y="40"/>
                  </a:lnTo>
                  <a:lnTo>
                    <a:pt x="40" y="42"/>
                  </a:lnTo>
                  <a:lnTo>
                    <a:pt x="38" y="42"/>
                  </a:lnTo>
                  <a:lnTo>
                    <a:pt x="34" y="43"/>
                  </a:lnTo>
                  <a:lnTo>
                    <a:pt x="30" y="43"/>
                  </a:lnTo>
                  <a:lnTo>
                    <a:pt x="26" y="43"/>
                  </a:lnTo>
                  <a:lnTo>
                    <a:pt x="20" y="42"/>
                  </a:lnTo>
                  <a:lnTo>
                    <a:pt x="20" y="42"/>
                  </a:lnTo>
                  <a:lnTo>
                    <a:pt x="15" y="40"/>
                  </a:lnTo>
                  <a:lnTo>
                    <a:pt x="11" y="37"/>
                  </a:lnTo>
                  <a:lnTo>
                    <a:pt x="7" y="35"/>
                  </a:lnTo>
                  <a:lnTo>
                    <a:pt x="4" y="31"/>
                  </a:lnTo>
                  <a:lnTo>
                    <a:pt x="1" y="27"/>
                  </a:lnTo>
                  <a:lnTo>
                    <a:pt x="0" y="23"/>
                  </a:lnTo>
                  <a:lnTo>
                    <a:pt x="0" y="18"/>
                  </a:lnTo>
                  <a:lnTo>
                    <a:pt x="1" y="14"/>
                  </a:lnTo>
                  <a:close/>
                </a:path>
              </a:pathLst>
            </a:custGeom>
            <a:solidFill>
              <a:srgbClr val="000000"/>
            </a:solidFill>
            <a:ln w="1588">
              <a:solidFill>
                <a:srgbClr val="000000"/>
              </a:solidFill>
              <a:prstDash val="solid"/>
              <a:round/>
              <a:headEnd/>
              <a:tailEnd/>
            </a:ln>
          </p:spPr>
          <p:txBody>
            <a:bodyPr/>
            <a:lstStyle/>
            <a:p>
              <a:endParaRPr lang="en-MY"/>
            </a:p>
          </p:txBody>
        </p:sp>
        <p:sp>
          <p:nvSpPr>
            <p:cNvPr id="49259" name="Freeform 107"/>
            <p:cNvSpPr>
              <a:spLocks/>
            </p:cNvSpPr>
            <p:nvPr/>
          </p:nvSpPr>
          <p:spPr bwMode="auto">
            <a:xfrm>
              <a:off x="3601" y="3275"/>
              <a:ext cx="67" cy="49"/>
            </a:xfrm>
            <a:custGeom>
              <a:avLst/>
              <a:gdLst>
                <a:gd name="T0" fmla="*/ 67 w 67"/>
                <a:gd name="T1" fmla="*/ 36 h 49"/>
                <a:gd name="T2" fmla="*/ 66 w 67"/>
                <a:gd name="T3" fmla="*/ 38 h 49"/>
                <a:gd name="T4" fmla="*/ 63 w 67"/>
                <a:gd name="T5" fmla="*/ 41 h 49"/>
                <a:gd name="T6" fmla="*/ 61 w 67"/>
                <a:gd name="T7" fmla="*/ 43 h 49"/>
                <a:gd name="T8" fmla="*/ 58 w 67"/>
                <a:gd name="T9" fmla="*/ 44 h 49"/>
                <a:gd name="T10" fmla="*/ 54 w 67"/>
                <a:gd name="T11" fmla="*/ 47 h 49"/>
                <a:gd name="T12" fmla="*/ 51 w 67"/>
                <a:gd name="T13" fmla="*/ 48 h 49"/>
                <a:gd name="T14" fmla="*/ 48 w 67"/>
                <a:gd name="T15" fmla="*/ 48 h 49"/>
                <a:gd name="T16" fmla="*/ 43 w 67"/>
                <a:gd name="T17" fmla="*/ 49 h 49"/>
                <a:gd name="T18" fmla="*/ 38 w 67"/>
                <a:gd name="T19" fmla="*/ 49 h 49"/>
                <a:gd name="T20" fmla="*/ 34 w 67"/>
                <a:gd name="T21" fmla="*/ 48 h 49"/>
                <a:gd name="T22" fmla="*/ 29 w 67"/>
                <a:gd name="T23" fmla="*/ 48 h 49"/>
                <a:gd name="T24" fmla="*/ 25 w 67"/>
                <a:gd name="T25" fmla="*/ 46 h 49"/>
                <a:gd name="T26" fmla="*/ 25 w 67"/>
                <a:gd name="T27" fmla="*/ 46 h 49"/>
                <a:gd name="T28" fmla="*/ 19 w 67"/>
                <a:gd name="T29" fmla="*/ 43 h 49"/>
                <a:gd name="T30" fmla="*/ 13 w 67"/>
                <a:gd name="T31" fmla="*/ 41 h 49"/>
                <a:gd name="T32" fmla="*/ 9 w 67"/>
                <a:gd name="T33" fmla="*/ 38 h 49"/>
                <a:gd name="T34" fmla="*/ 5 w 67"/>
                <a:gd name="T35" fmla="*/ 33 h 49"/>
                <a:gd name="T36" fmla="*/ 3 w 67"/>
                <a:gd name="T37" fmla="*/ 31 h 49"/>
                <a:gd name="T38" fmla="*/ 1 w 67"/>
                <a:gd name="T39" fmla="*/ 26 h 49"/>
                <a:gd name="T40" fmla="*/ 0 w 67"/>
                <a:gd name="T41" fmla="*/ 22 h 49"/>
                <a:gd name="T42" fmla="*/ 0 w 67"/>
                <a:gd name="T43" fmla="*/ 17 h 49"/>
                <a:gd name="T44" fmla="*/ 1 w 67"/>
                <a:gd name="T45" fmla="*/ 13 h 49"/>
                <a:gd name="T46" fmla="*/ 1 w 67"/>
                <a:gd name="T47" fmla="*/ 13 h 49"/>
                <a:gd name="T48" fmla="*/ 3 w 67"/>
                <a:gd name="T49" fmla="*/ 10 h 49"/>
                <a:gd name="T50" fmla="*/ 5 w 67"/>
                <a:gd name="T51" fmla="*/ 8 h 49"/>
                <a:gd name="T52" fmla="*/ 8 w 67"/>
                <a:gd name="T53" fmla="*/ 5 h 49"/>
                <a:gd name="T54" fmla="*/ 10 w 67"/>
                <a:gd name="T55" fmla="*/ 4 h 49"/>
                <a:gd name="T56" fmla="*/ 14 w 67"/>
                <a:gd name="T57" fmla="*/ 3 h 49"/>
                <a:gd name="T58" fmla="*/ 18 w 67"/>
                <a:gd name="T59" fmla="*/ 2 h 49"/>
                <a:gd name="T60" fmla="*/ 20 w 67"/>
                <a:gd name="T61" fmla="*/ 2 h 49"/>
                <a:gd name="T62" fmla="*/ 25 w 67"/>
                <a:gd name="T63" fmla="*/ 0 h 49"/>
                <a:gd name="T64" fmla="*/ 30 w 67"/>
                <a:gd name="T65" fmla="*/ 0 h 49"/>
                <a:gd name="T66" fmla="*/ 34 w 67"/>
                <a:gd name="T67" fmla="*/ 2 h 49"/>
                <a:gd name="T68" fmla="*/ 39 w 67"/>
                <a:gd name="T69" fmla="*/ 2 h 49"/>
                <a:gd name="T70" fmla="*/ 44 w 67"/>
                <a:gd name="T71" fmla="*/ 3 h 49"/>
                <a:gd name="T72" fmla="*/ 44 w 67"/>
                <a:gd name="T73" fmla="*/ 3 h 49"/>
                <a:gd name="T74" fmla="*/ 49 w 67"/>
                <a:gd name="T75" fmla="*/ 5 h 49"/>
                <a:gd name="T76" fmla="*/ 56 w 67"/>
                <a:gd name="T77" fmla="*/ 9 h 49"/>
                <a:gd name="T78" fmla="*/ 58 w 67"/>
                <a:gd name="T79" fmla="*/ 12 h 49"/>
                <a:gd name="T80" fmla="*/ 63 w 67"/>
                <a:gd name="T81" fmla="*/ 15 h 49"/>
                <a:gd name="T82" fmla="*/ 64 w 67"/>
                <a:gd name="T83" fmla="*/ 19 h 49"/>
                <a:gd name="T84" fmla="*/ 67 w 67"/>
                <a:gd name="T85" fmla="*/ 24 h 49"/>
                <a:gd name="T86" fmla="*/ 67 w 67"/>
                <a:gd name="T87" fmla="*/ 27 h 49"/>
                <a:gd name="T88" fmla="*/ 67 w 67"/>
                <a:gd name="T89" fmla="*/ 32 h 49"/>
                <a:gd name="T90" fmla="*/ 67 w 67"/>
                <a:gd name="T91"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7" h="49">
                  <a:moveTo>
                    <a:pt x="67" y="36"/>
                  </a:moveTo>
                  <a:lnTo>
                    <a:pt x="66" y="38"/>
                  </a:lnTo>
                  <a:lnTo>
                    <a:pt x="63" y="41"/>
                  </a:lnTo>
                  <a:lnTo>
                    <a:pt x="61" y="43"/>
                  </a:lnTo>
                  <a:lnTo>
                    <a:pt x="58" y="44"/>
                  </a:lnTo>
                  <a:lnTo>
                    <a:pt x="54" y="47"/>
                  </a:lnTo>
                  <a:lnTo>
                    <a:pt x="51" y="48"/>
                  </a:lnTo>
                  <a:lnTo>
                    <a:pt x="48" y="48"/>
                  </a:lnTo>
                  <a:lnTo>
                    <a:pt x="43" y="49"/>
                  </a:lnTo>
                  <a:lnTo>
                    <a:pt x="38" y="49"/>
                  </a:lnTo>
                  <a:lnTo>
                    <a:pt x="34" y="48"/>
                  </a:lnTo>
                  <a:lnTo>
                    <a:pt x="29" y="48"/>
                  </a:lnTo>
                  <a:lnTo>
                    <a:pt x="25" y="46"/>
                  </a:lnTo>
                  <a:lnTo>
                    <a:pt x="25" y="46"/>
                  </a:lnTo>
                  <a:lnTo>
                    <a:pt x="19" y="43"/>
                  </a:lnTo>
                  <a:lnTo>
                    <a:pt x="13" y="41"/>
                  </a:lnTo>
                  <a:lnTo>
                    <a:pt x="9" y="38"/>
                  </a:lnTo>
                  <a:lnTo>
                    <a:pt x="5" y="33"/>
                  </a:lnTo>
                  <a:lnTo>
                    <a:pt x="3" y="31"/>
                  </a:lnTo>
                  <a:lnTo>
                    <a:pt x="1" y="26"/>
                  </a:lnTo>
                  <a:lnTo>
                    <a:pt x="0" y="22"/>
                  </a:lnTo>
                  <a:lnTo>
                    <a:pt x="0" y="17"/>
                  </a:lnTo>
                  <a:lnTo>
                    <a:pt x="1" y="13"/>
                  </a:lnTo>
                  <a:lnTo>
                    <a:pt x="1" y="13"/>
                  </a:lnTo>
                  <a:lnTo>
                    <a:pt x="3" y="10"/>
                  </a:lnTo>
                  <a:lnTo>
                    <a:pt x="5" y="8"/>
                  </a:lnTo>
                  <a:lnTo>
                    <a:pt x="8" y="5"/>
                  </a:lnTo>
                  <a:lnTo>
                    <a:pt x="10" y="4"/>
                  </a:lnTo>
                  <a:lnTo>
                    <a:pt x="14" y="3"/>
                  </a:lnTo>
                  <a:lnTo>
                    <a:pt x="18" y="2"/>
                  </a:lnTo>
                  <a:lnTo>
                    <a:pt x="20" y="2"/>
                  </a:lnTo>
                  <a:lnTo>
                    <a:pt x="25" y="0"/>
                  </a:lnTo>
                  <a:lnTo>
                    <a:pt x="30" y="0"/>
                  </a:lnTo>
                  <a:lnTo>
                    <a:pt x="34" y="2"/>
                  </a:lnTo>
                  <a:lnTo>
                    <a:pt x="39" y="2"/>
                  </a:lnTo>
                  <a:lnTo>
                    <a:pt x="44" y="3"/>
                  </a:lnTo>
                  <a:lnTo>
                    <a:pt x="44" y="3"/>
                  </a:lnTo>
                  <a:lnTo>
                    <a:pt x="49" y="5"/>
                  </a:lnTo>
                  <a:lnTo>
                    <a:pt x="56" y="9"/>
                  </a:lnTo>
                  <a:lnTo>
                    <a:pt x="58" y="12"/>
                  </a:lnTo>
                  <a:lnTo>
                    <a:pt x="63" y="15"/>
                  </a:lnTo>
                  <a:lnTo>
                    <a:pt x="64" y="19"/>
                  </a:lnTo>
                  <a:lnTo>
                    <a:pt x="67" y="24"/>
                  </a:lnTo>
                  <a:lnTo>
                    <a:pt x="67" y="27"/>
                  </a:lnTo>
                  <a:lnTo>
                    <a:pt x="67" y="32"/>
                  </a:lnTo>
                  <a:lnTo>
                    <a:pt x="67" y="36"/>
                  </a:lnTo>
                  <a:close/>
                </a:path>
              </a:pathLst>
            </a:custGeom>
            <a:solidFill>
              <a:srgbClr val="ABABAB"/>
            </a:solidFill>
            <a:ln w="1588">
              <a:solidFill>
                <a:srgbClr val="000000"/>
              </a:solidFill>
              <a:prstDash val="solid"/>
              <a:round/>
              <a:headEnd/>
              <a:tailEnd/>
            </a:ln>
          </p:spPr>
          <p:txBody>
            <a:bodyPr/>
            <a:lstStyle/>
            <a:p>
              <a:endParaRPr lang="en-MY"/>
            </a:p>
          </p:txBody>
        </p:sp>
        <p:sp>
          <p:nvSpPr>
            <p:cNvPr id="49260" name="Freeform 108"/>
            <p:cNvSpPr>
              <a:spLocks/>
            </p:cNvSpPr>
            <p:nvPr/>
          </p:nvSpPr>
          <p:spPr bwMode="auto">
            <a:xfrm>
              <a:off x="3615" y="3282"/>
              <a:ext cx="53" cy="42"/>
            </a:xfrm>
            <a:custGeom>
              <a:avLst/>
              <a:gdLst>
                <a:gd name="T0" fmla="*/ 53 w 53"/>
                <a:gd name="T1" fmla="*/ 30 h 42"/>
                <a:gd name="T2" fmla="*/ 50 w 53"/>
                <a:gd name="T3" fmla="*/ 32 h 42"/>
                <a:gd name="T4" fmla="*/ 49 w 53"/>
                <a:gd name="T5" fmla="*/ 35 h 42"/>
                <a:gd name="T6" fmla="*/ 45 w 53"/>
                <a:gd name="T7" fmla="*/ 36 h 42"/>
                <a:gd name="T8" fmla="*/ 43 w 53"/>
                <a:gd name="T9" fmla="*/ 39 h 42"/>
                <a:gd name="T10" fmla="*/ 39 w 53"/>
                <a:gd name="T11" fmla="*/ 41 h 42"/>
                <a:gd name="T12" fmla="*/ 35 w 53"/>
                <a:gd name="T13" fmla="*/ 41 h 42"/>
                <a:gd name="T14" fmla="*/ 31 w 53"/>
                <a:gd name="T15" fmla="*/ 42 h 42"/>
                <a:gd name="T16" fmla="*/ 28 w 53"/>
                <a:gd name="T17" fmla="*/ 42 h 42"/>
                <a:gd name="T18" fmla="*/ 24 w 53"/>
                <a:gd name="T19" fmla="*/ 41 h 42"/>
                <a:gd name="T20" fmla="*/ 18 w 53"/>
                <a:gd name="T21" fmla="*/ 40 h 42"/>
                <a:gd name="T22" fmla="*/ 18 w 53"/>
                <a:gd name="T23" fmla="*/ 40 h 42"/>
                <a:gd name="T24" fmla="*/ 13 w 53"/>
                <a:gd name="T25" fmla="*/ 37 h 42"/>
                <a:gd name="T26" fmla="*/ 9 w 53"/>
                <a:gd name="T27" fmla="*/ 35 h 42"/>
                <a:gd name="T28" fmla="*/ 5 w 53"/>
                <a:gd name="T29" fmla="*/ 31 h 42"/>
                <a:gd name="T30" fmla="*/ 2 w 53"/>
                <a:gd name="T31" fmla="*/ 27 h 42"/>
                <a:gd name="T32" fmla="*/ 1 w 53"/>
                <a:gd name="T33" fmla="*/ 24 h 42"/>
                <a:gd name="T34" fmla="*/ 0 w 53"/>
                <a:gd name="T35" fmla="*/ 20 h 42"/>
                <a:gd name="T36" fmla="*/ 0 w 53"/>
                <a:gd name="T37" fmla="*/ 15 h 42"/>
                <a:gd name="T38" fmla="*/ 1 w 53"/>
                <a:gd name="T39" fmla="*/ 11 h 42"/>
                <a:gd name="T40" fmla="*/ 1 w 53"/>
                <a:gd name="T41" fmla="*/ 11 h 42"/>
                <a:gd name="T42" fmla="*/ 2 w 53"/>
                <a:gd name="T43" fmla="*/ 8 h 42"/>
                <a:gd name="T44" fmla="*/ 5 w 53"/>
                <a:gd name="T45" fmla="*/ 6 h 42"/>
                <a:gd name="T46" fmla="*/ 6 w 53"/>
                <a:gd name="T47" fmla="*/ 5 h 42"/>
                <a:gd name="T48" fmla="*/ 10 w 53"/>
                <a:gd name="T49" fmla="*/ 2 h 42"/>
                <a:gd name="T50" fmla="*/ 14 w 53"/>
                <a:gd name="T51" fmla="*/ 1 h 42"/>
                <a:gd name="T52" fmla="*/ 18 w 53"/>
                <a:gd name="T53" fmla="*/ 0 h 42"/>
                <a:gd name="T54" fmla="*/ 21 w 53"/>
                <a:gd name="T55" fmla="*/ 0 h 42"/>
                <a:gd name="T56" fmla="*/ 25 w 53"/>
                <a:gd name="T57" fmla="*/ 0 h 42"/>
                <a:gd name="T58" fmla="*/ 30 w 53"/>
                <a:gd name="T59" fmla="*/ 0 h 42"/>
                <a:gd name="T60" fmla="*/ 35 w 53"/>
                <a:gd name="T61" fmla="*/ 2 h 42"/>
                <a:gd name="T62" fmla="*/ 35 w 53"/>
                <a:gd name="T63" fmla="*/ 2 h 42"/>
                <a:gd name="T64" fmla="*/ 40 w 53"/>
                <a:gd name="T65" fmla="*/ 5 h 42"/>
                <a:gd name="T66" fmla="*/ 45 w 53"/>
                <a:gd name="T67" fmla="*/ 7 h 42"/>
                <a:gd name="T68" fmla="*/ 49 w 53"/>
                <a:gd name="T69" fmla="*/ 10 h 42"/>
                <a:gd name="T70" fmla="*/ 52 w 53"/>
                <a:gd name="T71" fmla="*/ 13 h 42"/>
                <a:gd name="T72" fmla="*/ 53 w 53"/>
                <a:gd name="T73" fmla="*/ 17 h 42"/>
                <a:gd name="T74" fmla="*/ 53 w 53"/>
                <a:gd name="T75" fmla="*/ 22 h 42"/>
                <a:gd name="T76" fmla="*/ 53 w 53"/>
                <a:gd name="T77" fmla="*/ 26 h 42"/>
                <a:gd name="T78" fmla="*/ 53 w 53"/>
                <a:gd name="T79" fmla="*/ 3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 h="42">
                  <a:moveTo>
                    <a:pt x="53" y="30"/>
                  </a:moveTo>
                  <a:lnTo>
                    <a:pt x="50" y="32"/>
                  </a:lnTo>
                  <a:lnTo>
                    <a:pt x="49" y="35"/>
                  </a:lnTo>
                  <a:lnTo>
                    <a:pt x="45" y="36"/>
                  </a:lnTo>
                  <a:lnTo>
                    <a:pt x="43" y="39"/>
                  </a:lnTo>
                  <a:lnTo>
                    <a:pt x="39" y="41"/>
                  </a:lnTo>
                  <a:lnTo>
                    <a:pt x="35" y="41"/>
                  </a:lnTo>
                  <a:lnTo>
                    <a:pt x="31" y="42"/>
                  </a:lnTo>
                  <a:lnTo>
                    <a:pt x="28" y="42"/>
                  </a:lnTo>
                  <a:lnTo>
                    <a:pt x="24" y="41"/>
                  </a:lnTo>
                  <a:lnTo>
                    <a:pt x="18" y="40"/>
                  </a:lnTo>
                  <a:lnTo>
                    <a:pt x="18" y="40"/>
                  </a:lnTo>
                  <a:lnTo>
                    <a:pt x="13" y="37"/>
                  </a:lnTo>
                  <a:lnTo>
                    <a:pt x="9" y="35"/>
                  </a:lnTo>
                  <a:lnTo>
                    <a:pt x="5" y="31"/>
                  </a:lnTo>
                  <a:lnTo>
                    <a:pt x="2" y="27"/>
                  </a:lnTo>
                  <a:lnTo>
                    <a:pt x="1" y="24"/>
                  </a:lnTo>
                  <a:lnTo>
                    <a:pt x="0" y="20"/>
                  </a:lnTo>
                  <a:lnTo>
                    <a:pt x="0" y="15"/>
                  </a:lnTo>
                  <a:lnTo>
                    <a:pt x="1" y="11"/>
                  </a:lnTo>
                  <a:lnTo>
                    <a:pt x="1" y="11"/>
                  </a:lnTo>
                  <a:lnTo>
                    <a:pt x="2" y="8"/>
                  </a:lnTo>
                  <a:lnTo>
                    <a:pt x="5" y="6"/>
                  </a:lnTo>
                  <a:lnTo>
                    <a:pt x="6" y="5"/>
                  </a:lnTo>
                  <a:lnTo>
                    <a:pt x="10" y="2"/>
                  </a:lnTo>
                  <a:lnTo>
                    <a:pt x="14" y="1"/>
                  </a:lnTo>
                  <a:lnTo>
                    <a:pt x="18" y="0"/>
                  </a:lnTo>
                  <a:lnTo>
                    <a:pt x="21" y="0"/>
                  </a:lnTo>
                  <a:lnTo>
                    <a:pt x="25" y="0"/>
                  </a:lnTo>
                  <a:lnTo>
                    <a:pt x="30" y="0"/>
                  </a:lnTo>
                  <a:lnTo>
                    <a:pt x="35" y="2"/>
                  </a:lnTo>
                  <a:lnTo>
                    <a:pt x="35" y="2"/>
                  </a:lnTo>
                  <a:lnTo>
                    <a:pt x="40" y="5"/>
                  </a:lnTo>
                  <a:lnTo>
                    <a:pt x="45" y="7"/>
                  </a:lnTo>
                  <a:lnTo>
                    <a:pt x="49" y="10"/>
                  </a:lnTo>
                  <a:lnTo>
                    <a:pt x="52" y="13"/>
                  </a:lnTo>
                  <a:lnTo>
                    <a:pt x="53" y="17"/>
                  </a:lnTo>
                  <a:lnTo>
                    <a:pt x="53" y="22"/>
                  </a:lnTo>
                  <a:lnTo>
                    <a:pt x="53" y="26"/>
                  </a:lnTo>
                  <a:lnTo>
                    <a:pt x="53" y="30"/>
                  </a:lnTo>
                  <a:close/>
                </a:path>
              </a:pathLst>
            </a:custGeom>
            <a:solidFill>
              <a:srgbClr val="000000"/>
            </a:solidFill>
            <a:ln w="1588">
              <a:solidFill>
                <a:srgbClr val="000000"/>
              </a:solidFill>
              <a:prstDash val="solid"/>
              <a:round/>
              <a:headEnd/>
              <a:tailEnd/>
            </a:ln>
          </p:spPr>
          <p:txBody>
            <a:bodyPr/>
            <a:lstStyle/>
            <a:p>
              <a:endParaRPr lang="en-MY"/>
            </a:p>
          </p:txBody>
        </p:sp>
        <p:sp>
          <p:nvSpPr>
            <p:cNvPr id="49261" name="Freeform 109"/>
            <p:cNvSpPr>
              <a:spLocks/>
            </p:cNvSpPr>
            <p:nvPr/>
          </p:nvSpPr>
          <p:spPr bwMode="auto">
            <a:xfrm>
              <a:off x="3617" y="3376"/>
              <a:ext cx="64" cy="53"/>
            </a:xfrm>
            <a:custGeom>
              <a:avLst/>
              <a:gdLst>
                <a:gd name="T0" fmla="*/ 60 w 64"/>
                <a:gd name="T1" fmla="*/ 8 h 53"/>
                <a:gd name="T2" fmla="*/ 58 w 64"/>
                <a:gd name="T3" fmla="*/ 5 h 53"/>
                <a:gd name="T4" fmla="*/ 56 w 64"/>
                <a:gd name="T5" fmla="*/ 4 h 53"/>
                <a:gd name="T6" fmla="*/ 52 w 64"/>
                <a:gd name="T7" fmla="*/ 1 h 53"/>
                <a:gd name="T8" fmla="*/ 50 w 64"/>
                <a:gd name="T9" fmla="*/ 0 h 53"/>
                <a:gd name="T10" fmla="*/ 46 w 64"/>
                <a:gd name="T11" fmla="*/ 0 h 53"/>
                <a:gd name="T12" fmla="*/ 41 w 64"/>
                <a:gd name="T13" fmla="*/ 0 h 53"/>
                <a:gd name="T14" fmla="*/ 38 w 64"/>
                <a:gd name="T15" fmla="*/ 0 h 53"/>
                <a:gd name="T16" fmla="*/ 33 w 64"/>
                <a:gd name="T17" fmla="*/ 0 h 53"/>
                <a:gd name="T18" fmla="*/ 29 w 64"/>
                <a:gd name="T19" fmla="*/ 1 h 53"/>
                <a:gd name="T20" fmla="*/ 26 w 64"/>
                <a:gd name="T21" fmla="*/ 4 h 53"/>
                <a:gd name="T22" fmla="*/ 21 w 64"/>
                <a:gd name="T23" fmla="*/ 5 h 53"/>
                <a:gd name="T24" fmla="*/ 17 w 64"/>
                <a:gd name="T25" fmla="*/ 8 h 53"/>
                <a:gd name="T26" fmla="*/ 17 w 64"/>
                <a:gd name="T27" fmla="*/ 8 h 53"/>
                <a:gd name="T28" fmla="*/ 11 w 64"/>
                <a:gd name="T29" fmla="*/ 12 h 53"/>
                <a:gd name="T30" fmla="*/ 5 w 64"/>
                <a:gd name="T31" fmla="*/ 19 h 53"/>
                <a:gd name="T32" fmla="*/ 3 w 64"/>
                <a:gd name="T33" fmla="*/ 23 h 53"/>
                <a:gd name="T34" fmla="*/ 2 w 64"/>
                <a:gd name="T35" fmla="*/ 30 h 53"/>
                <a:gd name="T36" fmla="*/ 0 w 64"/>
                <a:gd name="T37" fmla="*/ 34 h 53"/>
                <a:gd name="T38" fmla="*/ 2 w 64"/>
                <a:gd name="T39" fmla="*/ 41 h 53"/>
                <a:gd name="T40" fmla="*/ 4 w 64"/>
                <a:gd name="T41" fmla="*/ 46 h 53"/>
                <a:gd name="T42" fmla="*/ 4 w 64"/>
                <a:gd name="T43" fmla="*/ 46 h 53"/>
                <a:gd name="T44" fmla="*/ 7 w 64"/>
                <a:gd name="T45" fmla="*/ 47 h 53"/>
                <a:gd name="T46" fmla="*/ 9 w 64"/>
                <a:gd name="T47" fmla="*/ 49 h 53"/>
                <a:gd name="T48" fmla="*/ 13 w 64"/>
                <a:gd name="T49" fmla="*/ 51 h 53"/>
                <a:gd name="T50" fmla="*/ 16 w 64"/>
                <a:gd name="T51" fmla="*/ 52 h 53"/>
                <a:gd name="T52" fmla="*/ 19 w 64"/>
                <a:gd name="T53" fmla="*/ 53 h 53"/>
                <a:gd name="T54" fmla="*/ 23 w 64"/>
                <a:gd name="T55" fmla="*/ 53 h 53"/>
                <a:gd name="T56" fmla="*/ 27 w 64"/>
                <a:gd name="T57" fmla="*/ 53 h 53"/>
                <a:gd name="T58" fmla="*/ 32 w 64"/>
                <a:gd name="T59" fmla="*/ 52 h 53"/>
                <a:gd name="T60" fmla="*/ 36 w 64"/>
                <a:gd name="T61" fmla="*/ 51 h 53"/>
                <a:gd name="T62" fmla="*/ 40 w 64"/>
                <a:gd name="T63" fmla="*/ 49 h 53"/>
                <a:gd name="T64" fmla="*/ 43 w 64"/>
                <a:gd name="T65" fmla="*/ 47 h 53"/>
                <a:gd name="T66" fmla="*/ 48 w 64"/>
                <a:gd name="T67" fmla="*/ 44 h 53"/>
                <a:gd name="T68" fmla="*/ 48 w 64"/>
                <a:gd name="T69" fmla="*/ 44 h 53"/>
                <a:gd name="T70" fmla="*/ 53 w 64"/>
                <a:gd name="T71" fmla="*/ 41 h 53"/>
                <a:gd name="T72" fmla="*/ 58 w 64"/>
                <a:gd name="T73" fmla="*/ 34 h 53"/>
                <a:gd name="T74" fmla="*/ 62 w 64"/>
                <a:gd name="T75" fmla="*/ 29 h 53"/>
                <a:gd name="T76" fmla="*/ 64 w 64"/>
                <a:gd name="T77" fmla="*/ 23 h 53"/>
                <a:gd name="T78" fmla="*/ 64 w 64"/>
                <a:gd name="T79" fmla="*/ 19 h 53"/>
                <a:gd name="T80" fmla="*/ 62 w 64"/>
                <a:gd name="T81" fmla="*/ 12 h 53"/>
                <a:gd name="T82" fmla="*/ 60 w 64"/>
                <a:gd name="T83" fmla="*/ 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4" h="53">
                  <a:moveTo>
                    <a:pt x="60" y="8"/>
                  </a:moveTo>
                  <a:lnTo>
                    <a:pt x="58" y="5"/>
                  </a:lnTo>
                  <a:lnTo>
                    <a:pt x="56" y="4"/>
                  </a:lnTo>
                  <a:lnTo>
                    <a:pt x="52" y="1"/>
                  </a:lnTo>
                  <a:lnTo>
                    <a:pt x="50" y="0"/>
                  </a:lnTo>
                  <a:lnTo>
                    <a:pt x="46" y="0"/>
                  </a:lnTo>
                  <a:lnTo>
                    <a:pt x="41" y="0"/>
                  </a:lnTo>
                  <a:lnTo>
                    <a:pt x="38" y="0"/>
                  </a:lnTo>
                  <a:lnTo>
                    <a:pt x="33" y="0"/>
                  </a:lnTo>
                  <a:lnTo>
                    <a:pt x="29" y="1"/>
                  </a:lnTo>
                  <a:lnTo>
                    <a:pt x="26" y="4"/>
                  </a:lnTo>
                  <a:lnTo>
                    <a:pt x="21" y="5"/>
                  </a:lnTo>
                  <a:lnTo>
                    <a:pt x="17" y="8"/>
                  </a:lnTo>
                  <a:lnTo>
                    <a:pt x="17" y="8"/>
                  </a:lnTo>
                  <a:lnTo>
                    <a:pt x="11" y="12"/>
                  </a:lnTo>
                  <a:lnTo>
                    <a:pt x="5" y="19"/>
                  </a:lnTo>
                  <a:lnTo>
                    <a:pt x="3" y="23"/>
                  </a:lnTo>
                  <a:lnTo>
                    <a:pt x="2" y="30"/>
                  </a:lnTo>
                  <a:lnTo>
                    <a:pt x="0" y="34"/>
                  </a:lnTo>
                  <a:lnTo>
                    <a:pt x="2" y="41"/>
                  </a:lnTo>
                  <a:lnTo>
                    <a:pt x="4" y="46"/>
                  </a:lnTo>
                  <a:lnTo>
                    <a:pt x="4" y="46"/>
                  </a:lnTo>
                  <a:lnTo>
                    <a:pt x="7" y="47"/>
                  </a:lnTo>
                  <a:lnTo>
                    <a:pt x="9" y="49"/>
                  </a:lnTo>
                  <a:lnTo>
                    <a:pt x="13" y="51"/>
                  </a:lnTo>
                  <a:lnTo>
                    <a:pt x="16" y="52"/>
                  </a:lnTo>
                  <a:lnTo>
                    <a:pt x="19" y="53"/>
                  </a:lnTo>
                  <a:lnTo>
                    <a:pt x="23" y="53"/>
                  </a:lnTo>
                  <a:lnTo>
                    <a:pt x="27" y="53"/>
                  </a:lnTo>
                  <a:lnTo>
                    <a:pt x="32" y="52"/>
                  </a:lnTo>
                  <a:lnTo>
                    <a:pt x="36" y="51"/>
                  </a:lnTo>
                  <a:lnTo>
                    <a:pt x="40" y="49"/>
                  </a:lnTo>
                  <a:lnTo>
                    <a:pt x="43" y="47"/>
                  </a:lnTo>
                  <a:lnTo>
                    <a:pt x="48" y="44"/>
                  </a:lnTo>
                  <a:lnTo>
                    <a:pt x="48" y="44"/>
                  </a:lnTo>
                  <a:lnTo>
                    <a:pt x="53" y="41"/>
                  </a:lnTo>
                  <a:lnTo>
                    <a:pt x="58" y="34"/>
                  </a:lnTo>
                  <a:lnTo>
                    <a:pt x="62" y="29"/>
                  </a:lnTo>
                  <a:lnTo>
                    <a:pt x="64" y="23"/>
                  </a:lnTo>
                  <a:lnTo>
                    <a:pt x="64" y="19"/>
                  </a:lnTo>
                  <a:lnTo>
                    <a:pt x="62" y="12"/>
                  </a:lnTo>
                  <a:lnTo>
                    <a:pt x="60" y="8"/>
                  </a:lnTo>
                  <a:close/>
                </a:path>
              </a:pathLst>
            </a:custGeom>
            <a:solidFill>
              <a:srgbClr val="ABABAB"/>
            </a:solidFill>
            <a:ln w="1588">
              <a:solidFill>
                <a:srgbClr val="000000"/>
              </a:solidFill>
              <a:prstDash val="solid"/>
              <a:round/>
              <a:headEnd/>
              <a:tailEnd/>
            </a:ln>
          </p:spPr>
          <p:txBody>
            <a:bodyPr/>
            <a:lstStyle/>
            <a:p>
              <a:endParaRPr lang="en-MY"/>
            </a:p>
          </p:txBody>
        </p:sp>
        <p:sp>
          <p:nvSpPr>
            <p:cNvPr id="49262" name="Freeform 110"/>
            <p:cNvSpPr>
              <a:spLocks/>
            </p:cNvSpPr>
            <p:nvPr/>
          </p:nvSpPr>
          <p:spPr bwMode="auto">
            <a:xfrm>
              <a:off x="3629" y="3376"/>
              <a:ext cx="52" cy="44"/>
            </a:xfrm>
            <a:custGeom>
              <a:avLst/>
              <a:gdLst>
                <a:gd name="T0" fmla="*/ 48 w 52"/>
                <a:gd name="T1" fmla="*/ 7 h 44"/>
                <a:gd name="T2" fmla="*/ 45 w 52"/>
                <a:gd name="T3" fmla="*/ 5 h 44"/>
                <a:gd name="T4" fmla="*/ 43 w 52"/>
                <a:gd name="T5" fmla="*/ 3 h 44"/>
                <a:gd name="T6" fmla="*/ 39 w 52"/>
                <a:gd name="T7" fmla="*/ 1 h 44"/>
                <a:gd name="T8" fmla="*/ 36 w 52"/>
                <a:gd name="T9" fmla="*/ 0 h 44"/>
                <a:gd name="T10" fmla="*/ 31 w 52"/>
                <a:gd name="T11" fmla="*/ 0 h 44"/>
                <a:gd name="T12" fmla="*/ 28 w 52"/>
                <a:gd name="T13" fmla="*/ 0 h 44"/>
                <a:gd name="T14" fmla="*/ 24 w 52"/>
                <a:gd name="T15" fmla="*/ 0 h 44"/>
                <a:gd name="T16" fmla="*/ 20 w 52"/>
                <a:gd name="T17" fmla="*/ 1 h 44"/>
                <a:gd name="T18" fmla="*/ 17 w 52"/>
                <a:gd name="T19" fmla="*/ 3 h 44"/>
                <a:gd name="T20" fmla="*/ 12 w 52"/>
                <a:gd name="T21" fmla="*/ 5 h 44"/>
                <a:gd name="T22" fmla="*/ 12 w 52"/>
                <a:gd name="T23" fmla="*/ 5 h 44"/>
                <a:gd name="T24" fmla="*/ 7 w 52"/>
                <a:gd name="T25" fmla="*/ 9 h 44"/>
                <a:gd name="T26" fmla="*/ 4 w 52"/>
                <a:gd name="T27" fmla="*/ 14 h 44"/>
                <a:gd name="T28" fmla="*/ 2 w 52"/>
                <a:gd name="T29" fmla="*/ 19 h 44"/>
                <a:gd name="T30" fmla="*/ 0 w 52"/>
                <a:gd name="T31" fmla="*/ 23 h 44"/>
                <a:gd name="T32" fmla="*/ 0 w 52"/>
                <a:gd name="T33" fmla="*/ 28 h 44"/>
                <a:gd name="T34" fmla="*/ 1 w 52"/>
                <a:gd name="T35" fmla="*/ 33 h 44"/>
                <a:gd name="T36" fmla="*/ 4 w 52"/>
                <a:gd name="T37" fmla="*/ 37 h 44"/>
                <a:gd name="T38" fmla="*/ 4 w 52"/>
                <a:gd name="T39" fmla="*/ 37 h 44"/>
                <a:gd name="T40" fmla="*/ 5 w 52"/>
                <a:gd name="T41" fmla="*/ 39 h 44"/>
                <a:gd name="T42" fmla="*/ 9 w 52"/>
                <a:gd name="T43" fmla="*/ 41 h 44"/>
                <a:gd name="T44" fmla="*/ 11 w 52"/>
                <a:gd name="T45" fmla="*/ 42 h 44"/>
                <a:gd name="T46" fmla="*/ 15 w 52"/>
                <a:gd name="T47" fmla="*/ 43 h 44"/>
                <a:gd name="T48" fmla="*/ 17 w 52"/>
                <a:gd name="T49" fmla="*/ 43 h 44"/>
                <a:gd name="T50" fmla="*/ 23 w 52"/>
                <a:gd name="T51" fmla="*/ 44 h 44"/>
                <a:gd name="T52" fmla="*/ 26 w 52"/>
                <a:gd name="T53" fmla="*/ 43 h 44"/>
                <a:gd name="T54" fmla="*/ 29 w 52"/>
                <a:gd name="T55" fmla="*/ 43 h 44"/>
                <a:gd name="T56" fmla="*/ 33 w 52"/>
                <a:gd name="T57" fmla="*/ 42 h 44"/>
                <a:gd name="T58" fmla="*/ 38 w 52"/>
                <a:gd name="T59" fmla="*/ 41 h 44"/>
                <a:gd name="T60" fmla="*/ 40 w 52"/>
                <a:gd name="T61" fmla="*/ 38 h 44"/>
                <a:gd name="T62" fmla="*/ 40 w 52"/>
                <a:gd name="T63" fmla="*/ 38 h 44"/>
                <a:gd name="T64" fmla="*/ 45 w 52"/>
                <a:gd name="T65" fmla="*/ 33 h 44"/>
                <a:gd name="T66" fmla="*/ 49 w 52"/>
                <a:gd name="T67" fmla="*/ 29 h 44"/>
                <a:gd name="T68" fmla="*/ 52 w 52"/>
                <a:gd name="T69" fmla="*/ 23 h 44"/>
                <a:gd name="T70" fmla="*/ 52 w 52"/>
                <a:gd name="T71" fmla="*/ 18 h 44"/>
                <a:gd name="T72" fmla="*/ 50 w 52"/>
                <a:gd name="T73" fmla="*/ 12 h 44"/>
                <a:gd name="T74" fmla="*/ 48 w 52"/>
                <a:gd name="T75" fmla="*/ 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4">
                  <a:moveTo>
                    <a:pt x="48" y="7"/>
                  </a:moveTo>
                  <a:lnTo>
                    <a:pt x="45" y="5"/>
                  </a:lnTo>
                  <a:lnTo>
                    <a:pt x="43" y="3"/>
                  </a:lnTo>
                  <a:lnTo>
                    <a:pt x="39" y="1"/>
                  </a:lnTo>
                  <a:lnTo>
                    <a:pt x="36" y="0"/>
                  </a:lnTo>
                  <a:lnTo>
                    <a:pt x="31" y="0"/>
                  </a:lnTo>
                  <a:lnTo>
                    <a:pt x="28" y="0"/>
                  </a:lnTo>
                  <a:lnTo>
                    <a:pt x="24" y="0"/>
                  </a:lnTo>
                  <a:lnTo>
                    <a:pt x="20" y="1"/>
                  </a:lnTo>
                  <a:lnTo>
                    <a:pt x="17" y="3"/>
                  </a:lnTo>
                  <a:lnTo>
                    <a:pt x="12" y="5"/>
                  </a:lnTo>
                  <a:lnTo>
                    <a:pt x="12" y="5"/>
                  </a:lnTo>
                  <a:lnTo>
                    <a:pt x="7" y="9"/>
                  </a:lnTo>
                  <a:lnTo>
                    <a:pt x="4" y="14"/>
                  </a:lnTo>
                  <a:lnTo>
                    <a:pt x="2" y="19"/>
                  </a:lnTo>
                  <a:lnTo>
                    <a:pt x="0" y="23"/>
                  </a:lnTo>
                  <a:lnTo>
                    <a:pt x="0" y="28"/>
                  </a:lnTo>
                  <a:lnTo>
                    <a:pt x="1" y="33"/>
                  </a:lnTo>
                  <a:lnTo>
                    <a:pt x="4" y="37"/>
                  </a:lnTo>
                  <a:lnTo>
                    <a:pt x="4" y="37"/>
                  </a:lnTo>
                  <a:lnTo>
                    <a:pt x="5" y="39"/>
                  </a:lnTo>
                  <a:lnTo>
                    <a:pt x="9" y="41"/>
                  </a:lnTo>
                  <a:lnTo>
                    <a:pt x="11" y="42"/>
                  </a:lnTo>
                  <a:lnTo>
                    <a:pt x="15" y="43"/>
                  </a:lnTo>
                  <a:lnTo>
                    <a:pt x="17" y="43"/>
                  </a:lnTo>
                  <a:lnTo>
                    <a:pt x="23" y="44"/>
                  </a:lnTo>
                  <a:lnTo>
                    <a:pt x="26" y="43"/>
                  </a:lnTo>
                  <a:lnTo>
                    <a:pt x="29" y="43"/>
                  </a:lnTo>
                  <a:lnTo>
                    <a:pt x="33" y="42"/>
                  </a:lnTo>
                  <a:lnTo>
                    <a:pt x="38" y="41"/>
                  </a:lnTo>
                  <a:lnTo>
                    <a:pt x="40" y="38"/>
                  </a:lnTo>
                  <a:lnTo>
                    <a:pt x="40" y="38"/>
                  </a:lnTo>
                  <a:lnTo>
                    <a:pt x="45" y="33"/>
                  </a:lnTo>
                  <a:lnTo>
                    <a:pt x="49" y="29"/>
                  </a:lnTo>
                  <a:lnTo>
                    <a:pt x="52" y="23"/>
                  </a:lnTo>
                  <a:lnTo>
                    <a:pt x="52" y="18"/>
                  </a:lnTo>
                  <a:lnTo>
                    <a:pt x="50" y="12"/>
                  </a:lnTo>
                  <a:lnTo>
                    <a:pt x="48" y="7"/>
                  </a:lnTo>
                  <a:close/>
                </a:path>
              </a:pathLst>
            </a:custGeom>
            <a:solidFill>
              <a:srgbClr val="000000"/>
            </a:solidFill>
            <a:ln w="1588">
              <a:solidFill>
                <a:srgbClr val="000000"/>
              </a:solidFill>
              <a:prstDash val="solid"/>
              <a:round/>
              <a:headEnd/>
              <a:tailEnd/>
            </a:ln>
          </p:spPr>
          <p:txBody>
            <a:bodyPr/>
            <a:lstStyle/>
            <a:p>
              <a:endParaRPr lang="en-MY"/>
            </a:p>
          </p:txBody>
        </p:sp>
        <p:sp>
          <p:nvSpPr>
            <p:cNvPr id="49263" name="Freeform 111"/>
            <p:cNvSpPr>
              <a:spLocks/>
            </p:cNvSpPr>
            <p:nvPr/>
          </p:nvSpPr>
          <p:spPr bwMode="auto">
            <a:xfrm>
              <a:off x="3664" y="3429"/>
              <a:ext cx="38" cy="36"/>
            </a:xfrm>
            <a:custGeom>
              <a:avLst/>
              <a:gdLst>
                <a:gd name="T0" fmla="*/ 34 w 38"/>
                <a:gd name="T1" fmla="*/ 5 h 36"/>
                <a:gd name="T2" fmla="*/ 38 w 38"/>
                <a:gd name="T3" fmla="*/ 27 h 36"/>
                <a:gd name="T4" fmla="*/ 38 w 38"/>
                <a:gd name="T5" fmla="*/ 27 h 36"/>
                <a:gd name="T6" fmla="*/ 37 w 38"/>
                <a:gd name="T7" fmla="*/ 29 h 36"/>
                <a:gd name="T8" fmla="*/ 37 w 38"/>
                <a:gd name="T9" fmla="*/ 32 h 36"/>
                <a:gd name="T10" fmla="*/ 34 w 38"/>
                <a:gd name="T11" fmla="*/ 34 h 36"/>
                <a:gd name="T12" fmla="*/ 33 w 38"/>
                <a:gd name="T13" fmla="*/ 36 h 36"/>
                <a:gd name="T14" fmla="*/ 30 w 38"/>
                <a:gd name="T15" fmla="*/ 34 h 36"/>
                <a:gd name="T16" fmla="*/ 30 w 38"/>
                <a:gd name="T17" fmla="*/ 34 h 36"/>
                <a:gd name="T18" fmla="*/ 4 w 38"/>
                <a:gd name="T19" fmla="*/ 25 h 36"/>
                <a:gd name="T20" fmla="*/ 4 w 38"/>
                <a:gd name="T21" fmla="*/ 25 h 36"/>
                <a:gd name="T22" fmla="*/ 1 w 38"/>
                <a:gd name="T23" fmla="*/ 23 h 36"/>
                <a:gd name="T24" fmla="*/ 0 w 38"/>
                <a:gd name="T25" fmla="*/ 20 h 36"/>
                <a:gd name="T26" fmla="*/ 1 w 38"/>
                <a:gd name="T27" fmla="*/ 18 h 36"/>
                <a:gd name="T28" fmla="*/ 4 w 38"/>
                <a:gd name="T29" fmla="*/ 14 h 36"/>
                <a:gd name="T30" fmla="*/ 4 w 38"/>
                <a:gd name="T31" fmla="*/ 14 h 36"/>
                <a:gd name="T32" fmla="*/ 24 w 38"/>
                <a:gd name="T33" fmla="*/ 1 h 36"/>
                <a:gd name="T34" fmla="*/ 24 w 38"/>
                <a:gd name="T35" fmla="*/ 1 h 36"/>
                <a:gd name="T36" fmla="*/ 27 w 38"/>
                <a:gd name="T37" fmla="*/ 0 h 36"/>
                <a:gd name="T38" fmla="*/ 28 w 38"/>
                <a:gd name="T39" fmla="*/ 0 h 36"/>
                <a:gd name="T40" fmla="*/ 32 w 38"/>
                <a:gd name="T41" fmla="*/ 0 h 36"/>
                <a:gd name="T42" fmla="*/ 33 w 38"/>
                <a:gd name="T43" fmla="*/ 1 h 36"/>
                <a:gd name="T44" fmla="*/ 34 w 38"/>
                <a:gd name="T45" fmla="*/ 3 h 36"/>
                <a:gd name="T46" fmla="*/ 34 w 38"/>
                <a:gd name="T47"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 h="36">
                  <a:moveTo>
                    <a:pt x="34" y="5"/>
                  </a:moveTo>
                  <a:lnTo>
                    <a:pt x="38" y="27"/>
                  </a:lnTo>
                  <a:lnTo>
                    <a:pt x="38" y="27"/>
                  </a:lnTo>
                  <a:lnTo>
                    <a:pt x="37" y="29"/>
                  </a:lnTo>
                  <a:lnTo>
                    <a:pt x="37" y="32"/>
                  </a:lnTo>
                  <a:lnTo>
                    <a:pt x="34" y="34"/>
                  </a:lnTo>
                  <a:lnTo>
                    <a:pt x="33" y="36"/>
                  </a:lnTo>
                  <a:lnTo>
                    <a:pt x="30" y="34"/>
                  </a:lnTo>
                  <a:lnTo>
                    <a:pt x="30" y="34"/>
                  </a:lnTo>
                  <a:lnTo>
                    <a:pt x="4" y="25"/>
                  </a:lnTo>
                  <a:lnTo>
                    <a:pt x="4" y="25"/>
                  </a:lnTo>
                  <a:lnTo>
                    <a:pt x="1" y="23"/>
                  </a:lnTo>
                  <a:lnTo>
                    <a:pt x="0" y="20"/>
                  </a:lnTo>
                  <a:lnTo>
                    <a:pt x="1" y="18"/>
                  </a:lnTo>
                  <a:lnTo>
                    <a:pt x="4" y="14"/>
                  </a:lnTo>
                  <a:lnTo>
                    <a:pt x="4" y="14"/>
                  </a:lnTo>
                  <a:lnTo>
                    <a:pt x="24" y="1"/>
                  </a:lnTo>
                  <a:lnTo>
                    <a:pt x="24" y="1"/>
                  </a:lnTo>
                  <a:lnTo>
                    <a:pt x="27" y="0"/>
                  </a:lnTo>
                  <a:lnTo>
                    <a:pt x="28" y="0"/>
                  </a:lnTo>
                  <a:lnTo>
                    <a:pt x="32" y="0"/>
                  </a:lnTo>
                  <a:lnTo>
                    <a:pt x="33" y="1"/>
                  </a:lnTo>
                  <a:lnTo>
                    <a:pt x="34" y="3"/>
                  </a:lnTo>
                  <a:lnTo>
                    <a:pt x="34" y="5"/>
                  </a:lnTo>
                  <a:close/>
                </a:path>
              </a:pathLst>
            </a:custGeom>
            <a:solidFill>
              <a:srgbClr val="ABABAB"/>
            </a:solidFill>
            <a:ln w="1588">
              <a:solidFill>
                <a:srgbClr val="000000"/>
              </a:solidFill>
              <a:prstDash val="solid"/>
              <a:round/>
              <a:headEnd/>
              <a:tailEnd/>
            </a:ln>
          </p:spPr>
          <p:txBody>
            <a:bodyPr/>
            <a:lstStyle/>
            <a:p>
              <a:endParaRPr lang="en-MY"/>
            </a:p>
          </p:txBody>
        </p:sp>
        <p:sp>
          <p:nvSpPr>
            <p:cNvPr id="49264" name="Freeform 112"/>
            <p:cNvSpPr>
              <a:spLocks/>
            </p:cNvSpPr>
            <p:nvPr/>
          </p:nvSpPr>
          <p:spPr bwMode="auto">
            <a:xfrm>
              <a:off x="3640" y="3226"/>
              <a:ext cx="38" cy="35"/>
            </a:xfrm>
            <a:custGeom>
              <a:avLst/>
              <a:gdLst>
                <a:gd name="T0" fmla="*/ 35 w 38"/>
                <a:gd name="T1" fmla="*/ 6 h 35"/>
                <a:gd name="T2" fmla="*/ 38 w 38"/>
                <a:gd name="T3" fmla="*/ 28 h 35"/>
                <a:gd name="T4" fmla="*/ 38 w 38"/>
                <a:gd name="T5" fmla="*/ 28 h 35"/>
                <a:gd name="T6" fmla="*/ 37 w 38"/>
                <a:gd name="T7" fmla="*/ 30 h 35"/>
                <a:gd name="T8" fmla="*/ 37 w 38"/>
                <a:gd name="T9" fmla="*/ 33 h 35"/>
                <a:gd name="T10" fmla="*/ 35 w 38"/>
                <a:gd name="T11" fmla="*/ 34 h 35"/>
                <a:gd name="T12" fmla="*/ 33 w 38"/>
                <a:gd name="T13" fmla="*/ 35 h 35"/>
                <a:gd name="T14" fmla="*/ 29 w 38"/>
                <a:gd name="T15" fmla="*/ 34 h 35"/>
                <a:gd name="T16" fmla="*/ 29 w 38"/>
                <a:gd name="T17" fmla="*/ 34 h 35"/>
                <a:gd name="T18" fmla="*/ 4 w 38"/>
                <a:gd name="T19" fmla="*/ 25 h 35"/>
                <a:gd name="T20" fmla="*/ 4 w 38"/>
                <a:gd name="T21" fmla="*/ 25 h 35"/>
                <a:gd name="T22" fmla="*/ 1 w 38"/>
                <a:gd name="T23" fmla="*/ 24 h 35"/>
                <a:gd name="T24" fmla="*/ 0 w 38"/>
                <a:gd name="T25" fmla="*/ 23 h 35"/>
                <a:gd name="T26" fmla="*/ 0 w 38"/>
                <a:gd name="T27" fmla="*/ 20 h 35"/>
                <a:gd name="T28" fmla="*/ 1 w 38"/>
                <a:gd name="T29" fmla="*/ 18 h 35"/>
                <a:gd name="T30" fmla="*/ 5 w 38"/>
                <a:gd name="T31" fmla="*/ 15 h 35"/>
                <a:gd name="T32" fmla="*/ 5 w 38"/>
                <a:gd name="T33" fmla="*/ 15 h 35"/>
                <a:gd name="T34" fmla="*/ 24 w 38"/>
                <a:gd name="T35" fmla="*/ 3 h 35"/>
                <a:gd name="T36" fmla="*/ 24 w 38"/>
                <a:gd name="T37" fmla="*/ 3 h 35"/>
                <a:gd name="T38" fmla="*/ 27 w 38"/>
                <a:gd name="T39" fmla="*/ 1 h 35"/>
                <a:gd name="T40" fmla="*/ 28 w 38"/>
                <a:gd name="T41" fmla="*/ 0 h 35"/>
                <a:gd name="T42" fmla="*/ 30 w 38"/>
                <a:gd name="T43" fmla="*/ 0 h 35"/>
                <a:gd name="T44" fmla="*/ 32 w 38"/>
                <a:gd name="T45" fmla="*/ 1 h 35"/>
                <a:gd name="T46" fmla="*/ 34 w 38"/>
                <a:gd name="T47" fmla="*/ 3 h 35"/>
                <a:gd name="T48" fmla="*/ 35 w 38"/>
                <a:gd name="T49"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 h="35">
                  <a:moveTo>
                    <a:pt x="35" y="6"/>
                  </a:moveTo>
                  <a:lnTo>
                    <a:pt x="38" y="28"/>
                  </a:lnTo>
                  <a:lnTo>
                    <a:pt x="38" y="28"/>
                  </a:lnTo>
                  <a:lnTo>
                    <a:pt x="37" y="30"/>
                  </a:lnTo>
                  <a:lnTo>
                    <a:pt x="37" y="33"/>
                  </a:lnTo>
                  <a:lnTo>
                    <a:pt x="35" y="34"/>
                  </a:lnTo>
                  <a:lnTo>
                    <a:pt x="33" y="35"/>
                  </a:lnTo>
                  <a:lnTo>
                    <a:pt x="29" y="34"/>
                  </a:lnTo>
                  <a:lnTo>
                    <a:pt x="29" y="34"/>
                  </a:lnTo>
                  <a:lnTo>
                    <a:pt x="4" y="25"/>
                  </a:lnTo>
                  <a:lnTo>
                    <a:pt x="4" y="25"/>
                  </a:lnTo>
                  <a:lnTo>
                    <a:pt x="1" y="24"/>
                  </a:lnTo>
                  <a:lnTo>
                    <a:pt x="0" y="23"/>
                  </a:lnTo>
                  <a:lnTo>
                    <a:pt x="0" y="20"/>
                  </a:lnTo>
                  <a:lnTo>
                    <a:pt x="1" y="18"/>
                  </a:lnTo>
                  <a:lnTo>
                    <a:pt x="5" y="15"/>
                  </a:lnTo>
                  <a:lnTo>
                    <a:pt x="5" y="15"/>
                  </a:lnTo>
                  <a:lnTo>
                    <a:pt x="24" y="3"/>
                  </a:lnTo>
                  <a:lnTo>
                    <a:pt x="24" y="3"/>
                  </a:lnTo>
                  <a:lnTo>
                    <a:pt x="27" y="1"/>
                  </a:lnTo>
                  <a:lnTo>
                    <a:pt x="28" y="0"/>
                  </a:lnTo>
                  <a:lnTo>
                    <a:pt x="30" y="0"/>
                  </a:lnTo>
                  <a:lnTo>
                    <a:pt x="32" y="1"/>
                  </a:lnTo>
                  <a:lnTo>
                    <a:pt x="34" y="3"/>
                  </a:lnTo>
                  <a:lnTo>
                    <a:pt x="35" y="6"/>
                  </a:lnTo>
                  <a:close/>
                </a:path>
              </a:pathLst>
            </a:custGeom>
            <a:solidFill>
              <a:srgbClr val="ABABAB"/>
            </a:solidFill>
            <a:ln w="1588">
              <a:solidFill>
                <a:srgbClr val="000000"/>
              </a:solidFill>
              <a:prstDash val="solid"/>
              <a:round/>
              <a:headEnd/>
              <a:tailEnd/>
            </a:ln>
          </p:spPr>
          <p:txBody>
            <a:bodyPr/>
            <a:lstStyle/>
            <a:p>
              <a:endParaRPr lang="en-MY"/>
            </a:p>
          </p:txBody>
        </p:sp>
        <p:sp>
          <p:nvSpPr>
            <p:cNvPr id="49265" name="Freeform 113"/>
            <p:cNvSpPr>
              <a:spLocks/>
            </p:cNvSpPr>
            <p:nvPr/>
          </p:nvSpPr>
          <p:spPr bwMode="auto">
            <a:xfrm>
              <a:off x="3593" y="3337"/>
              <a:ext cx="38" cy="34"/>
            </a:xfrm>
            <a:custGeom>
              <a:avLst/>
              <a:gdLst>
                <a:gd name="T0" fmla="*/ 35 w 38"/>
                <a:gd name="T1" fmla="*/ 20 h 34"/>
                <a:gd name="T2" fmla="*/ 16 w 38"/>
                <a:gd name="T3" fmla="*/ 33 h 34"/>
                <a:gd name="T4" fmla="*/ 16 w 38"/>
                <a:gd name="T5" fmla="*/ 33 h 34"/>
                <a:gd name="T6" fmla="*/ 13 w 38"/>
                <a:gd name="T7" fmla="*/ 34 h 34"/>
                <a:gd name="T8" fmla="*/ 11 w 38"/>
                <a:gd name="T9" fmla="*/ 34 h 34"/>
                <a:gd name="T10" fmla="*/ 8 w 38"/>
                <a:gd name="T11" fmla="*/ 34 h 34"/>
                <a:gd name="T12" fmla="*/ 6 w 38"/>
                <a:gd name="T13" fmla="*/ 34 h 34"/>
                <a:gd name="T14" fmla="*/ 4 w 38"/>
                <a:gd name="T15" fmla="*/ 33 h 34"/>
                <a:gd name="T16" fmla="*/ 4 w 38"/>
                <a:gd name="T17" fmla="*/ 30 h 34"/>
                <a:gd name="T18" fmla="*/ 4 w 38"/>
                <a:gd name="T19" fmla="*/ 30 h 34"/>
                <a:gd name="T20" fmla="*/ 0 w 38"/>
                <a:gd name="T21" fmla="*/ 5 h 34"/>
                <a:gd name="T22" fmla="*/ 0 w 38"/>
                <a:gd name="T23" fmla="*/ 5 h 34"/>
                <a:gd name="T24" fmla="*/ 0 w 38"/>
                <a:gd name="T25" fmla="*/ 4 h 34"/>
                <a:gd name="T26" fmla="*/ 2 w 38"/>
                <a:gd name="T27" fmla="*/ 1 h 34"/>
                <a:gd name="T28" fmla="*/ 4 w 38"/>
                <a:gd name="T29" fmla="*/ 0 h 34"/>
                <a:gd name="T30" fmla="*/ 6 w 38"/>
                <a:gd name="T31" fmla="*/ 0 h 34"/>
                <a:gd name="T32" fmla="*/ 8 w 38"/>
                <a:gd name="T33" fmla="*/ 0 h 34"/>
                <a:gd name="T34" fmla="*/ 12 w 38"/>
                <a:gd name="T35" fmla="*/ 0 h 34"/>
                <a:gd name="T36" fmla="*/ 12 w 38"/>
                <a:gd name="T37" fmla="*/ 0 h 34"/>
                <a:gd name="T38" fmla="*/ 35 w 38"/>
                <a:gd name="T39" fmla="*/ 10 h 34"/>
                <a:gd name="T40" fmla="*/ 35 w 38"/>
                <a:gd name="T41" fmla="*/ 10 h 34"/>
                <a:gd name="T42" fmla="*/ 37 w 38"/>
                <a:gd name="T43" fmla="*/ 11 h 34"/>
                <a:gd name="T44" fmla="*/ 38 w 38"/>
                <a:gd name="T45" fmla="*/ 14 h 34"/>
                <a:gd name="T46" fmla="*/ 38 w 38"/>
                <a:gd name="T47" fmla="*/ 15 h 34"/>
                <a:gd name="T48" fmla="*/ 38 w 38"/>
                <a:gd name="T49" fmla="*/ 18 h 34"/>
                <a:gd name="T50" fmla="*/ 35 w 38"/>
                <a:gd name="T51"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34">
                  <a:moveTo>
                    <a:pt x="35" y="20"/>
                  </a:moveTo>
                  <a:lnTo>
                    <a:pt x="16" y="33"/>
                  </a:lnTo>
                  <a:lnTo>
                    <a:pt x="16" y="33"/>
                  </a:lnTo>
                  <a:lnTo>
                    <a:pt x="13" y="34"/>
                  </a:lnTo>
                  <a:lnTo>
                    <a:pt x="11" y="34"/>
                  </a:lnTo>
                  <a:lnTo>
                    <a:pt x="8" y="34"/>
                  </a:lnTo>
                  <a:lnTo>
                    <a:pt x="6" y="34"/>
                  </a:lnTo>
                  <a:lnTo>
                    <a:pt x="4" y="33"/>
                  </a:lnTo>
                  <a:lnTo>
                    <a:pt x="4" y="30"/>
                  </a:lnTo>
                  <a:lnTo>
                    <a:pt x="4" y="30"/>
                  </a:lnTo>
                  <a:lnTo>
                    <a:pt x="0" y="5"/>
                  </a:lnTo>
                  <a:lnTo>
                    <a:pt x="0" y="5"/>
                  </a:lnTo>
                  <a:lnTo>
                    <a:pt x="0" y="4"/>
                  </a:lnTo>
                  <a:lnTo>
                    <a:pt x="2" y="1"/>
                  </a:lnTo>
                  <a:lnTo>
                    <a:pt x="4" y="0"/>
                  </a:lnTo>
                  <a:lnTo>
                    <a:pt x="6" y="0"/>
                  </a:lnTo>
                  <a:lnTo>
                    <a:pt x="8" y="0"/>
                  </a:lnTo>
                  <a:lnTo>
                    <a:pt x="12" y="0"/>
                  </a:lnTo>
                  <a:lnTo>
                    <a:pt x="12" y="0"/>
                  </a:lnTo>
                  <a:lnTo>
                    <a:pt x="35" y="10"/>
                  </a:lnTo>
                  <a:lnTo>
                    <a:pt x="35" y="10"/>
                  </a:lnTo>
                  <a:lnTo>
                    <a:pt x="37" y="11"/>
                  </a:lnTo>
                  <a:lnTo>
                    <a:pt x="38" y="14"/>
                  </a:lnTo>
                  <a:lnTo>
                    <a:pt x="38" y="15"/>
                  </a:lnTo>
                  <a:lnTo>
                    <a:pt x="38" y="18"/>
                  </a:lnTo>
                  <a:lnTo>
                    <a:pt x="35" y="20"/>
                  </a:lnTo>
                  <a:close/>
                </a:path>
              </a:pathLst>
            </a:custGeom>
            <a:solidFill>
              <a:srgbClr val="ABABAB"/>
            </a:solidFill>
            <a:ln w="1588">
              <a:solidFill>
                <a:srgbClr val="000000"/>
              </a:solidFill>
              <a:prstDash val="solid"/>
              <a:round/>
              <a:headEnd/>
              <a:tailEnd/>
            </a:ln>
          </p:spPr>
          <p:txBody>
            <a:bodyPr/>
            <a:lstStyle/>
            <a:p>
              <a:endParaRPr lang="en-MY"/>
            </a:p>
          </p:txBody>
        </p:sp>
        <p:sp>
          <p:nvSpPr>
            <p:cNvPr id="49266" name="Freeform 114"/>
            <p:cNvSpPr>
              <a:spLocks/>
            </p:cNvSpPr>
            <p:nvPr/>
          </p:nvSpPr>
          <p:spPr bwMode="auto">
            <a:xfrm>
              <a:off x="3848" y="3308"/>
              <a:ext cx="39" cy="35"/>
            </a:xfrm>
            <a:custGeom>
              <a:avLst/>
              <a:gdLst>
                <a:gd name="T0" fmla="*/ 7 w 39"/>
                <a:gd name="T1" fmla="*/ 27 h 35"/>
                <a:gd name="T2" fmla="*/ 29 w 39"/>
                <a:gd name="T3" fmla="*/ 34 h 35"/>
                <a:gd name="T4" fmla="*/ 29 w 39"/>
                <a:gd name="T5" fmla="*/ 34 h 35"/>
                <a:gd name="T6" fmla="*/ 31 w 39"/>
                <a:gd name="T7" fmla="*/ 35 h 35"/>
                <a:gd name="T8" fmla="*/ 33 w 39"/>
                <a:gd name="T9" fmla="*/ 35 h 35"/>
                <a:gd name="T10" fmla="*/ 36 w 39"/>
                <a:gd name="T11" fmla="*/ 35 h 35"/>
                <a:gd name="T12" fmla="*/ 37 w 39"/>
                <a:gd name="T13" fmla="*/ 34 h 35"/>
                <a:gd name="T14" fmla="*/ 38 w 39"/>
                <a:gd name="T15" fmla="*/ 33 h 35"/>
                <a:gd name="T16" fmla="*/ 39 w 39"/>
                <a:gd name="T17" fmla="*/ 29 h 35"/>
                <a:gd name="T18" fmla="*/ 39 w 39"/>
                <a:gd name="T19" fmla="*/ 29 h 35"/>
                <a:gd name="T20" fmla="*/ 36 w 39"/>
                <a:gd name="T21" fmla="*/ 5 h 35"/>
                <a:gd name="T22" fmla="*/ 36 w 39"/>
                <a:gd name="T23" fmla="*/ 5 h 35"/>
                <a:gd name="T24" fmla="*/ 34 w 39"/>
                <a:gd name="T25" fmla="*/ 4 h 35"/>
                <a:gd name="T26" fmla="*/ 33 w 39"/>
                <a:gd name="T27" fmla="*/ 3 h 35"/>
                <a:gd name="T28" fmla="*/ 31 w 39"/>
                <a:gd name="T29" fmla="*/ 1 h 35"/>
                <a:gd name="T30" fmla="*/ 28 w 39"/>
                <a:gd name="T31" fmla="*/ 0 h 35"/>
                <a:gd name="T32" fmla="*/ 27 w 39"/>
                <a:gd name="T33" fmla="*/ 1 h 35"/>
                <a:gd name="T34" fmla="*/ 24 w 39"/>
                <a:gd name="T35" fmla="*/ 3 h 35"/>
                <a:gd name="T36" fmla="*/ 24 w 39"/>
                <a:gd name="T37" fmla="*/ 3 h 35"/>
                <a:gd name="T38" fmla="*/ 4 w 39"/>
                <a:gd name="T39" fmla="*/ 16 h 35"/>
                <a:gd name="T40" fmla="*/ 4 w 39"/>
                <a:gd name="T41" fmla="*/ 16 h 35"/>
                <a:gd name="T42" fmla="*/ 2 w 39"/>
                <a:gd name="T43" fmla="*/ 19 h 35"/>
                <a:gd name="T44" fmla="*/ 0 w 39"/>
                <a:gd name="T45" fmla="*/ 20 h 35"/>
                <a:gd name="T46" fmla="*/ 0 w 39"/>
                <a:gd name="T47" fmla="*/ 23 h 35"/>
                <a:gd name="T48" fmla="*/ 3 w 39"/>
                <a:gd name="T49" fmla="*/ 24 h 35"/>
                <a:gd name="T50" fmla="*/ 7 w 39"/>
                <a:gd name="T51"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 h="35">
                  <a:moveTo>
                    <a:pt x="7" y="27"/>
                  </a:moveTo>
                  <a:lnTo>
                    <a:pt x="29" y="34"/>
                  </a:lnTo>
                  <a:lnTo>
                    <a:pt x="29" y="34"/>
                  </a:lnTo>
                  <a:lnTo>
                    <a:pt x="31" y="35"/>
                  </a:lnTo>
                  <a:lnTo>
                    <a:pt x="33" y="35"/>
                  </a:lnTo>
                  <a:lnTo>
                    <a:pt x="36" y="35"/>
                  </a:lnTo>
                  <a:lnTo>
                    <a:pt x="37" y="34"/>
                  </a:lnTo>
                  <a:lnTo>
                    <a:pt x="38" y="33"/>
                  </a:lnTo>
                  <a:lnTo>
                    <a:pt x="39" y="29"/>
                  </a:lnTo>
                  <a:lnTo>
                    <a:pt x="39" y="29"/>
                  </a:lnTo>
                  <a:lnTo>
                    <a:pt x="36" y="5"/>
                  </a:lnTo>
                  <a:lnTo>
                    <a:pt x="36" y="5"/>
                  </a:lnTo>
                  <a:lnTo>
                    <a:pt x="34" y="4"/>
                  </a:lnTo>
                  <a:lnTo>
                    <a:pt x="33" y="3"/>
                  </a:lnTo>
                  <a:lnTo>
                    <a:pt x="31" y="1"/>
                  </a:lnTo>
                  <a:lnTo>
                    <a:pt x="28" y="0"/>
                  </a:lnTo>
                  <a:lnTo>
                    <a:pt x="27" y="1"/>
                  </a:lnTo>
                  <a:lnTo>
                    <a:pt x="24" y="3"/>
                  </a:lnTo>
                  <a:lnTo>
                    <a:pt x="24" y="3"/>
                  </a:lnTo>
                  <a:lnTo>
                    <a:pt x="4" y="16"/>
                  </a:lnTo>
                  <a:lnTo>
                    <a:pt x="4" y="16"/>
                  </a:lnTo>
                  <a:lnTo>
                    <a:pt x="2" y="19"/>
                  </a:lnTo>
                  <a:lnTo>
                    <a:pt x="0" y="20"/>
                  </a:lnTo>
                  <a:lnTo>
                    <a:pt x="0" y="23"/>
                  </a:lnTo>
                  <a:lnTo>
                    <a:pt x="3" y="24"/>
                  </a:lnTo>
                  <a:lnTo>
                    <a:pt x="7" y="27"/>
                  </a:lnTo>
                  <a:close/>
                </a:path>
              </a:pathLst>
            </a:custGeom>
            <a:solidFill>
              <a:srgbClr val="ABABAB"/>
            </a:solidFill>
            <a:ln w="1588">
              <a:solidFill>
                <a:srgbClr val="000000"/>
              </a:solidFill>
              <a:prstDash val="solid"/>
              <a:round/>
              <a:headEnd/>
              <a:tailEnd/>
            </a:ln>
          </p:spPr>
          <p:txBody>
            <a:bodyPr/>
            <a:lstStyle/>
            <a:p>
              <a:endParaRPr lang="en-MY"/>
            </a:p>
          </p:txBody>
        </p:sp>
        <p:sp>
          <p:nvSpPr>
            <p:cNvPr id="49267" name="Freeform 115"/>
            <p:cNvSpPr>
              <a:spLocks/>
            </p:cNvSpPr>
            <p:nvPr/>
          </p:nvSpPr>
          <p:spPr bwMode="auto">
            <a:xfrm>
              <a:off x="3802" y="3415"/>
              <a:ext cx="37" cy="34"/>
            </a:xfrm>
            <a:custGeom>
              <a:avLst/>
              <a:gdLst>
                <a:gd name="T0" fmla="*/ 0 w 37"/>
                <a:gd name="T1" fmla="*/ 7 h 34"/>
                <a:gd name="T2" fmla="*/ 3 w 37"/>
                <a:gd name="T3" fmla="*/ 28 h 34"/>
                <a:gd name="T4" fmla="*/ 3 w 37"/>
                <a:gd name="T5" fmla="*/ 28 h 34"/>
                <a:gd name="T6" fmla="*/ 5 w 37"/>
                <a:gd name="T7" fmla="*/ 31 h 34"/>
                <a:gd name="T8" fmla="*/ 6 w 37"/>
                <a:gd name="T9" fmla="*/ 33 h 34"/>
                <a:gd name="T10" fmla="*/ 8 w 37"/>
                <a:gd name="T11" fmla="*/ 34 h 34"/>
                <a:gd name="T12" fmla="*/ 10 w 37"/>
                <a:gd name="T13" fmla="*/ 34 h 34"/>
                <a:gd name="T14" fmla="*/ 13 w 37"/>
                <a:gd name="T15" fmla="*/ 33 h 34"/>
                <a:gd name="T16" fmla="*/ 13 w 37"/>
                <a:gd name="T17" fmla="*/ 33 h 34"/>
                <a:gd name="T18" fmla="*/ 35 w 37"/>
                <a:gd name="T19" fmla="*/ 18 h 34"/>
                <a:gd name="T20" fmla="*/ 35 w 37"/>
                <a:gd name="T21" fmla="*/ 18 h 34"/>
                <a:gd name="T22" fmla="*/ 36 w 37"/>
                <a:gd name="T23" fmla="*/ 17 h 34"/>
                <a:gd name="T24" fmla="*/ 37 w 37"/>
                <a:gd name="T25" fmla="*/ 14 h 34"/>
                <a:gd name="T26" fmla="*/ 36 w 37"/>
                <a:gd name="T27" fmla="*/ 12 h 34"/>
                <a:gd name="T28" fmla="*/ 35 w 37"/>
                <a:gd name="T29" fmla="*/ 10 h 34"/>
                <a:gd name="T30" fmla="*/ 32 w 37"/>
                <a:gd name="T31" fmla="*/ 8 h 34"/>
                <a:gd name="T32" fmla="*/ 32 w 37"/>
                <a:gd name="T33" fmla="*/ 8 h 34"/>
                <a:gd name="T34" fmla="*/ 10 w 37"/>
                <a:gd name="T35" fmla="*/ 0 h 34"/>
                <a:gd name="T36" fmla="*/ 10 w 37"/>
                <a:gd name="T37" fmla="*/ 0 h 34"/>
                <a:gd name="T38" fmla="*/ 6 w 37"/>
                <a:gd name="T39" fmla="*/ 0 h 34"/>
                <a:gd name="T40" fmla="*/ 3 w 37"/>
                <a:gd name="T41" fmla="*/ 0 h 34"/>
                <a:gd name="T42" fmla="*/ 1 w 37"/>
                <a:gd name="T43" fmla="*/ 2 h 34"/>
                <a:gd name="T44" fmla="*/ 0 w 37"/>
                <a:gd name="T45" fmla="*/ 3 h 34"/>
                <a:gd name="T46" fmla="*/ 0 w 37"/>
                <a:gd name="T47"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 h="34">
                  <a:moveTo>
                    <a:pt x="0" y="7"/>
                  </a:moveTo>
                  <a:lnTo>
                    <a:pt x="3" y="28"/>
                  </a:lnTo>
                  <a:lnTo>
                    <a:pt x="3" y="28"/>
                  </a:lnTo>
                  <a:lnTo>
                    <a:pt x="5" y="31"/>
                  </a:lnTo>
                  <a:lnTo>
                    <a:pt x="6" y="33"/>
                  </a:lnTo>
                  <a:lnTo>
                    <a:pt x="8" y="34"/>
                  </a:lnTo>
                  <a:lnTo>
                    <a:pt x="10" y="34"/>
                  </a:lnTo>
                  <a:lnTo>
                    <a:pt x="13" y="33"/>
                  </a:lnTo>
                  <a:lnTo>
                    <a:pt x="13" y="33"/>
                  </a:lnTo>
                  <a:lnTo>
                    <a:pt x="35" y="18"/>
                  </a:lnTo>
                  <a:lnTo>
                    <a:pt x="35" y="18"/>
                  </a:lnTo>
                  <a:lnTo>
                    <a:pt x="36" y="17"/>
                  </a:lnTo>
                  <a:lnTo>
                    <a:pt x="37" y="14"/>
                  </a:lnTo>
                  <a:lnTo>
                    <a:pt x="36" y="12"/>
                  </a:lnTo>
                  <a:lnTo>
                    <a:pt x="35" y="10"/>
                  </a:lnTo>
                  <a:lnTo>
                    <a:pt x="32" y="8"/>
                  </a:lnTo>
                  <a:lnTo>
                    <a:pt x="32" y="8"/>
                  </a:lnTo>
                  <a:lnTo>
                    <a:pt x="10" y="0"/>
                  </a:lnTo>
                  <a:lnTo>
                    <a:pt x="10" y="0"/>
                  </a:lnTo>
                  <a:lnTo>
                    <a:pt x="6" y="0"/>
                  </a:lnTo>
                  <a:lnTo>
                    <a:pt x="3" y="0"/>
                  </a:lnTo>
                  <a:lnTo>
                    <a:pt x="1" y="2"/>
                  </a:lnTo>
                  <a:lnTo>
                    <a:pt x="0" y="3"/>
                  </a:lnTo>
                  <a:lnTo>
                    <a:pt x="0" y="7"/>
                  </a:lnTo>
                  <a:close/>
                </a:path>
              </a:pathLst>
            </a:custGeom>
            <a:solidFill>
              <a:srgbClr val="ABABAB"/>
            </a:solidFill>
            <a:ln w="1588">
              <a:solidFill>
                <a:srgbClr val="000000"/>
              </a:solidFill>
              <a:prstDash val="solid"/>
              <a:round/>
              <a:headEnd/>
              <a:tailEnd/>
            </a:ln>
          </p:spPr>
          <p:txBody>
            <a:bodyPr/>
            <a:lstStyle/>
            <a:p>
              <a:endParaRPr lang="en-MY"/>
            </a:p>
          </p:txBody>
        </p:sp>
        <p:sp>
          <p:nvSpPr>
            <p:cNvPr id="49268" name="Freeform 116"/>
            <p:cNvSpPr>
              <a:spLocks/>
            </p:cNvSpPr>
            <p:nvPr/>
          </p:nvSpPr>
          <p:spPr bwMode="auto">
            <a:xfrm>
              <a:off x="3775" y="3213"/>
              <a:ext cx="37" cy="36"/>
            </a:xfrm>
            <a:custGeom>
              <a:avLst/>
              <a:gdLst>
                <a:gd name="T0" fmla="*/ 0 w 37"/>
                <a:gd name="T1" fmla="*/ 7 h 36"/>
                <a:gd name="T2" fmla="*/ 3 w 37"/>
                <a:gd name="T3" fmla="*/ 29 h 36"/>
                <a:gd name="T4" fmla="*/ 3 w 37"/>
                <a:gd name="T5" fmla="*/ 29 h 36"/>
                <a:gd name="T6" fmla="*/ 4 w 37"/>
                <a:gd name="T7" fmla="*/ 32 h 36"/>
                <a:gd name="T8" fmla="*/ 4 w 37"/>
                <a:gd name="T9" fmla="*/ 33 h 36"/>
                <a:gd name="T10" fmla="*/ 8 w 37"/>
                <a:gd name="T11" fmla="*/ 36 h 36"/>
                <a:gd name="T12" fmla="*/ 9 w 37"/>
                <a:gd name="T13" fmla="*/ 36 h 36"/>
                <a:gd name="T14" fmla="*/ 13 w 37"/>
                <a:gd name="T15" fmla="*/ 33 h 36"/>
                <a:gd name="T16" fmla="*/ 13 w 37"/>
                <a:gd name="T17" fmla="*/ 33 h 36"/>
                <a:gd name="T18" fmla="*/ 34 w 37"/>
                <a:gd name="T19" fmla="*/ 19 h 36"/>
                <a:gd name="T20" fmla="*/ 34 w 37"/>
                <a:gd name="T21" fmla="*/ 19 h 36"/>
                <a:gd name="T22" fmla="*/ 37 w 37"/>
                <a:gd name="T23" fmla="*/ 18 h 36"/>
                <a:gd name="T24" fmla="*/ 37 w 37"/>
                <a:gd name="T25" fmla="*/ 16 h 36"/>
                <a:gd name="T26" fmla="*/ 37 w 37"/>
                <a:gd name="T27" fmla="*/ 13 h 36"/>
                <a:gd name="T28" fmla="*/ 34 w 37"/>
                <a:gd name="T29" fmla="*/ 12 h 36"/>
                <a:gd name="T30" fmla="*/ 32 w 37"/>
                <a:gd name="T31" fmla="*/ 9 h 36"/>
                <a:gd name="T32" fmla="*/ 32 w 37"/>
                <a:gd name="T33" fmla="*/ 9 h 36"/>
                <a:gd name="T34" fmla="*/ 9 w 37"/>
                <a:gd name="T35" fmla="*/ 2 h 36"/>
                <a:gd name="T36" fmla="*/ 9 w 37"/>
                <a:gd name="T37" fmla="*/ 2 h 36"/>
                <a:gd name="T38" fmla="*/ 5 w 37"/>
                <a:gd name="T39" fmla="*/ 0 h 36"/>
                <a:gd name="T40" fmla="*/ 3 w 37"/>
                <a:gd name="T41" fmla="*/ 2 h 36"/>
                <a:gd name="T42" fmla="*/ 0 w 37"/>
                <a:gd name="T43" fmla="*/ 2 h 36"/>
                <a:gd name="T44" fmla="*/ 0 w 37"/>
                <a:gd name="T45" fmla="*/ 4 h 36"/>
                <a:gd name="T46" fmla="*/ 0 w 37"/>
                <a:gd name="T47" fmla="*/ 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 h="36">
                  <a:moveTo>
                    <a:pt x="0" y="7"/>
                  </a:moveTo>
                  <a:lnTo>
                    <a:pt x="3" y="29"/>
                  </a:lnTo>
                  <a:lnTo>
                    <a:pt x="3" y="29"/>
                  </a:lnTo>
                  <a:lnTo>
                    <a:pt x="4" y="32"/>
                  </a:lnTo>
                  <a:lnTo>
                    <a:pt x="4" y="33"/>
                  </a:lnTo>
                  <a:lnTo>
                    <a:pt x="8" y="36"/>
                  </a:lnTo>
                  <a:lnTo>
                    <a:pt x="9" y="36"/>
                  </a:lnTo>
                  <a:lnTo>
                    <a:pt x="13" y="33"/>
                  </a:lnTo>
                  <a:lnTo>
                    <a:pt x="13" y="33"/>
                  </a:lnTo>
                  <a:lnTo>
                    <a:pt x="34" y="19"/>
                  </a:lnTo>
                  <a:lnTo>
                    <a:pt x="34" y="19"/>
                  </a:lnTo>
                  <a:lnTo>
                    <a:pt x="37" y="18"/>
                  </a:lnTo>
                  <a:lnTo>
                    <a:pt x="37" y="16"/>
                  </a:lnTo>
                  <a:lnTo>
                    <a:pt x="37" y="13"/>
                  </a:lnTo>
                  <a:lnTo>
                    <a:pt x="34" y="12"/>
                  </a:lnTo>
                  <a:lnTo>
                    <a:pt x="32" y="9"/>
                  </a:lnTo>
                  <a:lnTo>
                    <a:pt x="32" y="9"/>
                  </a:lnTo>
                  <a:lnTo>
                    <a:pt x="9" y="2"/>
                  </a:lnTo>
                  <a:lnTo>
                    <a:pt x="9" y="2"/>
                  </a:lnTo>
                  <a:lnTo>
                    <a:pt x="5" y="0"/>
                  </a:lnTo>
                  <a:lnTo>
                    <a:pt x="3" y="2"/>
                  </a:lnTo>
                  <a:lnTo>
                    <a:pt x="0" y="2"/>
                  </a:lnTo>
                  <a:lnTo>
                    <a:pt x="0" y="4"/>
                  </a:lnTo>
                  <a:lnTo>
                    <a:pt x="0" y="7"/>
                  </a:lnTo>
                  <a:close/>
                </a:path>
              </a:pathLst>
            </a:custGeom>
            <a:solidFill>
              <a:srgbClr val="ABABAB"/>
            </a:solidFill>
            <a:ln w="1588">
              <a:solidFill>
                <a:srgbClr val="000000"/>
              </a:solidFill>
              <a:prstDash val="solid"/>
              <a:round/>
              <a:headEnd/>
              <a:tailEnd/>
            </a:ln>
          </p:spPr>
          <p:txBody>
            <a:bodyPr/>
            <a:lstStyle/>
            <a:p>
              <a:endParaRPr lang="en-MY"/>
            </a:p>
          </p:txBody>
        </p:sp>
        <p:sp>
          <p:nvSpPr>
            <p:cNvPr id="49269" name="Freeform 117"/>
            <p:cNvSpPr>
              <a:spLocks/>
            </p:cNvSpPr>
            <p:nvPr/>
          </p:nvSpPr>
          <p:spPr bwMode="auto">
            <a:xfrm>
              <a:off x="3426" y="3058"/>
              <a:ext cx="614" cy="472"/>
            </a:xfrm>
            <a:custGeom>
              <a:avLst/>
              <a:gdLst>
                <a:gd name="T0" fmla="*/ 570 w 614"/>
                <a:gd name="T1" fmla="*/ 155 h 472"/>
                <a:gd name="T2" fmla="*/ 538 w 614"/>
                <a:gd name="T3" fmla="*/ 115 h 472"/>
                <a:gd name="T4" fmla="*/ 498 w 614"/>
                <a:gd name="T5" fmla="*/ 80 h 472"/>
                <a:gd name="T6" fmla="*/ 451 w 614"/>
                <a:gd name="T7" fmla="*/ 51 h 472"/>
                <a:gd name="T8" fmla="*/ 400 w 614"/>
                <a:gd name="T9" fmla="*/ 31 h 472"/>
                <a:gd name="T10" fmla="*/ 343 w 614"/>
                <a:gd name="T11" fmla="*/ 20 h 472"/>
                <a:gd name="T12" fmla="*/ 284 w 614"/>
                <a:gd name="T13" fmla="*/ 20 h 472"/>
                <a:gd name="T14" fmla="*/ 227 w 614"/>
                <a:gd name="T15" fmla="*/ 31 h 472"/>
                <a:gd name="T16" fmla="*/ 174 w 614"/>
                <a:gd name="T17" fmla="*/ 51 h 472"/>
                <a:gd name="T18" fmla="*/ 127 w 614"/>
                <a:gd name="T19" fmla="*/ 80 h 472"/>
                <a:gd name="T20" fmla="*/ 88 w 614"/>
                <a:gd name="T21" fmla="*/ 115 h 472"/>
                <a:gd name="T22" fmla="*/ 55 w 614"/>
                <a:gd name="T23" fmla="*/ 155 h 472"/>
                <a:gd name="T24" fmla="*/ 34 w 614"/>
                <a:gd name="T25" fmla="*/ 202 h 472"/>
                <a:gd name="T26" fmla="*/ 22 w 614"/>
                <a:gd name="T27" fmla="*/ 253 h 472"/>
                <a:gd name="T28" fmla="*/ 22 w 614"/>
                <a:gd name="T29" fmla="*/ 307 h 472"/>
                <a:gd name="T30" fmla="*/ 34 w 614"/>
                <a:gd name="T31" fmla="*/ 357 h 472"/>
                <a:gd name="T32" fmla="*/ 55 w 614"/>
                <a:gd name="T33" fmla="*/ 404 h 472"/>
                <a:gd name="T34" fmla="*/ 88 w 614"/>
                <a:gd name="T35" fmla="*/ 446 h 472"/>
                <a:gd name="T36" fmla="*/ 80 w 614"/>
                <a:gd name="T37" fmla="*/ 472 h 472"/>
                <a:gd name="T38" fmla="*/ 33 w 614"/>
                <a:gd name="T39" fmla="*/ 407 h 472"/>
                <a:gd name="T40" fmla="*/ 6 w 614"/>
                <a:gd name="T41" fmla="*/ 341 h 472"/>
                <a:gd name="T42" fmla="*/ 0 w 614"/>
                <a:gd name="T43" fmla="*/ 277 h 472"/>
                <a:gd name="T44" fmla="*/ 7 w 614"/>
                <a:gd name="T45" fmla="*/ 216 h 472"/>
                <a:gd name="T46" fmla="*/ 29 w 614"/>
                <a:gd name="T47" fmla="*/ 161 h 472"/>
                <a:gd name="T48" fmla="*/ 62 w 614"/>
                <a:gd name="T49" fmla="*/ 113 h 472"/>
                <a:gd name="T50" fmla="*/ 101 w 614"/>
                <a:gd name="T51" fmla="*/ 71 h 472"/>
                <a:gd name="T52" fmla="*/ 145 w 614"/>
                <a:gd name="T53" fmla="*/ 41 h 472"/>
                <a:gd name="T54" fmla="*/ 204 w 614"/>
                <a:gd name="T55" fmla="*/ 15 h 472"/>
                <a:gd name="T56" fmla="*/ 270 w 614"/>
                <a:gd name="T57" fmla="*/ 2 h 472"/>
                <a:gd name="T58" fmla="*/ 338 w 614"/>
                <a:gd name="T59" fmla="*/ 0 h 472"/>
                <a:gd name="T60" fmla="*/ 405 w 614"/>
                <a:gd name="T61" fmla="*/ 12 h 472"/>
                <a:gd name="T62" fmla="*/ 470 w 614"/>
                <a:gd name="T63" fmla="*/ 36 h 472"/>
                <a:gd name="T64" fmla="*/ 528 w 614"/>
                <a:gd name="T65" fmla="*/ 73 h 472"/>
                <a:gd name="T66" fmla="*/ 576 w 614"/>
                <a:gd name="T67" fmla="*/ 125 h 472"/>
                <a:gd name="T68" fmla="*/ 614 w 614"/>
                <a:gd name="T69" fmla="*/ 192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4" h="472">
                  <a:moveTo>
                    <a:pt x="582" y="179"/>
                  </a:moveTo>
                  <a:lnTo>
                    <a:pt x="570" y="155"/>
                  </a:lnTo>
                  <a:lnTo>
                    <a:pt x="555" y="135"/>
                  </a:lnTo>
                  <a:lnTo>
                    <a:pt x="538" y="115"/>
                  </a:lnTo>
                  <a:lnTo>
                    <a:pt x="519" y="96"/>
                  </a:lnTo>
                  <a:lnTo>
                    <a:pt x="498" y="80"/>
                  </a:lnTo>
                  <a:lnTo>
                    <a:pt x="475" y="65"/>
                  </a:lnTo>
                  <a:lnTo>
                    <a:pt x="451" y="51"/>
                  </a:lnTo>
                  <a:lnTo>
                    <a:pt x="426" y="39"/>
                  </a:lnTo>
                  <a:lnTo>
                    <a:pt x="400" y="31"/>
                  </a:lnTo>
                  <a:lnTo>
                    <a:pt x="371" y="26"/>
                  </a:lnTo>
                  <a:lnTo>
                    <a:pt x="343" y="20"/>
                  </a:lnTo>
                  <a:lnTo>
                    <a:pt x="313" y="20"/>
                  </a:lnTo>
                  <a:lnTo>
                    <a:pt x="284" y="20"/>
                  </a:lnTo>
                  <a:lnTo>
                    <a:pt x="253" y="26"/>
                  </a:lnTo>
                  <a:lnTo>
                    <a:pt x="227" y="31"/>
                  </a:lnTo>
                  <a:lnTo>
                    <a:pt x="200" y="39"/>
                  </a:lnTo>
                  <a:lnTo>
                    <a:pt x="174" y="51"/>
                  </a:lnTo>
                  <a:lnTo>
                    <a:pt x="150" y="65"/>
                  </a:lnTo>
                  <a:lnTo>
                    <a:pt x="127" y="80"/>
                  </a:lnTo>
                  <a:lnTo>
                    <a:pt x="106" y="96"/>
                  </a:lnTo>
                  <a:lnTo>
                    <a:pt x="88" y="115"/>
                  </a:lnTo>
                  <a:lnTo>
                    <a:pt x="70" y="135"/>
                  </a:lnTo>
                  <a:lnTo>
                    <a:pt x="55" y="155"/>
                  </a:lnTo>
                  <a:lnTo>
                    <a:pt x="44" y="179"/>
                  </a:lnTo>
                  <a:lnTo>
                    <a:pt x="34" y="202"/>
                  </a:lnTo>
                  <a:lnTo>
                    <a:pt x="26" y="227"/>
                  </a:lnTo>
                  <a:lnTo>
                    <a:pt x="22" y="253"/>
                  </a:lnTo>
                  <a:lnTo>
                    <a:pt x="20" y="280"/>
                  </a:lnTo>
                  <a:lnTo>
                    <a:pt x="22" y="307"/>
                  </a:lnTo>
                  <a:lnTo>
                    <a:pt x="26" y="332"/>
                  </a:lnTo>
                  <a:lnTo>
                    <a:pt x="34" y="357"/>
                  </a:lnTo>
                  <a:lnTo>
                    <a:pt x="44" y="381"/>
                  </a:lnTo>
                  <a:lnTo>
                    <a:pt x="55" y="404"/>
                  </a:lnTo>
                  <a:lnTo>
                    <a:pt x="70" y="425"/>
                  </a:lnTo>
                  <a:lnTo>
                    <a:pt x="88" y="446"/>
                  </a:lnTo>
                  <a:lnTo>
                    <a:pt x="92" y="451"/>
                  </a:lnTo>
                  <a:lnTo>
                    <a:pt x="80" y="472"/>
                  </a:lnTo>
                  <a:lnTo>
                    <a:pt x="54" y="439"/>
                  </a:lnTo>
                  <a:lnTo>
                    <a:pt x="33" y="407"/>
                  </a:lnTo>
                  <a:lnTo>
                    <a:pt x="17" y="374"/>
                  </a:lnTo>
                  <a:lnTo>
                    <a:pt x="6" y="341"/>
                  </a:lnTo>
                  <a:lnTo>
                    <a:pt x="1" y="308"/>
                  </a:lnTo>
                  <a:lnTo>
                    <a:pt x="0" y="277"/>
                  </a:lnTo>
                  <a:lnTo>
                    <a:pt x="1" y="246"/>
                  </a:lnTo>
                  <a:lnTo>
                    <a:pt x="7" y="216"/>
                  </a:lnTo>
                  <a:lnTo>
                    <a:pt x="17" y="188"/>
                  </a:lnTo>
                  <a:lnTo>
                    <a:pt x="29" y="161"/>
                  </a:lnTo>
                  <a:lnTo>
                    <a:pt x="45" y="135"/>
                  </a:lnTo>
                  <a:lnTo>
                    <a:pt x="62" y="113"/>
                  </a:lnTo>
                  <a:lnTo>
                    <a:pt x="80" y="91"/>
                  </a:lnTo>
                  <a:lnTo>
                    <a:pt x="101" y="71"/>
                  </a:lnTo>
                  <a:lnTo>
                    <a:pt x="122" y="55"/>
                  </a:lnTo>
                  <a:lnTo>
                    <a:pt x="145" y="41"/>
                  </a:lnTo>
                  <a:lnTo>
                    <a:pt x="173" y="27"/>
                  </a:lnTo>
                  <a:lnTo>
                    <a:pt x="204" y="15"/>
                  </a:lnTo>
                  <a:lnTo>
                    <a:pt x="237" y="7"/>
                  </a:lnTo>
                  <a:lnTo>
                    <a:pt x="270" y="2"/>
                  </a:lnTo>
                  <a:lnTo>
                    <a:pt x="302" y="0"/>
                  </a:lnTo>
                  <a:lnTo>
                    <a:pt x="338" y="0"/>
                  </a:lnTo>
                  <a:lnTo>
                    <a:pt x="372" y="4"/>
                  </a:lnTo>
                  <a:lnTo>
                    <a:pt x="405" y="12"/>
                  </a:lnTo>
                  <a:lnTo>
                    <a:pt x="437" y="22"/>
                  </a:lnTo>
                  <a:lnTo>
                    <a:pt x="470" y="36"/>
                  </a:lnTo>
                  <a:lnTo>
                    <a:pt x="499" y="53"/>
                  </a:lnTo>
                  <a:lnTo>
                    <a:pt x="528" y="73"/>
                  </a:lnTo>
                  <a:lnTo>
                    <a:pt x="553" y="99"/>
                  </a:lnTo>
                  <a:lnTo>
                    <a:pt x="576" y="125"/>
                  </a:lnTo>
                  <a:lnTo>
                    <a:pt x="596" y="157"/>
                  </a:lnTo>
                  <a:lnTo>
                    <a:pt x="614" y="192"/>
                  </a:lnTo>
                  <a:lnTo>
                    <a:pt x="582" y="179"/>
                  </a:lnTo>
                  <a:close/>
                </a:path>
              </a:pathLst>
            </a:custGeom>
            <a:solidFill>
              <a:srgbClr val="ABABAB"/>
            </a:solidFill>
            <a:ln w="1588">
              <a:solidFill>
                <a:srgbClr val="ABABAB"/>
              </a:solidFill>
              <a:prstDash val="solid"/>
              <a:round/>
              <a:headEnd/>
              <a:tailEnd/>
            </a:ln>
          </p:spPr>
          <p:txBody>
            <a:bodyPr/>
            <a:lstStyle/>
            <a:p>
              <a:endParaRPr lang="en-MY"/>
            </a:p>
          </p:txBody>
        </p:sp>
        <p:sp>
          <p:nvSpPr>
            <p:cNvPr id="49270" name="Freeform 118"/>
            <p:cNvSpPr>
              <a:spLocks/>
            </p:cNvSpPr>
            <p:nvPr/>
          </p:nvSpPr>
          <p:spPr bwMode="auto">
            <a:xfrm>
              <a:off x="1833" y="2349"/>
              <a:ext cx="498" cy="341"/>
            </a:xfrm>
            <a:custGeom>
              <a:avLst/>
              <a:gdLst>
                <a:gd name="T0" fmla="*/ 22 w 498"/>
                <a:gd name="T1" fmla="*/ 303 h 341"/>
                <a:gd name="T2" fmla="*/ 0 w 498"/>
                <a:gd name="T3" fmla="*/ 325 h 341"/>
                <a:gd name="T4" fmla="*/ 50 w 498"/>
                <a:gd name="T5" fmla="*/ 341 h 341"/>
                <a:gd name="T6" fmla="*/ 82 w 498"/>
                <a:gd name="T7" fmla="*/ 317 h 341"/>
                <a:gd name="T8" fmla="*/ 112 w 498"/>
                <a:gd name="T9" fmla="*/ 293 h 341"/>
                <a:gd name="T10" fmla="*/ 141 w 498"/>
                <a:gd name="T11" fmla="*/ 269 h 341"/>
                <a:gd name="T12" fmla="*/ 171 w 498"/>
                <a:gd name="T13" fmla="*/ 246 h 341"/>
                <a:gd name="T14" fmla="*/ 200 w 498"/>
                <a:gd name="T15" fmla="*/ 224 h 341"/>
                <a:gd name="T16" fmla="*/ 228 w 498"/>
                <a:gd name="T17" fmla="*/ 201 h 341"/>
                <a:gd name="T18" fmla="*/ 257 w 498"/>
                <a:gd name="T19" fmla="*/ 178 h 341"/>
                <a:gd name="T20" fmla="*/ 286 w 498"/>
                <a:gd name="T21" fmla="*/ 157 h 341"/>
                <a:gd name="T22" fmla="*/ 311 w 498"/>
                <a:gd name="T23" fmla="*/ 137 h 341"/>
                <a:gd name="T24" fmla="*/ 338 w 498"/>
                <a:gd name="T25" fmla="*/ 118 h 341"/>
                <a:gd name="T26" fmla="*/ 364 w 498"/>
                <a:gd name="T27" fmla="*/ 99 h 341"/>
                <a:gd name="T28" fmla="*/ 391 w 498"/>
                <a:gd name="T29" fmla="*/ 81 h 341"/>
                <a:gd name="T30" fmla="*/ 417 w 498"/>
                <a:gd name="T31" fmla="*/ 63 h 341"/>
                <a:gd name="T32" fmla="*/ 444 w 498"/>
                <a:gd name="T33" fmla="*/ 46 h 341"/>
                <a:gd name="T34" fmla="*/ 470 w 498"/>
                <a:gd name="T35" fmla="*/ 29 h 341"/>
                <a:gd name="T36" fmla="*/ 498 w 498"/>
                <a:gd name="T37" fmla="*/ 14 h 341"/>
                <a:gd name="T38" fmla="*/ 485 w 498"/>
                <a:gd name="T39" fmla="*/ 0 h 341"/>
                <a:gd name="T40" fmla="*/ 429 w 498"/>
                <a:gd name="T41" fmla="*/ 33 h 341"/>
                <a:gd name="T42" fmla="*/ 373 w 498"/>
                <a:gd name="T43" fmla="*/ 67 h 341"/>
                <a:gd name="T44" fmla="*/ 318 w 498"/>
                <a:gd name="T45" fmla="*/ 104 h 341"/>
                <a:gd name="T46" fmla="*/ 262 w 498"/>
                <a:gd name="T47" fmla="*/ 140 h 341"/>
                <a:gd name="T48" fmla="*/ 205 w 498"/>
                <a:gd name="T49" fmla="*/ 179 h 341"/>
                <a:gd name="T50" fmla="*/ 150 w 498"/>
                <a:gd name="T51" fmla="*/ 217 h 341"/>
                <a:gd name="T52" fmla="*/ 89 w 498"/>
                <a:gd name="T53" fmla="*/ 258 h 341"/>
                <a:gd name="T54" fmla="*/ 22 w 498"/>
                <a:gd name="T55" fmla="*/ 303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8" h="341">
                  <a:moveTo>
                    <a:pt x="22" y="303"/>
                  </a:moveTo>
                  <a:lnTo>
                    <a:pt x="0" y="325"/>
                  </a:lnTo>
                  <a:lnTo>
                    <a:pt x="50" y="341"/>
                  </a:lnTo>
                  <a:lnTo>
                    <a:pt x="82" y="317"/>
                  </a:lnTo>
                  <a:lnTo>
                    <a:pt x="112" y="293"/>
                  </a:lnTo>
                  <a:lnTo>
                    <a:pt x="141" y="269"/>
                  </a:lnTo>
                  <a:lnTo>
                    <a:pt x="171" y="246"/>
                  </a:lnTo>
                  <a:lnTo>
                    <a:pt x="200" y="224"/>
                  </a:lnTo>
                  <a:lnTo>
                    <a:pt x="228" y="201"/>
                  </a:lnTo>
                  <a:lnTo>
                    <a:pt x="257" y="178"/>
                  </a:lnTo>
                  <a:lnTo>
                    <a:pt x="286" y="157"/>
                  </a:lnTo>
                  <a:lnTo>
                    <a:pt x="311" y="137"/>
                  </a:lnTo>
                  <a:lnTo>
                    <a:pt x="338" y="118"/>
                  </a:lnTo>
                  <a:lnTo>
                    <a:pt x="364" y="99"/>
                  </a:lnTo>
                  <a:lnTo>
                    <a:pt x="391" y="81"/>
                  </a:lnTo>
                  <a:lnTo>
                    <a:pt x="417" y="63"/>
                  </a:lnTo>
                  <a:lnTo>
                    <a:pt x="444" y="46"/>
                  </a:lnTo>
                  <a:lnTo>
                    <a:pt x="470" y="29"/>
                  </a:lnTo>
                  <a:lnTo>
                    <a:pt x="498" y="14"/>
                  </a:lnTo>
                  <a:lnTo>
                    <a:pt x="485" y="0"/>
                  </a:lnTo>
                  <a:lnTo>
                    <a:pt x="429" y="33"/>
                  </a:lnTo>
                  <a:lnTo>
                    <a:pt x="373" y="67"/>
                  </a:lnTo>
                  <a:lnTo>
                    <a:pt x="318" y="104"/>
                  </a:lnTo>
                  <a:lnTo>
                    <a:pt x="262" y="140"/>
                  </a:lnTo>
                  <a:lnTo>
                    <a:pt x="205" y="179"/>
                  </a:lnTo>
                  <a:lnTo>
                    <a:pt x="150" y="217"/>
                  </a:lnTo>
                  <a:lnTo>
                    <a:pt x="89" y="258"/>
                  </a:lnTo>
                  <a:lnTo>
                    <a:pt x="22" y="303"/>
                  </a:lnTo>
                  <a:close/>
                </a:path>
              </a:pathLst>
            </a:custGeom>
            <a:solidFill>
              <a:srgbClr val="0000FF"/>
            </a:solidFill>
            <a:ln w="1588">
              <a:solidFill>
                <a:srgbClr val="000000"/>
              </a:solidFill>
              <a:prstDash val="solid"/>
              <a:round/>
              <a:headEnd/>
              <a:tailEnd/>
            </a:ln>
          </p:spPr>
          <p:txBody>
            <a:bodyPr/>
            <a:lstStyle/>
            <a:p>
              <a:endParaRPr lang="en-MY"/>
            </a:p>
          </p:txBody>
        </p:sp>
        <p:sp>
          <p:nvSpPr>
            <p:cNvPr id="49271" name="Freeform 119"/>
            <p:cNvSpPr>
              <a:spLocks/>
            </p:cNvSpPr>
            <p:nvPr/>
          </p:nvSpPr>
          <p:spPr bwMode="auto">
            <a:xfrm>
              <a:off x="1912" y="2357"/>
              <a:ext cx="945" cy="446"/>
            </a:xfrm>
            <a:custGeom>
              <a:avLst/>
              <a:gdLst>
                <a:gd name="T0" fmla="*/ 908 w 945"/>
                <a:gd name="T1" fmla="*/ 431 h 446"/>
                <a:gd name="T2" fmla="*/ 917 w 945"/>
                <a:gd name="T3" fmla="*/ 430 h 446"/>
                <a:gd name="T4" fmla="*/ 926 w 945"/>
                <a:gd name="T5" fmla="*/ 428 h 446"/>
                <a:gd name="T6" fmla="*/ 932 w 945"/>
                <a:gd name="T7" fmla="*/ 423 h 446"/>
                <a:gd name="T8" fmla="*/ 939 w 945"/>
                <a:gd name="T9" fmla="*/ 416 h 446"/>
                <a:gd name="T10" fmla="*/ 941 w 945"/>
                <a:gd name="T11" fmla="*/ 411 h 446"/>
                <a:gd name="T12" fmla="*/ 942 w 945"/>
                <a:gd name="T13" fmla="*/ 404 h 446"/>
                <a:gd name="T14" fmla="*/ 944 w 945"/>
                <a:gd name="T15" fmla="*/ 395 h 446"/>
                <a:gd name="T16" fmla="*/ 945 w 945"/>
                <a:gd name="T17" fmla="*/ 386 h 446"/>
                <a:gd name="T18" fmla="*/ 941 w 945"/>
                <a:gd name="T19" fmla="*/ 25 h 446"/>
                <a:gd name="T20" fmla="*/ 941 w 945"/>
                <a:gd name="T21" fmla="*/ 20 h 446"/>
                <a:gd name="T22" fmla="*/ 941 w 945"/>
                <a:gd name="T23" fmla="*/ 14 h 446"/>
                <a:gd name="T24" fmla="*/ 940 w 945"/>
                <a:gd name="T25" fmla="*/ 10 h 446"/>
                <a:gd name="T26" fmla="*/ 937 w 945"/>
                <a:gd name="T27" fmla="*/ 7 h 446"/>
                <a:gd name="T28" fmla="*/ 935 w 945"/>
                <a:gd name="T29" fmla="*/ 6 h 446"/>
                <a:gd name="T30" fmla="*/ 930 w 945"/>
                <a:gd name="T31" fmla="*/ 4 h 446"/>
                <a:gd name="T32" fmla="*/ 925 w 945"/>
                <a:gd name="T33" fmla="*/ 4 h 446"/>
                <a:gd name="T34" fmla="*/ 916 w 945"/>
                <a:gd name="T35" fmla="*/ 4 h 446"/>
                <a:gd name="T36" fmla="*/ 830 w 945"/>
                <a:gd name="T37" fmla="*/ 1 h 446"/>
                <a:gd name="T38" fmla="*/ 717 w 945"/>
                <a:gd name="T39" fmla="*/ 0 h 446"/>
                <a:gd name="T40" fmla="*/ 592 w 945"/>
                <a:gd name="T41" fmla="*/ 1 h 446"/>
                <a:gd name="T42" fmla="*/ 497 w 945"/>
                <a:gd name="T43" fmla="*/ 7 h 446"/>
                <a:gd name="T44" fmla="*/ 472 w 945"/>
                <a:gd name="T45" fmla="*/ 13 h 446"/>
                <a:gd name="T46" fmla="*/ 452 w 945"/>
                <a:gd name="T47" fmla="*/ 19 h 446"/>
                <a:gd name="T48" fmla="*/ 433 w 945"/>
                <a:gd name="T49" fmla="*/ 29 h 446"/>
                <a:gd name="T50" fmla="*/ 410 w 945"/>
                <a:gd name="T51" fmla="*/ 44 h 446"/>
                <a:gd name="T52" fmla="*/ 319 w 945"/>
                <a:gd name="T53" fmla="*/ 111 h 446"/>
                <a:gd name="T54" fmla="*/ 228 w 945"/>
                <a:gd name="T55" fmla="*/ 183 h 446"/>
                <a:gd name="T56" fmla="*/ 136 w 945"/>
                <a:gd name="T57" fmla="*/ 260 h 446"/>
                <a:gd name="T58" fmla="*/ 42 w 945"/>
                <a:gd name="T59" fmla="*/ 343 h 446"/>
                <a:gd name="T60" fmla="*/ 14 w 945"/>
                <a:gd name="T61" fmla="*/ 372 h 446"/>
                <a:gd name="T62" fmla="*/ 4 w 945"/>
                <a:gd name="T63" fmla="*/ 390 h 446"/>
                <a:gd name="T64" fmla="*/ 0 w 945"/>
                <a:gd name="T65" fmla="*/ 405 h 446"/>
                <a:gd name="T66" fmla="*/ 3 w 945"/>
                <a:gd name="T67" fmla="*/ 421 h 446"/>
                <a:gd name="T68" fmla="*/ 13 w 945"/>
                <a:gd name="T69" fmla="*/ 435 h 446"/>
                <a:gd name="T70" fmla="*/ 29 w 945"/>
                <a:gd name="T71" fmla="*/ 445 h 446"/>
                <a:gd name="T72" fmla="*/ 63 w 945"/>
                <a:gd name="T73" fmla="*/ 446 h 446"/>
                <a:gd name="T74" fmla="*/ 78 w 945"/>
                <a:gd name="T75"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45" h="446">
                  <a:moveTo>
                    <a:pt x="78" y="446"/>
                  </a:moveTo>
                  <a:lnTo>
                    <a:pt x="908" y="431"/>
                  </a:lnTo>
                  <a:lnTo>
                    <a:pt x="913" y="431"/>
                  </a:lnTo>
                  <a:lnTo>
                    <a:pt x="917" y="430"/>
                  </a:lnTo>
                  <a:lnTo>
                    <a:pt x="921" y="429"/>
                  </a:lnTo>
                  <a:lnTo>
                    <a:pt x="926" y="428"/>
                  </a:lnTo>
                  <a:lnTo>
                    <a:pt x="930" y="425"/>
                  </a:lnTo>
                  <a:lnTo>
                    <a:pt x="932" y="423"/>
                  </a:lnTo>
                  <a:lnTo>
                    <a:pt x="935" y="420"/>
                  </a:lnTo>
                  <a:lnTo>
                    <a:pt x="939" y="416"/>
                  </a:lnTo>
                  <a:lnTo>
                    <a:pt x="939" y="414"/>
                  </a:lnTo>
                  <a:lnTo>
                    <a:pt x="941" y="411"/>
                  </a:lnTo>
                  <a:lnTo>
                    <a:pt x="941" y="407"/>
                  </a:lnTo>
                  <a:lnTo>
                    <a:pt x="942" y="404"/>
                  </a:lnTo>
                  <a:lnTo>
                    <a:pt x="942" y="400"/>
                  </a:lnTo>
                  <a:lnTo>
                    <a:pt x="944" y="395"/>
                  </a:lnTo>
                  <a:lnTo>
                    <a:pt x="944" y="391"/>
                  </a:lnTo>
                  <a:lnTo>
                    <a:pt x="945" y="386"/>
                  </a:lnTo>
                  <a:lnTo>
                    <a:pt x="941" y="25"/>
                  </a:lnTo>
                  <a:lnTo>
                    <a:pt x="941" y="25"/>
                  </a:lnTo>
                  <a:lnTo>
                    <a:pt x="941" y="24"/>
                  </a:lnTo>
                  <a:lnTo>
                    <a:pt x="941" y="20"/>
                  </a:lnTo>
                  <a:lnTo>
                    <a:pt x="941" y="18"/>
                  </a:lnTo>
                  <a:lnTo>
                    <a:pt x="941" y="14"/>
                  </a:lnTo>
                  <a:lnTo>
                    <a:pt x="941" y="13"/>
                  </a:lnTo>
                  <a:lnTo>
                    <a:pt x="940" y="10"/>
                  </a:lnTo>
                  <a:lnTo>
                    <a:pt x="939" y="9"/>
                  </a:lnTo>
                  <a:lnTo>
                    <a:pt x="937" y="7"/>
                  </a:lnTo>
                  <a:lnTo>
                    <a:pt x="936" y="7"/>
                  </a:lnTo>
                  <a:lnTo>
                    <a:pt x="935" y="6"/>
                  </a:lnTo>
                  <a:lnTo>
                    <a:pt x="932" y="5"/>
                  </a:lnTo>
                  <a:lnTo>
                    <a:pt x="930" y="4"/>
                  </a:lnTo>
                  <a:lnTo>
                    <a:pt x="927" y="4"/>
                  </a:lnTo>
                  <a:lnTo>
                    <a:pt x="925" y="4"/>
                  </a:lnTo>
                  <a:lnTo>
                    <a:pt x="921" y="4"/>
                  </a:lnTo>
                  <a:lnTo>
                    <a:pt x="916" y="4"/>
                  </a:lnTo>
                  <a:lnTo>
                    <a:pt x="878" y="2"/>
                  </a:lnTo>
                  <a:lnTo>
                    <a:pt x="830" y="1"/>
                  </a:lnTo>
                  <a:lnTo>
                    <a:pt x="775" y="1"/>
                  </a:lnTo>
                  <a:lnTo>
                    <a:pt x="717" y="0"/>
                  </a:lnTo>
                  <a:lnTo>
                    <a:pt x="654" y="0"/>
                  </a:lnTo>
                  <a:lnTo>
                    <a:pt x="592" y="1"/>
                  </a:lnTo>
                  <a:lnTo>
                    <a:pt x="537" y="4"/>
                  </a:lnTo>
                  <a:lnTo>
                    <a:pt x="497" y="7"/>
                  </a:lnTo>
                  <a:lnTo>
                    <a:pt x="483" y="10"/>
                  </a:lnTo>
                  <a:lnTo>
                    <a:pt x="472" y="13"/>
                  </a:lnTo>
                  <a:lnTo>
                    <a:pt x="462" y="15"/>
                  </a:lnTo>
                  <a:lnTo>
                    <a:pt x="452" y="19"/>
                  </a:lnTo>
                  <a:lnTo>
                    <a:pt x="442" y="24"/>
                  </a:lnTo>
                  <a:lnTo>
                    <a:pt x="433" y="29"/>
                  </a:lnTo>
                  <a:lnTo>
                    <a:pt x="423" y="37"/>
                  </a:lnTo>
                  <a:lnTo>
                    <a:pt x="410" y="44"/>
                  </a:lnTo>
                  <a:lnTo>
                    <a:pt x="365" y="77"/>
                  </a:lnTo>
                  <a:lnTo>
                    <a:pt x="319" y="111"/>
                  </a:lnTo>
                  <a:lnTo>
                    <a:pt x="274" y="146"/>
                  </a:lnTo>
                  <a:lnTo>
                    <a:pt x="228" y="183"/>
                  </a:lnTo>
                  <a:lnTo>
                    <a:pt x="182" y="221"/>
                  </a:lnTo>
                  <a:lnTo>
                    <a:pt x="136" y="260"/>
                  </a:lnTo>
                  <a:lnTo>
                    <a:pt x="90" y="300"/>
                  </a:lnTo>
                  <a:lnTo>
                    <a:pt x="42" y="343"/>
                  </a:lnTo>
                  <a:lnTo>
                    <a:pt x="22" y="363"/>
                  </a:lnTo>
                  <a:lnTo>
                    <a:pt x="14" y="372"/>
                  </a:lnTo>
                  <a:lnTo>
                    <a:pt x="8" y="381"/>
                  </a:lnTo>
                  <a:lnTo>
                    <a:pt x="4" y="390"/>
                  </a:lnTo>
                  <a:lnTo>
                    <a:pt x="1" y="396"/>
                  </a:lnTo>
                  <a:lnTo>
                    <a:pt x="0" y="405"/>
                  </a:lnTo>
                  <a:lnTo>
                    <a:pt x="0" y="414"/>
                  </a:lnTo>
                  <a:lnTo>
                    <a:pt x="3" y="421"/>
                  </a:lnTo>
                  <a:lnTo>
                    <a:pt x="6" y="429"/>
                  </a:lnTo>
                  <a:lnTo>
                    <a:pt x="13" y="435"/>
                  </a:lnTo>
                  <a:lnTo>
                    <a:pt x="20" y="441"/>
                  </a:lnTo>
                  <a:lnTo>
                    <a:pt x="29" y="445"/>
                  </a:lnTo>
                  <a:lnTo>
                    <a:pt x="41" y="446"/>
                  </a:lnTo>
                  <a:lnTo>
                    <a:pt x="63" y="446"/>
                  </a:lnTo>
                  <a:lnTo>
                    <a:pt x="78" y="446"/>
                  </a:lnTo>
                  <a:lnTo>
                    <a:pt x="78" y="446"/>
                  </a:lnTo>
                  <a:lnTo>
                    <a:pt x="78" y="446"/>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sp>
          <p:nvSpPr>
            <p:cNvPr id="49272" name="Freeform 120"/>
            <p:cNvSpPr>
              <a:spLocks/>
            </p:cNvSpPr>
            <p:nvPr/>
          </p:nvSpPr>
          <p:spPr bwMode="auto">
            <a:xfrm>
              <a:off x="1959" y="2372"/>
              <a:ext cx="831" cy="395"/>
            </a:xfrm>
            <a:custGeom>
              <a:avLst/>
              <a:gdLst>
                <a:gd name="T0" fmla="*/ 34 w 831"/>
                <a:gd name="T1" fmla="*/ 395 h 395"/>
                <a:gd name="T2" fmla="*/ 798 w 831"/>
                <a:gd name="T3" fmla="*/ 380 h 395"/>
                <a:gd name="T4" fmla="*/ 807 w 831"/>
                <a:gd name="T5" fmla="*/ 380 h 395"/>
                <a:gd name="T6" fmla="*/ 815 w 831"/>
                <a:gd name="T7" fmla="*/ 379 h 395"/>
                <a:gd name="T8" fmla="*/ 820 w 831"/>
                <a:gd name="T9" fmla="*/ 376 h 395"/>
                <a:gd name="T10" fmla="*/ 823 w 831"/>
                <a:gd name="T11" fmla="*/ 373 h 395"/>
                <a:gd name="T12" fmla="*/ 827 w 831"/>
                <a:gd name="T13" fmla="*/ 370 h 395"/>
                <a:gd name="T14" fmla="*/ 829 w 831"/>
                <a:gd name="T15" fmla="*/ 363 h 395"/>
                <a:gd name="T16" fmla="*/ 830 w 831"/>
                <a:gd name="T17" fmla="*/ 358 h 395"/>
                <a:gd name="T18" fmla="*/ 831 w 831"/>
                <a:gd name="T19" fmla="*/ 351 h 395"/>
                <a:gd name="T20" fmla="*/ 831 w 831"/>
                <a:gd name="T21" fmla="*/ 13 h 395"/>
                <a:gd name="T22" fmla="*/ 831 w 831"/>
                <a:gd name="T23" fmla="*/ 13 h 395"/>
                <a:gd name="T24" fmla="*/ 830 w 831"/>
                <a:gd name="T25" fmla="*/ 13 h 395"/>
                <a:gd name="T26" fmla="*/ 830 w 831"/>
                <a:gd name="T27" fmla="*/ 10 h 395"/>
                <a:gd name="T28" fmla="*/ 830 w 831"/>
                <a:gd name="T29" fmla="*/ 10 h 395"/>
                <a:gd name="T30" fmla="*/ 830 w 831"/>
                <a:gd name="T31" fmla="*/ 9 h 395"/>
                <a:gd name="T32" fmla="*/ 830 w 831"/>
                <a:gd name="T33" fmla="*/ 8 h 395"/>
                <a:gd name="T34" fmla="*/ 830 w 831"/>
                <a:gd name="T35" fmla="*/ 6 h 395"/>
                <a:gd name="T36" fmla="*/ 829 w 831"/>
                <a:gd name="T37" fmla="*/ 6 h 395"/>
                <a:gd name="T38" fmla="*/ 829 w 831"/>
                <a:gd name="T39" fmla="*/ 5 h 395"/>
                <a:gd name="T40" fmla="*/ 829 w 831"/>
                <a:gd name="T41" fmla="*/ 5 h 395"/>
                <a:gd name="T42" fmla="*/ 827 w 831"/>
                <a:gd name="T43" fmla="*/ 5 h 395"/>
                <a:gd name="T44" fmla="*/ 826 w 831"/>
                <a:gd name="T45" fmla="*/ 4 h 395"/>
                <a:gd name="T46" fmla="*/ 825 w 831"/>
                <a:gd name="T47" fmla="*/ 4 h 395"/>
                <a:gd name="T48" fmla="*/ 823 w 831"/>
                <a:gd name="T49" fmla="*/ 3 h 395"/>
                <a:gd name="T50" fmla="*/ 822 w 831"/>
                <a:gd name="T51" fmla="*/ 3 h 395"/>
                <a:gd name="T52" fmla="*/ 821 w 831"/>
                <a:gd name="T53" fmla="*/ 3 h 395"/>
                <a:gd name="T54" fmla="*/ 818 w 831"/>
                <a:gd name="T55" fmla="*/ 3 h 395"/>
                <a:gd name="T56" fmla="*/ 739 w 831"/>
                <a:gd name="T57" fmla="*/ 0 h 395"/>
                <a:gd name="T58" fmla="*/ 609 w 831"/>
                <a:gd name="T59" fmla="*/ 0 h 395"/>
                <a:gd name="T60" fmla="*/ 567 w 831"/>
                <a:gd name="T61" fmla="*/ 1 h 395"/>
                <a:gd name="T62" fmla="*/ 525 w 831"/>
                <a:gd name="T63" fmla="*/ 3 h 395"/>
                <a:gd name="T64" fmla="*/ 497 w 831"/>
                <a:gd name="T65" fmla="*/ 5 h 395"/>
                <a:gd name="T66" fmla="*/ 474 w 831"/>
                <a:gd name="T67" fmla="*/ 6 h 395"/>
                <a:gd name="T68" fmla="*/ 453 w 831"/>
                <a:gd name="T69" fmla="*/ 10 h 395"/>
                <a:gd name="T70" fmla="*/ 436 w 831"/>
                <a:gd name="T71" fmla="*/ 13 h 395"/>
                <a:gd name="T72" fmla="*/ 420 w 831"/>
                <a:gd name="T73" fmla="*/ 19 h 395"/>
                <a:gd name="T74" fmla="*/ 403 w 831"/>
                <a:gd name="T75" fmla="*/ 28 h 395"/>
                <a:gd name="T76" fmla="*/ 386 w 831"/>
                <a:gd name="T77" fmla="*/ 39 h 395"/>
                <a:gd name="T78" fmla="*/ 337 w 831"/>
                <a:gd name="T79" fmla="*/ 73 h 395"/>
                <a:gd name="T80" fmla="*/ 291 w 831"/>
                <a:gd name="T81" fmla="*/ 107 h 395"/>
                <a:gd name="T82" fmla="*/ 245 w 831"/>
                <a:gd name="T83" fmla="*/ 143 h 395"/>
                <a:gd name="T84" fmla="*/ 198 w 831"/>
                <a:gd name="T85" fmla="*/ 179 h 395"/>
                <a:gd name="T86" fmla="*/ 156 w 831"/>
                <a:gd name="T87" fmla="*/ 213 h 395"/>
                <a:gd name="T88" fmla="*/ 115 w 831"/>
                <a:gd name="T89" fmla="*/ 249 h 395"/>
                <a:gd name="T90" fmla="*/ 70 w 831"/>
                <a:gd name="T91" fmla="*/ 288 h 395"/>
                <a:gd name="T92" fmla="*/ 25 w 831"/>
                <a:gd name="T93" fmla="*/ 331 h 395"/>
                <a:gd name="T94" fmla="*/ 16 w 831"/>
                <a:gd name="T95" fmla="*/ 338 h 395"/>
                <a:gd name="T96" fmla="*/ 10 w 831"/>
                <a:gd name="T97" fmla="*/ 344 h 395"/>
                <a:gd name="T98" fmla="*/ 5 w 831"/>
                <a:gd name="T99" fmla="*/ 351 h 395"/>
                <a:gd name="T100" fmla="*/ 2 w 831"/>
                <a:gd name="T101" fmla="*/ 357 h 395"/>
                <a:gd name="T102" fmla="*/ 0 w 831"/>
                <a:gd name="T103" fmla="*/ 362 h 395"/>
                <a:gd name="T104" fmla="*/ 0 w 831"/>
                <a:gd name="T105" fmla="*/ 367 h 395"/>
                <a:gd name="T106" fmla="*/ 0 w 831"/>
                <a:gd name="T107" fmla="*/ 373 h 395"/>
                <a:gd name="T108" fmla="*/ 0 w 831"/>
                <a:gd name="T109" fmla="*/ 377 h 395"/>
                <a:gd name="T110" fmla="*/ 1 w 831"/>
                <a:gd name="T111" fmla="*/ 381 h 395"/>
                <a:gd name="T112" fmla="*/ 5 w 831"/>
                <a:gd name="T113" fmla="*/ 385 h 395"/>
                <a:gd name="T114" fmla="*/ 7 w 831"/>
                <a:gd name="T115" fmla="*/ 389 h 395"/>
                <a:gd name="T116" fmla="*/ 12 w 831"/>
                <a:gd name="T117" fmla="*/ 391 h 395"/>
                <a:gd name="T118" fmla="*/ 16 w 831"/>
                <a:gd name="T119" fmla="*/ 392 h 395"/>
                <a:gd name="T120" fmla="*/ 23 w 831"/>
                <a:gd name="T121" fmla="*/ 394 h 395"/>
                <a:gd name="T122" fmla="*/ 28 w 831"/>
                <a:gd name="T123" fmla="*/ 395 h 395"/>
                <a:gd name="T124" fmla="*/ 34 w 831"/>
                <a:gd name="T125" fmla="*/ 395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31" h="395">
                  <a:moveTo>
                    <a:pt x="34" y="395"/>
                  </a:moveTo>
                  <a:lnTo>
                    <a:pt x="798" y="380"/>
                  </a:lnTo>
                  <a:lnTo>
                    <a:pt x="807" y="380"/>
                  </a:lnTo>
                  <a:lnTo>
                    <a:pt x="815" y="379"/>
                  </a:lnTo>
                  <a:lnTo>
                    <a:pt x="820" y="376"/>
                  </a:lnTo>
                  <a:lnTo>
                    <a:pt x="823" y="373"/>
                  </a:lnTo>
                  <a:lnTo>
                    <a:pt x="827" y="370"/>
                  </a:lnTo>
                  <a:lnTo>
                    <a:pt x="829" y="363"/>
                  </a:lnTo>
                  <a:lnTo>
                    <a:pt x="830" y="358"/>
                  </a:lnTo>
                  <a:lnTo>
                    <a:pt x="831" y="351"/>
                  </a:lnTo>
                  <a:lnTo>
                    <a:pt x="831" y="13"/>
                  </a:lnTo>
                  <a:lnTo>
                    <a:pt x="831" y="13"/>
                  </a:lnTo>
                  <a:lnTo>
                    <a:pt x="830" y="13"/>
                  </a:lnTo>
                  <a:lnTo>
                    <a:pt x="830" y="10"/>
                  </a:lnTo>
                  <a:lnTo>
                    <a:pt x="830" y="10"/>
                  </a:lnTo>
                  <a:lnTo>
                    <a:pt x="830" y="9"/>
                  </a:lnTo>
                  <a:lnTo>
                    <a:pt x="830" y="8"/>
                  </a:lnTo>
                  <a:lnTo>
                    <a:pt x="830" y="6"/>
                  </a:lnTo>
                  <a:lnTo>
                    <a:pt x="829" y="6"/>
                  </a:lnTo>
                  <a:lnTo>
                    <a:pt x="829" y="5"/>
                  </a:lnTo>
                  <a:lnTo>
                    <a:pt x="829" y="5"/>
                  </a:lnTo>
                  <a:lnTo>
                    <a:pt x="827" y="5"/>
                  </a:lnTo>
                  <a:lnTo>
                    <a:pt x="826" y="4"/>
                  </a:lnTo>
                  <a:lnTo>
                    <a:pt x="825" y="4"/>
                  </a:lnTo>
                  <a:lnTo>
                    <a:pt x="823" y="3"/>
                  </a:lnTo>
                  <a:lnTo>
                    <a:pt x="822" y="3"/>
                  </a:lnTo>
                  <a:lnTo>
                    <a:pt x="821" y="3"/>
                  </a:lnTo>
                  <a:lnTo>
                    <a:pt x="818" y="3"/>
                  </a:lnTo>
                  <a:lnTo>
                    <a:pt x="739" y="0"/>
                  </a:lnTo>
                  <a:lnTo>
                    <a:pt x="609" y="0"/>
                  </a:lnTo>
                  <a:lnTo>
                    <a:pt x="567" y="1"/>
                  </a:lnTo>
                  <a:lnTo>
                    <a:pt x="525" y="3"/>
                  </a:lnTo>
                  <a:lnTo>
                    <a:pt x="497" y="5"/>
                  </a:lnTo>
                  <a:lnTo>
                    <a:pt x="474" y="6"/>
                  </a:lnTo>
                  <a:lnTo>
                    <a:pt x="453" y="10"/>
                  </a:lnTo>
                  <a:lnTo>
                    <a:pt x="436" y="13"/>
                  </a:lnTo>
                  <a:lnTo>
                    <a:pt x="420" y="19"/>
                  </a:lnTo>
                  <a:lnTo>
                    <a:pt x="403" y="28"/>
                  </a:lnTo>
                  <a:lnTo>
                    <a:pt x="386" y="39"/>
                  </a:lnTo>
                  <a:lnTo>
                    <a:pt x="337" y="73"/>
                  </a:lnTo>
                  <a:lnTo>
                    <a:pt x="291" y="107"/>
                  </a:lnTo>
                  <a:lnTo>
                    <a:pt x="245" y="143"/>
                  </a:lnTo>
                  <a:lnTo>
                    <a:pt x="198" y="179"/>
                  </a:lnTo>
                  <a:lnTo>
                    <a:pt x="156" y="213"/>
                  </a:lnTo>
                  <a:lnTo>
                    <a:pt x="115" y="249"/>
                  </a:lnTo>
                  <a:lnTo>
                    <a:pt x="70" y="288"/>
                  </a:lnTo>
                  <a:lnTo>
                    <a:pt x="25" y="331"/>
                  </a:lnTo>
                  <a:lnTo>
                    <a:pt x="16" y="338"/>
                  </a:lnTo>
                  <a:lnTo>
                    <a:pt x="10" y="344"/>
                  </a:lnTo>
                  <a:lnTo>
                    <a:pt x="5" y="351"/>
                  </a:lnTo>
                  <a:lnTo>
                    <a:pt x="2" y="357"/>
                  </a:lnTo>
                  <a:lnTo>
                    <a:pt x="0" y="362"/>
                  </a:lnTo>
                  <a:lnTo>
                    <a:pt x="0" y="367"/>
                  </a:lnTo>
                  <a:lnTo>
                    <a:pt x="0" y="373"/>
                  </a:lnTo>
                  <a:lnTo>
                    <a:pt x="0" y="377"/>
                  </a:lnTo>
                  <a:lnTo>
                    <a:pt x="1" y="381"/>
                  </a:lnTo>
                  <a:lnTo>
                    <a:pt x="5" y="385"/>
                  </a:lnTo>
                  <a:lnTo>
                    <a:pt x="7" y="389"/>
                  </a:lnTo>
                  <a:lnTo>
                    <a:pt x="12" y="391"/>
                  </a:lnTo>
                  <a:lnTo>
                    <a:pt x="16" y="392"/>
                  </a:lnTo>
                  <a:lnTo>
                    <a:pt x="23" y="394"/>
                  </a:lnTo>
                  <a:lnTo>
                    <a:pt x="28" y="395"/>
                  </a:lnTo>
                  <a:lnTo>
                    <a:pt x="34" y="395"/>
                  </a:lnTo>
                  <a:close/>
                </a:path>
              </a:pathLst>
            </a:custGeom>
            <a:solidFill>
              <a:srgbClr val="000000"/>
            </a:solidFill>
            <a:ln w="1588">
              <a:solidFill>
                <a:srgbClr val="000000"/>
              </a:solidFill>
              <a:prstDash val="solid"/>
              <a:round/>
              <a:headEnd/>
              <a:tailEnd/>
            </a:ln>
          </p:spPr>
          <p:txBody>
            <a:bodyPr/>
            <a:lstStyle/>
            <a:p>
              <a:endParaRPr lang="en-MY"/>
            </a:p>
          </p:txBody>
        </p:sp>
        <p:sp>
          <p:nvSpPr>
            <p:cNvPr id="49273" name="Freeform 121"/>
            <p:cNvSpPr>
              <a:spLocks/>
            </p:cNvSpPr>
            <p:nvPr/>
          </p:nvSpPr>
          <p:spPr bwMode="auto">
            <a:xfrm>
              <a:off x="2256" y="2396"/>
              <a:ext cx="501" cy="284"/>
            </a:xfrm>
            <a:custGeom>
              <a:avLst/>
              <a:gdLst>
                <a:gd name="T0" fmla="*/ 472 w 501"/>
                <a:gd name="T1" fmla="*/ 281 h 284"/>
                <a:gd name="T2" fmla="*/ 477 w 501"/>
                <a:gd name="T3" fmla="*/ 281 h 284"/>
                <a:gd name="T4" fmla="*/ 481 w 501"/>
                <a:gd name="T5" fmla="*/ 280 h 284"/>
                <a:gd name="T6" fmla="*/ 485 w 501"/>
                <a:gd name="T7" fmla="*/ 279 h 284"/>
                <a:gd name="T8" fmla="*/ 489 w 501"/>
                <a:gd name="T9" fmla="*/ 278 h 284"/>
                <a:gd name="T10" fmla="*/ 491 w 501"/>
                <a:gd name="T11" fmla="*/ 275 h 284"/>
                <a:gd name="T12" fmla="*/ 492 w 501"/>
                <a:gd name="T13" fmla="*/ 273 h 284"/>
                <a:gd name="T14" fmla="*/ 492 w 501"/>
                <a:gd name="T15" fmla="*/ 269 h 284"/>
                <a:gd name="T16" fmla="*/ 494 w 501"/>
                <a:gd name="T17" fmla="*/ 264 h 284"/>
                <a:gd name="T18" fmla="*/ 501 w 501"/>
                <a:gd name="T19" fmla="*/ 11 h 284"/>
                <a:gd name="T20" fmla="*/ 501 w 501"/>
                <a:gd name="T21" fmla="*/ 11 h 284"/>
                <a:gd name="T22" fmla="*/ 501 w 501"/>
                <a:gd name="T23" fmla="*/ 11 h 284"/>
                <a:gd name="T24" fmla="*/ 501 w 501"/>
                <a:gd name="T25" fmla="*/ 10 h 284"/>
                <a:gd name="T26" fmla="*/ 501 w 501"/>
                <a:gd name="T27" fmla="*/ 9 h 284"/>
                <a:gd name="T28" fmla="*/ 501 w 501"/>
                <a:gd name="T29" fmla="*/ 9 h 284"/>
                <a:gd name="T30" fmla="*/ 501 w 501"/>
                <a:gd name="T31" fmla="*/ 8 h 284"/>
                <a:gd name="T32" fmla="*/ 501 w 501"/>
                <a:gd name="T33" fmla="*/ 6 h 284"/>
                <a:gd name="T34" fmla="*/ 500 w 501"/>
                <a:gd name="T35" fmla="*/ 5 h 284"/>
                <a:gd name="T36" fmla="*/ 500 w 501"/>
                <a:gd name="T37" fmla="*/ 5 h 284"/>
                <a:gd name="T38" fmla="*/ 499 w 501"/>
                <a:gd name="T39" fmla="*/ 5 h 284"/>
                <a:gd name="T40" fmla="*/ 499 w 501"/>
                <a:gd name="T41" fmla="*/ 4 h 284"/>
                <a:gd name="T42" fmla="*/ 497 w 501"/>
                <a:gd name="T43" fmla="*/ 4 h 284"/>
                <a:gd name="T44" fmla="*/ 496 w 501"/>
                <a:gd name="T45" fmla="*/ 3 h 284"/>
                <a:gd name="T46" fmla="*/ 495 w 501"/>
                <a:gd name="T47" fmla="*/ 3 h 284"/>
                <a:gd name="T48" fmla="*/ 494 w 501"/>
                <a:gd name="T49" fmla="*/ 3 h 284"/>
                <a:gd name="T50" fmla="*/ 491 w 501"/>
                <a:gd name="T51" fmla="*/ 1 h 284"/>
                <a:gd name="T52" fmla="*/ 489 w 501"/>
                <a:gd name="T53" fmla="*/ 1 h 284"/>
                <a:gd name="T54" fmla="*/ 409 w 501"/>
                <a:gd name="T55" fmla="*/ 0 h 284"/>
                <a:gd name="T56" fmla="*/ 346 w 501"/>
                <a:gd name="T57" fmla="*/ 0 h 284"/>
                <a:gd name="T58" fmla="*/ 279 w 501"/>
                <a:gd name="T59" fmla="*/ 1 h 284"/>
                <a:gd name="T60" fmla="*/ 222 w 501"/>
                <a:gd name="T61" fmla="*/ 4 h 284"/>
                <a:gd name="T62" fmla="*/ 188 w 501"/>
                <a:gd name="T63" fmla="*/ 6 h 284"/>
                <a:gd name="T64" fmla="*/ 164 w 501"/>
                <a:gd name="T65" fmla="*/ 9 h 284"/>
                <a:gd name="T66" fmla="*/ 146 w 501"/>
                <a:gd name="T67" fmla="*/ 15 h 284"/>
                <a:gd name="T68" fmla="*/ 128 w 501"/>
                <a:gd name="T69" fmla="*/ 24 h 284"/>
                <a:gd name="T70" fmla="*/ 111 w 501"/>
                <a:gd name="T71" fmla="*/ 34 h 284"/>
                <a:gd name="T72" fmla="*/ 0 w 501"/>
                <a:gd name="T73" fmla="*/ 119 h 284"/>
                <a:gd name="T74" fmla="*/ 0 w 501"/>
                <a:gd name="T75" fmla="*/ 191 h 284"/>
                <a:gd name="T76" fmla="*/ 59 w 501"/>
                <a:gd name="T77" fmla="*/ 284 h 284"/>
                <a:gd name="T78" fmla="*/ 472 w 501"/>
                <a:gd name="T79" fmla="*/ 281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01" h="284">
                  <a:moveTo>
                    <a:pt x="472" y="281"/>
                  </a:moveTo>
                  <a:lnTo>
                    <a:pt x="477" y="281"/>
                  </a:lnTo>
                  <a:lnTo>
                    <a:pt x="481" y="280"/>
                  </a:lnTo>
                  <a:lnTo>
                    <a:pt x="485" y="279"/>
                  </a:lnTo>
                  <a:lnTo>
                    <a:pt x="489" y="278"/>
                  </a:lnTo>
                  <a:lnTo>
                    <a:pt x="491" y="275"/>
                  </a:lnTo>
                  <a:lnTo>
                    <a:pt x="492" y="273"/>
                  </a:lnTo>
                  <a:lnTo>
                    <a:pt x="492" y="269"/>
                  </a:lnTo>
                  <a:lnTo>
                    <a:pt x="494" y="264"/>
                  </a:lnTo>
                  <a:lnTo>
                    <a:pt x="501" y="11"/>
                  </a:lnTo>
                  <a:lnTo>
                    <a:pt x="501" y="11"/>
                  </a:lnTo>
                  <a:lnTo>
                    <a:pt x="501" y="11"/>
                  </a:lnTo>
                  <a:lnTo>
                    <a:pt x="501" y="10"/>
                  </a:lnTo>
                  <a:lnTo>
                    <a:pt x="501" y="9"/>
                  </a:lnTo>
                  <a:lnTo>
                    <a:pt x="501" y="9"/>
                  </a:lnTo>
                  <a:lnTo>
                    <a:pt x="501" y="8"/>
                  </a:lnTo>
                  <a:lnTo>
                    <a:pt x="501" y="6"/>
                  </a:lnTo>
                  <a:lnTo>
                    <a:pt x="500" y="5"/>
                  </a:lnTo>
                  <a:lnTo>
                    <a:pt x="500" y="5"/>
                  </a:lnTo>
                  <a:lnTo>
                    <a:pt x="499" y="5"/>
                  </a:lnTo>
                  <a:lnTo>
                    <a:pt x="499" y="4"/>
                  </a:lnTo>
                  <a:lnTo>
                    <a:pt x="497" y="4"/>
                  </a:lnTo>
                  <a:lnTo>
                    <a:pt x="496" y="3"/>
                  </a:lnTo>
                  <a:lnTo>
                    <a:pt x="495" y="3"/>
                  </a:lnTo>
                  <a:lnTo>
                    <a:pt x="494" y="3"/>
                  </a:lnTo>
                  <a:lnTo>
                    <a:pt x="491" y="1"/>
                  </a:lnTo>
                  <a:lnTo>
                    <a:pt x="489" y="1"/>
                  </a:lnTo>
                  <a:lnTo>
                    <a:pt x="409" y="0"/>
                  </a:lnTo>
                  <a:lnTo>
                    <a:pt x="346" y="0"/>
                  </a:lnTo>
                  <a:lnTo>
                    <a:pt x="279" y="1"/>
                  </a:lnTo>
                  <a:lnTo>
                    <a:pt x="222" y="4"/>
                  </a:lnTo>
                  <a:lnTo>
                    <a:pt x="188" y="6"/>
                  </a:lnTo>
                  <a:lnTo>
                    <a:pt x="164" y="9"/>
                  </a:lnTo>
                  <a:lnTo>
                    <a:pt x="146" y="15"/>
                  </a:lnTo>
                  <a:lnTo>
                    <a:pt x="128" y="24"/>
                  </a:lnTo>
                  <a:lnTo>
                    <a:pt x="111" y="34"/>
                  </a:lnTo>
                  <a:lnTo>
                    <a:pt x="0" y="119"/>
                  </a:lnTo>
                  <a:lnTo>
                    <a:pt x="0" y="191"/>
                  </a:lnTo>
                  <a:lnTo>
                    <a:pt x="59" y="284"/>
                  </a:lnTo>
                  <a:lnTo>
                    <a:pt x="472" y="281"/>
                  </a:lnTo>
                  <a:close/>
                </a:path>
              </a:pathLst>
            </a:custGeom>
            <a:solidFill>
              <a:srgbClr val="0000FF"/>
            </a:solidFill>
            <a:ln w="1588">
              <a:solidFill>
                <a:srgbClr val="000000"/>
              </a:solidFill>
              <a:prstDash val="solid"/>
              <a:round/>
              <a:headEnd/>
              <a:tailEnd/>
            </a:ln>
          </p:spPr>
          <p:txBody>
            <a:bodyPr/>
            <a:lstStyle/>
            <a:p>
              <a:endParaRPr lang="en-MY"/>
            </a:p>
          </p:txBody>
        </p:sp>
        <p:sp>
          <p:nvSpPr>
            <p:cNvPr id="49274" name="Line 122"/>
            <p:cNvSpPr>
              <a:spLocks noChangeShapeType="1"/>
            </p:cNvSpPr>
            <p:nvPr/>
          </p:nvSpPr>
          <p:spPr bwMode="auto">
            <a:xfrm flipV="1">
              <a:off x="2303" y="2657"/>
              <a:ext cx="447" cy="5"/>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49275" name="Freeform 123"/>
            <p:cNvSpPr>
              <a:spLocks/>
            </p:cNvSpPr>
            <p:nvPr/>
          </p:nvSpPr>
          <p:spPr bwMode="auto">
            <a:xfrm>
              <a:off x="2707" y="2657"/>
              <a:ext cx="83" cy="96"/>
            </a:xfrm>
            <a:custGeom>
              <a:avLst/>
              <a:gdLst>
                <a:gd name="T0" fmla="*/ 83 w 83"/>
                <a:gd name="T1" fmla="*/ 0 h 96"/>
                <a:gd name="T2" fmla="*/ 83 w 83"/>
                <a:gd name="T3" fmla="*/ 64 h 96"/>
                <a:gd name="T4" fmla="*/ 82 w 83"/>
                <a:gd name="T5" fmla="*/ 72 h 96"/>
                <a:gd name="T6" fmla="*/ 81 w 83"/>
                <a:gd name="T7" fmla="*/ 77 h 96"/>
                <a:gd name="T8" fmla="*/ 81 w 83"/>
                <a:gd name="T9" fmla="*/ 81 h 96"/>
                <a:gd name="T10" fmla="*/ 77 w 83"/>
                <a:gd name="T11" fmla="*/ 87 h 96"/>
                <a:gd name="T12" fmla="*/ 73 w 83"/>
                <a:gd name="T13" fmla="*/ 90 h 96"/>
                <a:gd name="T14" fmla="*/ 68 w 83"/>
                <a:gd name="T15" fmla="*/ 92 h 96"/>
                <a:gd name="T16" fmla="*/ 63 w 83"/>
                <a:gd name="T17" fmla="*/ 94 h 96"/>
                <a:gd name="T18" fmla="*/ 55 w 83"/>
                <a:gd name="T19" fmla="*/ 95 h 96"/>
                <a:gd name="T20" fmla="*/ 0 w 83"/>
                <a:gd name="T21" fmla="*/ 96 h 96"/>
                <a:gd name="T22" fmla="*/ 59 w 83"/>
                <a:gd name="T23" fmla="*/ 12 h 96"/>
                <a:gd name="T24" fmla="*/ 59 w 83"/>
                <a:gd name="T25" fmla="*/ 12 h 96"/>
                <a:gd name="T26" fmla="*/ 59 w 83"/>
                <a:gd name="T27" fmla="*/ 10 h 96"/>
                <a:gd name="T28" fmla="*/ 60 w 83"/>
                <a:gd name="T29" fmla="*/ 9 h 96"/>
                <a:gd name="T30" fmla="*/ 62 w 83"/>
                <a:gd name="T31" fmla="*/ 8 h 96"/>
                <a:gd name="T32" fmla="*/ 63 w 83"/>
                <a:gd name="T33" fmla="*/ 6 h 96"/>
                <a:gd name="T34" fmla="*/ 64 w 83"/>
                <a:gd name="T35" fmla="*/ 5 h 96"/>
                <a:gd name="T36" fmla="*/ 65 w 83"/>
                <a:gd name="T37" fmla="*/ 5 h 96"/>
                <a:gd name="T38" fmla="*/ 67 w 83"/>
                <a:gd name="T39" fmla="*/ 4 h 96"/>
                <a:gd name="T40" fmla="*/ 68 w 83"/>
                <a:gd name="T41" fmla="*/ 3 h 96"/>
                <a:gd name="T42" fmla="*/ 69 w 83"/>
                <a:gd name="T43" fmla="*/ 3 h 96"/>
                <a:gd name="T44" fmla="*/ 70 w 83"/>
                <a:gd name="T45" fmla="*/ 1 h 96"/>
                <a:gd name="T46" fmla="*/ 73 w 83"/>
                <a:gd name="T47" fmla="*/ 0 h 96"/>
                <a:gd name="T48" fmla="*/ 74 w 83"/>
                <a:gd name="T49" fmla="*/ 0 h 96"/>
                <a:gd name="T50" fmla="*/ 75 w 83"/>
                <a:gd name="T51" fmla="*/ 0 h 96"/>
                <a:gd name="T52" fmla="*/ 77 w 83"/>
                <a:gd name="T53" fmla="*/ 0 h 96"/>
                <a:gd name="T54" fmla="*/ 79 w 83"/>
                <a:gd name="T55" fmla="*/ 0 h 96"/>
                <a:gd name="T56" fmla="*/ 83 w 83"/>
                <a:gd name="T5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3" h="96">
                  <a:moveTo>
                    <a:pt x="83" y="0"/>
                  </a:moveTo>
                  <a:lnTo>
                    <a:pt x="83" y="64"/>
                  </a:lnTo>
                  <a:lnTo>
                    <a:pt x="82" y="72"/>
                  </a:lnTo>
                  <a:lnTo>
                    <a:pt x="81" y="77"/>
                  </a:lnTo>
                  <a:lnTo>
                    <a:pt x="81" y="81"/>
                  </a:lnTo>
                  <a:lnTo>
                    <a:pt x="77" y="87"/>
                  </a:lnTo>
                  <a:lnTo>
                    <a:pt x="73" y="90"/>
                  </a:lnTo>
                  <a:lnTo>
                    <a:pt x="68" y="92"/>
                  </a:lnTo>
                  <a:lnTo>
                    <a:pt x="63" y="94"/>
                  </a:lnTo>
                  <a:lnTo>
                    <a:pt x="55" y="95"/>
                  </a:lnTo>
                  <a:lnTo>
                    <a:pt x="0" y="96"/>
                  </a:lnTo>
                  <a:lnTo>
                    <a:pt x="59" y="12"/>
                  </a:lnTo>
                  <a:lnTo>
                    <a:pt x="59" y="12"/>
                  </a:lnTo>
                  <a:lnTo>
                    <a:pt x="59" y="10"/>
                  </a:lnTo>
                  <a:lnTo>
                    <a:pt x="60" y="9"/>
                  </a:lnTo>
                  <a:lnTo>
                    <a:pt x="62" y="8"/>
                  </a:lnTo>
                  <a:lnTo>
                    <a:pt x="63" y="6"/>
                  </a:lnTo>
                  <a:lnTo>
                    <a:pt x="64" y="5"/>
                  </a:lnTo>
                  <a:lnTo>
                    <a:pt x="65" y="5"/>
                  </a:lnTo>
                  <a:lnTo>
                    <a:pt x="67" y="4"/>
                  </a:lnTo>
                  <a:lnTo>
                    <a:pt x="68" y="3"/>
                  </a:lnTo>
                  <a:lnTo>
                    <a:pt x="69" y="3"/>
                  </a:lnTo>
                  <a:lnTo>
                    <a:pt x="70" y="1"/>
                  </a:lnTo>
                  <a:lnTo>
                    <a:pt x="73" y="0"/>
                  </a:lnTo>
                  <a:lnTo>
                    <a:pt x="74" y="0"/>
                  </a:lnTo>
                  <a:lnTo>
                    <a:pt x="75" y="0"/>
                  </a:lnTo>
                  <a:lnTo>
                    <a:pt x="77" y="0"/>
                  </a:lnTo>
                  <a:lnTo>
                    <a:pt x="79" y="0"/>
                  </a:lnTo>
                  <a:lnTo>
                    <a:pt x="83" y="0"/>
                  </a:lnTo>
                  <a:close/>
                </a:path>
              </a:pathLst>
            </a:custGeom>
            <a:solidFill>
              <a:srgbClr val="0000FF"/>
            </a:solidFill>
            <a:ln w="1588">
              <a:solidFill>
                <a:srgbClr val="000000"/>
              </a:solidFill>
              <a:prstDash val="solid"/>
              <a:round/>
              <a:headEnd/>
              <a:tailEnd/>
            </a:ln>
          </p:spPr>
          <p:txBody>
            <a:bodyPr/>
            <a:lstStyle/>
            <a:p>
              <a:endParaRPr lang="en-MY"/>
            </a:p>
          </p:txBody>
        </p:sp>
        <p:sp>
          <p:nvSpPr>
            <p:cNvPr id="49276" name="Freeform 124"/>
            <p:cNvSpPr>
              <a:spLocks/>
            </p:cNvSpPr>
            <p:nvPr/>
          </p:nvSpPr>
          <p:spPr bwMode="auto">
            <a:xfrm>
              <a:off x="2191" y="2535"/>
              <a:ext cx="42" cy="94"/>
            </a:xfrm>
            <a:custGeom>
              <a:avLst/>
              <a:gdLst>
                <a:gd name="T0" fmla="*/ 42 w 42"/>
                <a:gd name="T1" fmla="*/ 0 h 94"/>
                <a:gd name="T2" fmla="*/ 0 w 42"/>
                <a:gd name="T3" fmla="*/ 33 h 94"/>
                <a:gd name="T4" fmla="*/ 0 w 42"/>
                <a:gd name="T5" fmla="*/ 62 h 94"/>
                <a:gd name="T6" fmla="*/ 10 w 42"/>
                <a:gd name="T7" fmla="*/ 63 h 94"/>
                <a:gd name="T8" fmla="*/ 18 w 42"/>
                <a:gd name="T9" fmla="*/ 65 h 94"/>
                <a:gd name="T10" fmla="*/ 23 w 42"/>
                <a:gd name="T11" fmla="*/ 69 h 94"/>
                <a:gd name="T12" fmla="*/ 28 w 42"/>
                <a:gd name="T13" fmla="*/ 74 h 94"/>
                <a:gd name="T14" fmla="*/ 31 w 42"/>
                <a:gd name="T15" fmla="*/ 79 h 94"/>
                <a:gd name="T16" fmla="*/ 42 w 42"/>
                <a:gd name="T17" fmla="*/ 94 h 94"/>
                <a:gd name="T18" fmla="*/ 42 w 42"/>
                <a:gd name="T19"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94">
                  <a:moveTo>
                    <a:pt x="42" y="0"/>
                  </a:moveTo>
                  <a:lnTo>
                    <a:pt x="0" y="33"/>
                  </a:lnTo>
                  <a:lnTo>
                    <a:pt x="0" y="62"/>
                  </a:lnTo>
                  <a:lnTo>
                    <a:pt x="10" y="63"/>
                  </a:lnTo>
                  <a:lnTo>
                    <a:pt x="18" y="65"/>
                  </a:lnTo>
                  <a:lnTo>
                    <a:pt x="23" y="69"/>
                  </a:lnTo>
                  <a:lnTo>
                    <a:pt x="28" y="74"/>
                  </a:lnTo>
                  <a:lnTo>
                    <a:pt x="31" y="79"/>
                  </a:lnTo>
                  <a:lnTo>
                    <a:pt x="42" y="94"/>
                  </a:lnTo>
                  <a:lnTo>
                    <a:pt x="42" y="0"/>
                  </a:lnTo>
                  <a:close/>
                </a:path>
              </a:pathLst>
            </a:custGeom>
            <a:solidFill>
              <a:srgbClr val="0000FF"/>
            </a:solidFill>
            <a:ln w="1588">
              <a:solidFill>
                <a:srgbClr val="000000"/>
              </a:solidFill>
              <a:prstDash val="solid"/>
              <a:round/>
              <a:headEnd/>
              <a:tailEnd/>
            </a:ln>
          </p:spPr>
          <p:txBody>
            <a:bodyPr/>
            <a:lstStyle/>
            <a:p>
              <a:endParaRPr lang="en-MY"/>
            </a:p>
          </p:txBody>
        </p:sp>
        <p:sp>
          <p:nvSpPr>
            <p:cNvPr id="49277" name="Freeform 125"/>
            <p:cNvSpPr>
              <a:spLocks/>
            </p:cNvSpPr>
            <p:nvPr/>
          </p:nvSpPr>
          <p:spPr bwMode="auto">
            <a:xfrm>
              <a:off x="2142" y="2585"/>
              <a:ext cx="22" cy="19"/>
            </a:xfrm>
            <a:custGeom>
              <a:avLst/>
              <a:gdLst>
                <a:gd name="T0" fmla="*/ 22 w 22"/>
                <a:gd name="T1" fmla="*/ 0 h 19"/>
                <a:gd name="T2" fmla="*/ 22 w 22"/>
                <a:gd name="T3" fmla="*/ 14 h 19"/>
                <a:gd name="T4" fmla="*/ 22 w 22"/>
                <a:gd name="T5" fmla="*/ 14 h 19"/>
                <a:gd name="T6" fmla="*/ 21 w 22"/>
                <a:gd name="T7" fmla="*/ 14 h 19"/>
                <a:gd name="T8" fmla="*/ 20 w 22"/>
                <a:gd name="T9" fmla="*/ 14 h 19"/>
                <a:gd name="T10" fmla="*/ 19 w 22"/>
                <a:gd name="T11" fmla="*/ 14 h 19"/>
                <a:gd name="T12" fmla="*/ 17 w 22"/>
                <a:gd name="T13" fmla="*/ 14 h 19"/>
                <a:gd name="T14" fmla="*/ 16 w 22"/>
                <a:gd name="T15" fmla="*/ 14 h 19"/>
                <a:gd name="T16" fmla="*/ 14 w 22"/>
                <a:gd name="T17" fmla="*/ 14 h 19"/>
                <a:gd name="T18" fmla="*/ 12 w 22"/>
                <a:gd name="T19" fmla="*/ 15 h 19"/>
                <a:gd name="T20" fmla="*/ 11 w 22"/>
                <a:gd name="T21" fmla="*/ 15 h 19"/>
                <a:gd name="T22" fmla="*/ 10 w 22"/>
                <a:gd name="T23" fmla="*/ 15 h 19"/>
                <a:gd name="T24" fmla="*/ 9 w 22"/>
                <a:gd name="T25" fmla="*/ 17 h 19"/>
                <a:gd name="T26" fmla="*/ 7 w 22"/>
                <a:gd name="T27" fmla="*/ 17 h 19"/>
                <a:gd name="T28" fmla="*/ 5 w 22"/>
                <a:gd name="T29" fmla="*/ 18 h 19"/>
                <a:gd name="T30" fmla="*/ 5 w 22"/>
                <a:gd name="T31" fmla="*/ 18 h 19"/>
                <a:gd name="T32" fmla="*/ 2 w 22"/>
                <a:gd name="T33" fmla="*/ 18 h 19"/>
                <a:gd name="T34" fmla="*/ 1 w 22"/>
                <a:gd name="T35" fmla="*/ 19 h 19"/>
                <a:gd name="T36" fmla="*/ 0 w 22"/>
                <a:gd name="T37" fmla="*/ 19 h 19"/>
                <a:gd name="T38" fmla="*/ 22 w 22"/>
                <a:gd name="T3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19">
                  <a:moveTo>
                    <a:pt x="22" y="0"/>
                  </a:moveTo>
                  <a:lnTo>
                    <a:pt x="22" y="14"/>
                  </a:lnTo>
                  <a:lnTo>
                    <a:pt x="22" y="14"/>
                  </a:lnTo>
                  <a:lnTo>
                    <a:pt x="21" y="14"/>
                  </a:lnTo>
                  <a:lnTo>
                    <a:pt x="20" y="14"/>
                  </a:lnTo>
                  <a:lnTo>
                    <a:pt x="19" y="14"/>
                  </a:lnTo>
                  <a:lnTo>
                    <a:pt x="17" y="14"/>
                  </a:lnTo>
                  <a:lnTo>
                    <a:pt x="16" y="14"/>
                  </a:lnTo>
                  <a:lnTo>
                    <a:pt x="14" y="14"/>
                  </a:lnTo>
                  <a:lnTo>
                    <a:pt x="12" y="15"/>
                  </a:lnTo>
                  <a:lnTo>
                    <a:pt x="11" y="15"/>
                  </a:lnTo>
                  <a:lnTo>
                    <a:pt x="10" y="15"/>
                  </a:lnTo>
                  <a:lnTo>
                    <a:pt x="9" y="17"/>
                  </a:lnTo>
                  <a:lnTo>
                    <a:pt x="7" y="17"/>
                  </a:lnTo>
                  <a:lnTo>
                    <a:pt x="5" y="18"/>
                  </a:lnTo>
                  <a:lnTo>
                    <a:pt x="5" y="18"/>
                  </a:lnTo>
                  <a:lnTo>
                    <a:pt x="2" y="18"/>
                  </a:lnTo>
                  <a:lnTo>
                    <a:pt x="1" y="19"/>
                  </a:lnTo>
                  <a:lnTo>
                    <a:pt x="0" y="19"/>
                  </a:lnTo>
                  <a:lnTo>
                    <a:pt x="22" y="0"/>
                  </a:lnTo>
                  <a:close/>
                </a:path>
              </a:pathLst>
            </a:custGeom>
            <a:solidFill>
              <a:srgbClr val="0000FF"/>
            </a:solidFill>
            <a:ln w="1588">
              <a:solidFill>
                <a:srgbClr val="000000"/>
              </a:solidFill>
              <a:prstDash val="solid"/>
              <a:round/>
              <a:headEnd/>
              <a:tailEnd/>
            </a:ln>
          </p:spPr>
          <p:txBody>
            <a:bodyPr/>
            <a:lstStyle/>
            <a:p>
              <a:endParaRPr lang="en-MY"/>
            </a:p>
          </p:txBody>
        </p:sp>
        <p:sp>
          <p:nvSpPr>
            <p:cNvPr id="49278" name="Line 126"/>
            <p:cNvSpPr>
              <a:spLocks noChangeShapeType="1"/>
            </p:cNvSpPr>
            <p:nvPr/>
          </p:nvSpPr>
          <p:spPr bwMode="auto">
            <a:xfrm>
              <a:off x="2315" y="2680"/>
              <a:ext cx="44" cy="8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49279" name="Freeform 127"/>
            <p:cNvSpPr>
              <a:spLocks/>
            </p:cNvSpPr>
            <p:nvPr/>
          </p:nvSpPr>
          <p:spPr bwMode="auto">
            <a:xfrm>
              <a:off x="2100" y="2607"/>
              <a:ext cx="64" cy="102"/>
            </a:xfrm>
            <a:custGeom>
              <a:avLst/>
              <a:gdLst>
                <a:gd name="T0" fmla="*/ 64 w 64"/>
                <a:gd name="T1" fmla="*/ 101 h 102"/>
                <a:gd name="T2" fmla="*/ 64 w 64"/>
                <a:gd name="T3" fmla="*/ 0 h 102"/>
                <a:gd name="T4" fmla="*/ 51 w 64"/>
                <a:gd name="T5" fmla="*/ 2 h 102"/>
                <a:gd name="T6" fmla="*/ 40 w 64"/>
                <a:gd name="T7" fmla="*/ 5 h 102"/>
                <a:gd name="T8" fmla="*/ 30 w 64"/>
                <a:gd name="T9" fmla="*/ 9 h 102"/>
                <a:gd name="T10" fmla="*/ 22 w 64"/>
                <a:gd name="T11" fmla="*/ 14 h 102"/>
                <a:gd name="T12" fmla="*/ 13 w 64"/>
                <a:gd name="T13" fmla="*/ 20 h 102"/>
                <a:gd name="T14" fmla="*/ 5 w 64"/>
                <a:gd name="T15" fmla="*/ 26 h 102"/>
                <a:gd name="T16" fmla="*/ 0 w 64"/>
                <a:gd name="T17" fmla="*/ 32 h 102"/>
                <a:gd name="T18" fmla="*/ 48 w 64"/>
                <a:gd name="T19" fmla="*/ 102 h 102"/>
                <a:gd name="T20" fmla="*/ 64 w 64"/>
                <a:gd name="T21" fmla="*/ 10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102">
                  <a:moveTo>
                    <a:pt x="64" y="101"/>
                  </a:moveTo>
                  <a:lnTo>
                    <a:pt x="64" y="0"/>
                  </a:lnTo>
                  <a:lnTo>
                    <a:pt x="51" y="2"/>
                  </a:lnTo>
                  <a:lnTo>
                    <a:pt x="40" y="5"/>
                  </a:lnTo>
                  <a:lnTo>
                    <a:pt x="30" y="9"/>
                  </a:lnTo>
                  <a:lnTo>
                    <a:pt x="22" y="14"/>
                  </a:lnTo>
                  <a:lnTo>
                    <a:pt x="13" y="20"/>
                  </a:lnTo>
                  <a:lnTo>
                    <a:pt x="5" y="26"/>
                  </a:lnTo>
                  <a:lnTo>
                    <a:pt x="0" y="32"/>
                  </a:lnTo>
                  <a:lnTo>
                    <a:pt x="48" y="102"/>
                  </a:lnTo>
                  <a:lnTo>
                    <a:pt x="64" y="101"/>
                  </a:lnTo>
                  <a:close/>
                </a:path>
              </a:pathLst>
            </a:custGeom>
            <a:solidFill>
              <a:srgbClr val="0000FF"/>
            </a:solidFill>
            <a:ln w="1588">
              <a:solidFill>
                <a:srgbClr val="000000"/>
              </a:solidFill>
              <a:prstDash val="solid"/>
              <a:round/>
              <a:headEnd/>
              <a:tailEnd/>
            </a:ln>
          </p:spPr>
          <p:txBody>
            <a:bodyPr/>
            <a:lstStyle/>
            <a:p>
              <a:endParaRPr lang="en-MY"/>
            </a:p>
          </p:txBody>
        </p:sp>
        <p:sp>
          <p:nvSpPr>
            <p:cNvPr id="49280" name="Freeform 128"/>
            <p:cNvSpPr>
              <a:spLocks/>
            </p:cNvSpPr>
            <p:nvPr/>
          </p:nvSpPr>
          <p:spPr bwMode="auto">
            <a:xfrm>
              <a:off x="1990" y="2711"/>
              <a:ext cx="181" cy="34"/>
            </a:xfrm>
            <a:custGeom>
              <a:avLst/>
              <a:gdLst>
                <a:gd name="T0" fmla="*/ 181 w 181"/>
                <a:gd name="T1" fmla="*/ 34 h 34"/>
                <a:gd name="T2" fmla="*/ 71 w 181"/>
                <a:gd name="T3" fmla="*/ 34 h 34"/>
                <a:gd name="T4" fmla="*/ 66 w 181"/>
                <a:gd name="T5" fmla="*/ 32 h 34"/>
                <a:gd name="T6" fmla="*/ 18 w 181"/>
                <a:gd name="T7" fmla="*/ 33 h 34"/>
                <a:gd name="T8" fmla="*/ 18 w 181"/>
                <a:gd name="T9" fmla="*/ 33 h 34"/>
                <a:gd name="T10" fmla="*/ 15 w 181"/>
                <a:gd name="T11" fmla="*/ 33 h 34"/>
                <a:gd name="T12" fmla="*/ 12 w 181"/>
                <a:gd name="T13" fmla="*/ 33 h 34"/>
                <a:gd name="T14" fmla="*/ 8 w 181"/>
                <a:gd name="T15" fmla="*/ 32 h 34"/>
                <a:gd name="T16" fmla="*/ 5 w 181"/>
                <a:gd name="T17" fmla="*/ 31 h 34"/>
                <a:gd name="T18" fmla="*/ 3 w 181"/>
                <a:gd name="T19" fmla="*/ 29 h 34"/>
                <a:gd name="T20" fmla="*/ 2 w 181"/>
                <a:gd name="T21" fmla="*/ 27 h 34"/>
                <a:gd name="T22" fmla="*/ 0 w 181"/>
                <a:gd name="T23" fmla="*/ 24 h 34"/>
                <a:gd name="T24" fmla="*/ 0 w 181"/>
                <a:gd name="T25" fmla="*/ 23 h 34"/>
                <a:gd name="T26" fmla="*/ 0 w 181"/>
                <a:gd name="T27" fmla="*/ 19 h 34"/>
                <a:gd name="T28" fmla="*/ 0 w 181"/>
                <a:gd name="T29" fmla="*/ 17 h 34"/>
                <a:gd name="T30" fmla="*/ 2 w 181"/>
                <a:gd name="T31" fmla="*/ 14 h 34"/>
                <a:gd name="T32" fmla="*/ 4 w 181"/>
                <a:gd name="T33" fmla="*/ 12 h 34"/>
                <a:gd name="T34" fmla="*/ 5 w 181"/>
                <a:gd name="T35" fmla="*/ 9 h 34"/>
                <a:gd name="T36" fmla="*/ 8 w 181"/>
                <a:gd name="T37" fmla="*/ 5 h 34"/>
                <a:gd name="T38" fmla="*/ 10 w 181"/>
                <a:gd name="T39" fmla="*/ 4 h 34"/>
                <a:gd name="T40" fmla="*/ 14 w 181"/>
                <a:gd name="T4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1" h="34">
                  <a:moveTo>
                    <a:pt x="181" y="34"/>
                  </a:moveTo>
                  <a:lnTo>
                    <a:pt x="71" y="34"/>
                  </a:lnTo>
                  <a:lnTo>
                    <a:pt x="66" y="32"/>
                  </a:lnTo>
                  <a:lnTo>
                    <a:pt x="18" y="33"/>
                  </a:lnTo>
                  <a:lnTo>
                    <a:pt x="18" y="33"/>
                  </a:lnTo>
                  <a:lnTo>
                    <a:pt x="15" y="33"/>
                  </a:lnTo>
                  <a:lnTo>
                    <a:pt x="12" y="33"/>
                  </a:lnTo>
                  <a:lnTo>
                    <a:pt x="8" y="32"/>
                  </a:lnTo>
                  <a:lnTo>
                    <a:pt x="5" y="31"/>
                  </a:lnTo>
                  <a:lnTo>
                    <a:pt x="3" y="29"/>
                  </a:lnTo>
                  <a:lnTo>
                    <a:pt x="2" y="27"/>
                  </a:lnTo>
                  <a:lnTo>
                    <a:pt x="0" y="24"/>
                  </a:lnTo>
                  <a:lnTo>
                    <a:pt x="0" y="23"/>
                  </a:lnTo>
                  <a:lnTo>
                    <a:pt x="0" y="19"/>
                  </a:lnTo>
                  <a:lnTo>
                    <a:pt x="0" y="17"/>
                  </a:lnTo>
                  <a:lnTo>
                    <a:pt x="2" y="14"/>
                  </a:lnTo>
                  <a:lnTo>
                    <a:pt x="4" y="12"/>
                  </a:lnTo>
                  <a:lnTo>
                    <a:pt x="5" y="9"/>
                  </a:lnTo>
                  <a:lnTo>
                    <a:pt x="8" y="5"/>
                  </a:lnTo>
                  <a:lnTo>
                    <a:pt x="10" y="4"/>
                  </a:lnTo>
                  <a:lnTo>
                    <a:pt x="14"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sp>
          <p:nvSpPr>
            <p:cNvPr id="49281" name="Line 129"/>
            <p:cNvSpPr>
              <a:spLocks noChangeShapeType="1"/>
            </p:cNvSpPr>
            <p:nvPr/>
          </p:nvSpPr>
          <p:spPr bwMode="auto">
            <a:xfrm flipH="1">
              <a:off x="1983" y="2754"/>
              <a:ext cx="192" cy="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49282" name="Freeform 130"/>
            <p:cNvSpPr>
              <a:spLocks/>
            </p:cNvSpPr>
            <p:nvPr/>
          </p:nvSpPr>
          <p:spPr bwMode="auto">
            <a:xfrm>
              <a:off x="2263" y="2551"/>
              <a:ext cx="79" cy="109"/>
            </a:xfrm>
            <a:custGeom>
              <a:avLst/>
              <a:gdLst>
                <a:gd name="T0" fmla="*/ 1 w 79"/>
                <a:gd name="T1" fmla="*/ 41 h 109"/>
                <a:gd name="T2" fmla="*/ 1 w 79"/>
                <a:gd name="T3" fmla="*/ 41 h 109"/>
                <a:gd name="T4" fmla="*/ 0 w 79"/>
                <a:gd name="T5" fmla="*/ 41 h 109"/>
                <a:gd name="T6" fmla="*/ 0 w 79"/>
                <a:gd name="T7" fmla="*/ 38 h 109"/>
                <a:gd name="T8" fmla="*/ 0 w 79"/>
                <a:gd name="T9" fmla="*/ 36 h 109"/>
                <a:gd name="T10" fmla="*/ 0 w 79"/>
                <a:gd name="T11" fmla="*/ 34 h 109"/>
                <a:gd name="T12" fmla="*/ 0 w 79"/>
                <a:gd name="T13" fmla="*/ 32 h 109"/>
                <a:gd name="T14" fmla="*/ 0 w 79"/>
                <a:gd name="T15" fmla="*/ 30 h 109"/>
                <a:gd name="T16" fmla="*/ 0 w 79"/>
                <a:gd name="T17" fmla="*/ 28 h 109"/>
                <a:gd name="T18" fmla="*/ 1 w 79"/>
                <a:gd name="T19" fmla="*/ 27 h 109"/>
                <a:gd name="T20" fmla="*/ 2 w 79"/>
                <a:gd name="T21" fmla="*/ 25 h 109"/>
                <a:gd name="T22" fmla="*/ 2 w 79"/>
                <a:gd name="T23" fmla="*/ 24 h 109"/>
                <a:gd name="T24" fmla="*/ 4 w 79"/>
                <a:gd name="T25" fmla="*/ 23 h 109"/>
                <a:gd name="T26" fmla="*/ 5 w 79"/>
                <a:gd name="T27" fmla="*/ 22 h 109"/>
                <a:gd name="T28" fmla="*/ 6 w 79"/>
                <a:gd name="T29" fmla="*/ 20 h 109"/>
                <a:gd name="T30" fmla="*/ 7 w 79"/>
                <a:gd name="T31" fmla="*/ 20 h 109"/>
                <a:gd name="T32" fmla="*/ 9 w 79"/>
                <a:gd name="T33" fmla="*/ 19 h 109"/>
                <a:gd name="T34" fmla="*/ 10 w 79"/>
                <a:gd name="T35" fmla="*/ 18 h 109"/>
                <a:gd name="T36" fmla="*/ 55 w 79"/>
                <a:gd name="T37" fmla="*/ 1 h 109"/>
                <a:gd name="T38" fmla="*/ 55 w 79"/>
                <a:gd name="T39" fmla="*/ 1 h 109"/>
                <a:gd name="T40" fmla="*/ 57 w 79"/>
                <a:gd name="T41" fmla="*/ 1 h 109"/>
                <a:gd name="T42" fmla="*/ 59 w 79"/>
                <a:gd name="T43" fmla="*/ 0 h 109"/>
                <a:gd name="T44" fmla="*/ 60 w 79"/>
                <a:gd name="T45" fmla="*/ 0 h 109"/>
                <a:gd name="T46" fmla="*/ 63 w 79"/>
                <a:gd name="T47" fmla="*/ 0 h 109"/>
                <a:gd name="T48" fmla="*/ 64 w 79"/>
                <a:gd name="T49" fmla="*/ 0 h 109"/>
                <a:gd name="T50" fmla="*/ 67 w 79"/>
                <a:gd name="T51" fmla="*/ 0 h 109"/>
                <a:gd name="T52" fmla="*/ 68 w 79"/>
                <a:gd name="T53" fmla="*/ 0 h 109"/>
                <a:gd name="T54" fmla="*/ 70 w 79"/>
                <a:gd name="T55" fmla="*/ 0 h 109"/>
                <a:gd name="T56" fmla="*/ 72 w 79"/>
                <a:gd name="T57" fmla="*/ 0 h 109"/>
                <a:gd name="T58" fmla="*/ 73 w 79"/>
                <a:gd name="T59" fmla="*/ 0 h 109"/>
                <a:gd name="T60" fmla="*/ 74 w 79"/>
                <a:gd name="T61" fmla="*/ 1 h 109"/>
                <a:gd name="T62" fmla="*/ 75 w 79"/>
                <a:gd name="T63" fmla="*/ 3 h 109"/>
                <a:gd name="T64" fmla="*/ 77 w 79"/>
                <a:gd name="T65" fmla="*/ 3 h 109"/>
                <a:gd name="T66" fmla="*/ 78 w 79"/>
                <a:gd name="T67" fmla="*/ 4 h 109"/>
                <a:gd name="T68" fmla="*/ 79 w 79"/>
                <a:gd name="T69" fmla="*/ 6 h 109"/>
                <a:gd name="T70" fmla="*/ 79 w 79"/>
                <a:gd name="T71" fmla="*/ 8 h 109"/>
                <a:gd name="T72" fmla="*/ 79 w 79"/>
                <a:gd name="T73" fmla="*/ 75 h 109"/>
                <a:gd name="T74" fmla="*/ 79 w 79"/>
                <a:gd name="T75" fmla="*/ 75 h 109"/>
                <a:gd name="T76" fmla="*/ 79 w 79"/>
                <a:gd name="T77" fmla="*/ 76 h 109"/>
                <a:gd name="T78" fmla="*/ 79 w 79"/>
                <a:gd name="T79" fmla="*/ 77 h 109"/>
                <a:gd name="T80" fmla="*/ 79 w 79"/>
                <a:gd name="T81" fmla="*/ 78 h 109"/>
                <a:gd name="T82" fmla="*/ 79 w 79"/>
                <a:gd name="T83" fmla="*/ 80 h 109"/>
                <a:gd name="T84" fmla="*/ 79 w 79"/>
                <a:gd name="T85" fmla="*/ 81 h 109"/>
                <a:gd name="T86" fmla="*/ 79 w 79"/>
                <a:gd name="T87" fmla="*/ 82 h 109"/>
                <a:gd name="T88" fmla="*/ 79 w 79"/>
                <a:gd name="T89" fmla="*/ 85 h 109"/>
                <a:gd name="T90" fmla="*/ 78 w 79"/>
                <a:gd name="T91" fmla="*/ 86 h 109"/>
                <a:gd name="T92" fmla="*/ 78 w 79"/>
                <a:gd name="T93" fmla="*/ 87 h 109"/>
                <a:gd name="T94" fmla="*/ 77 w 79"/>
                <a:gd name="T95" fmla="*/ 88 h 109"/>
                <a:gd name="T96" fmla="*/ 75 w 79"/>
                <a:gd name="T97" fmla="*/ 90 h 109"/>
                <a:gd name="T98" fmla="*/ 74 w 79"/>
                <a:gd name="T99" fmla="*/ 90 h 109"/>
                <a:gd name="T100" fmla="*/ 74 w 79"/>
                <a:gd name="T101" fmla="*/ 92 h 109"/>
                <a:gd name="T102" fmla="*/ 73 w 79"/>
                <a:gd name="T103" fmla="*/ 92 h 109"/>
                <a:gd name="T104" fmla="*/ 72 w 79"/>
                <a:gd name="T105" fmla="*/ 94 h 109"/>
                <a:gd name="T106" fmla="*/ 69 w 79"/>
                <a:gd name="T107" fmla="*/ 95 h 109"/>
                <a:gd name="T108" fmla="*/ 40 w 79"/>
                <a:gd name="T109" fmla="*/ 109 h 109"/>
                <a:gd name="T110" fmla="*/ 1 w 79"/>
                <a:gd name="T111" fmla="*/ 4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 h="109">
                  <a:moveTo>
                    <a:pt x="1" y="41"/>
                  </a:moveTo>
                  <a:lnTo>
                    <a:pt x="1" y="41"/>
                  </a:lnTo>
                  <a:lnTo>
                    <a:pt x="0" y="41"/>
                  </a:lnTo>
                  <a:lnTo>
                    <a:pt x="0" y="38"/>
                  </a:lnTo>
                  <a:lnTo>
                    <a:pt x="0" y="36"/>
                  </a:lnTo>
                  <a:lnTo>
                    <a:pt x="0" y="34"/>
                  </a:lnTo>
                  <a:lnTo>
                    <a:pt x="0" y="32"/>
                  </a:lnTo>
                  <a:lnTo>
                    <a:pt x="0" y="30"/>
                  </a:lnTo>
                  <a:lnTo>
                    <a:pt x="0" y="28"/>
                  </a:lnTo>
                  <a:lnTo>
                    <a:pt x="1" y="27"/>
                  </a:lnTo>
                  <a:lnTo>
                    <a:pt x="2" y="25"/>
                  </a:lnTo>
                  <a:lnTo>
                    <a:pt x="2" y="24"/>
                  </a:lnTo>
                  <a:lnTo>
                    <a:pt x="4" y="23"/>
                  </a:lnTo>
                  <a:lnTo>
                    <a:pt x="5" y="22"/>
                  </a:lnTo>
                  <a:lnTo>
                    <a:pt x="6" y="20"/>
                  </a:lnTo>
                  <a:lnTo>
                    <a:pt x="7" y="20"/>
                  </a:lnTo>
                  <a:lnTo>
                    <a:pt x="9" y="19"/>
                  </a:lnTo>
                  <a:lnTo>
                    <a:pt x="10" y="18"/>
                  </a:lnTo>
                  <a:lnTo>
                    <a:pt x="55" y="1"/>
                  </a:lnTo>
                  <a:lnTo>
                    <a:pt x="55" y="1"/>
                  </a:lnTo>
                  <a:lnTo>
                    <a:pt x="57" y="1"/>
                  </a:lnTo>
                  <a:lnTo>
                    <a:pt x="59" y="0"/>
                  </a:lnTo>
                  <a:lnTo>
                    <a:pt x="60" y="0"/>
                  </a:lnTo>
                  <a:lnTo>
                    <a:pt x="63" y="0"/>
                  </a:lnTo>
                  <a:lnTo>
                    <a:pt x="64" y="0"/>
                  </a:lnTo>
                  <a:lnTo>
                    <a:pt x="67" y="0"/>
                  </a:lnTo>
                  <a:lnTo>
                    <a:pt x="68" y="0"/>
                  </a:lnTo>
                  <a:lnTo>
                    <a:pt x="70" y="0"/>
                  </a:lnTo>
                  <a:lnTo>
                    <a:pt x="72" y="0"/>
                  </a:lnTo>
                  <a:lnTo>
                    <a:pt x="73" y="0"/>
                  </a:lnTo>
                  <a:lnTo>
                    <a:pt x="74" y="1"/>
                  </a:lnTo>
                  <a:lnTo>
                    <a:pt x="75" y="3"/>
                  </a:lnTo>
                  <a:lnTo>
                    <a:pt x="77" y="3"/>
                  </a:lnTo>
                  <a:lnTo>
                    <a:pt x="78" y="4"/>
                  </a:lnTo>
                  <a:lnTo>
                    <a:pt x="79" y="6"/>
                  </a:lnTo>
                  <a:lnTo>
                    <a:pt x="79" y="8"/>
                  </a:lnTo>
                  <a:lnTo>
                    <a:pt x="79" y="75"/>
                  </a:lnTo>
                  <a:lnTo>
                    <a:pt x="79" y="75"/>
                  </a:lnTo>
                  <a:lnTo>
                    <a:pt x="79" y="76"/>
                  </a:lnTo>
                  <a:lnTo>
                    <a:pt x="79" y="77"/>
                  </a:lnTo>
                  <a:lnTo>
                    <a:pt x="79" y="78"/>
                  </a:lnTo>
                  <a:lnTo>
                    <a:pt x="79" y="80"/>
                  </a:lnTo>
                  <a:lnTo>
                    <a:pt x="79" y="81"/>
                  </a:lnTo>
                  <a:lnTo>
                    <a:pt x="79" y="82"/>
                  </a:lnTo>
                  <a:lnTo>
                    <a:pt x="79" y="85"/>
                  </a:lnTo>
                  <a:lnTo>
                    <a:pt x="78" y="86"/>
                  </a:lnTo>
                  <a:lnTo>
                    <a:pt x="78" y="87"/>
                  </a:lnTo>
                  <a:lnTo>
                    <a:pt x="77" y="88"/>
                  </a:lnTo>
                  <a:lnTo>
                    <a:pt x="75" y="90"/>
                  </a:lnTo>
                  <a:lnTo>
                    <a:pt x="74" y="90"/>
                  </a:lnTo>
                  <a:lnTo>
                    <a:pt x="74" y="92"/>
                  </a:lnTo>
                  <a:lnTo>
                    <a:pt x="73" y="92"/>
                  </a:lnTo>
                  <a:lnTo>
                    <a:pt x="72" y="94"/>
                  </a:lnTo>
                  <a:lnTo>
                    <a:pt x="69" y="95"/>
                  </a:lnTo>
                  <a:lnTo>
                    <a:pt x="40" y="109"/>
                  </a:lnTo>
                  <a:lnTo>
                    <a:pt x="1" y="41"/>
                  </a:lnTo>
                  <a:close/>
                </a:path>
              </a:pathLst>
            </a:custGeom>
            <a:solidFill>
              <a:srgbClr val="000000"/>
            </a:solidFill>
            <a:ln w="1588">
              <a:solidFill>
                <a:srgbClr val="000000"/>
              </a:solidFill>
              <a:prstDash val="solid"/>
              <a:round/>
              <a:headEnd/>
              <a:tailEnd/>
            </a:ln>
          </p:spPr>
          <p:txBody>
            <a:bodyPr/>
            <a:lstStyle/>
            <a:p>
              <a:endParaRPr lang="en-MY"/>
            </a:p>
          </p:txBody>
        </p:sp>
        <p:sp>
          <p:nvSpPr>
            <p:cNvPr id="49283" name="Freeform 131"/>
            <p:cNvSpPr>
              <a:spLocks/>
            </p:cNvSpPr>
            <p:nvPr/>
          </p:nvSpPr>
          <p:spPr bwMode="auto">
            <a:xfrm>
              <a:off x="2274" y="2566"/>
              <a:ext cx="61" cy="87"/>
            </a:xfrm>
            <a:custGeom>
              <a:avLst/>
              <a:gdLst>
                <a:gd name="T0" fmla="*/ 46 w 61"/>
                <a:gd name="T1" fmla="*/ 3 h 87"/>
                <a:gd name="T2" fmla="*/ 12 w 61"/>
                <a:gd name="T3" fmla="*/ 18 h 87"/>
                <a:gd name="T4" fmla="*/ 12 w 61"/>
                <a:gd name="T5" fmla="*/ 18 h 87"/>
                <a:gd name="T6" fmla="*/ 9 w 61"/>
                <a:gd name="T7" fmla="*/ 18 h 87"/>
                <a:gd name="T8" fmla="*/ 8 w 61"/>
                <a:gd name="T9" fmla="*/ 19 h 87"/>
                <a:gd name="T10" fmla="*/ 6 w 61"/>
                <a:gd name="T11" fmla="*/ 21 h 87"/>
                <a:gd name="T12" fmla="*/ 5 w 61"/>
                <a:gd name="T13" fmla="*/ 22 h 87"/>
                <a:gd name="T14" fmla="*/ 4 w 61"/>
                <a:gd name="T15" fmla="*/ 23 h 87"/>
                <a:gd name="T16" fmla="*/ 3 w 61"/>
                <a:gd name="T17" fmla="*/ 26 h 87"/>
                <a:gd name="T18" fmla="*/ 1 w 61"/>
                <a:gd name="T19" fmla="*/ 27 h 87"/>
                <a:gd name="T20" fmla="*/ 1 w 61"/>
                <a:gd name="T21" fmla="*/ 28 h 87"/>
                <a:gd name="T22" fmla="*/ 0 w 61"/>
                <a:gd name="T23" fmla="*/ 29 h 87"/>
                <a:gd name="T24" fmla="*/ 0 w 61"/>
                <a:gd name="T25" fmla="*/ 32 h 87"/>
                <a:gd name="T26" fmla="*/ 0 w 61"/>
                <a:gd name="T27" fmla="*/ 33 h 87"/>
                <a:gd name="T28" fmla="*/ 0 w 61"/>
                <a:gd name="T29" fmla="*/ 36 h 87"/>
                <a:gd name="T30" fmla="*/ 0 w 61"/>
                <a:gd name="T31" fmla="*/ 37 h 87"/>
                <a:gd name="T32" fmla="*/ 0 w 61"/>
                <a:gd name="T33" fmla="*/ 39 h 87"/>
                <a:gd name="T34" fmla="*/ 0 w 61"/>
                <a:gd name="T35" fmla="*/ 41 h 87"/>
                <a:gd name="T36" fmla="*/ 0 w 61"/>
                <a:gd name="T37" fmla="*/ 43 h 87"/>
                <a:gd name="T38" fmla="*/ 25 w 61"/>
                <a:gd name="T39" fmla="*/ 87 h 87"/>
                <a:gd name="T40" fmla="*/ 52 w 61"/>
                <a:gd name="T41" fmla="*/ 75 h 87"/>
                <a:gd name="T42" fmla="*/ 52 w 61"/>
                <a:gd name="T43" fmla="*/ 75 h 87"/>
                <a:gd name="T44" fmla="*/ 52 w 61"/>
                <a:gd name="T45" fmla="*/ 75 h 87"/>
                <a:gd name="T46" fmla="*/ 54 w 61"/>
                <a:gd name="T47" fmla="*/ 73 h 87"/>
                <a:gd name="T48" fmla="*/ 54 w 61"/>
                <a:gd name="T49" fmla="*/ 72 h 87"/>
                <a:gd name="T50" fmla="*/ 56 w 61"/>
                <a:gd name="T51" fmla="*/ 71 h 87"/>
                <a:gd name="T52" fmla="*/ 57 w 61"/>
                <a:gd name="T53" fmla="*/ 71 h 87"/>
                <a:gd name="T54" fmla="*/ 58 w 61"/>
                <a:gd name="T55" fmla="*/ 70 h 87"/>
                <a:gd name="T56" fmla="*/ 58 w 61"/>
                <a:gd name="T57" fmla="*/ 70 h 87"/>
                <a:gd name="T58" fmla="*/ 59 w 61"/>
                <a:gd name="T59" fmla="*/ 68 h 87"/>
                <a:gd name="T60" fmla="*/ 59 w 61"/>
                <a:gd name="T61" fmla="*/ 67 h 87"/>
                <a:gd name="T62" fmla="*/ 59 w 61"/>
                <a:gd name="T63" fmla="*/ 66 h 87"/>
                <a:gd name="T64" fmla="*/ 61 w 61"/>
                <a:gd name="T65" fmla="*/ 66 h 87"/>
                <a:gd name="T66" fmla="*/ 61 w 61"/>
                <a:gd name="T67" fmla="*/ 65 h 87"/>
                <a:gd name="T68" fmla="*/ 61 w 61"/>
                <a:gd name="T69" fmla="*/ 63 h 87"/>
                <a:gd name="T70" fmla="*/ 61 w 61"/>
                <a:gd name="T71" fmla="*/ 62 h 87"/>
                <a:gd name="T72" fmla="*/ 61 w 61"/>
                <a:gd name="T73" fmla="*/ 61 h 87"/>
                <a:gd name="T74" fmla="*/ 61 w 61"/>
                <a:gd name="T75" fmla="*/ 58 h 87"/>
                <a:gd name="T76" fmla="*/ 61 w 61"/>
                <a:gd name="T77" fmla="*/ 8 h 87"/>
                <a:gd name="T78" fmla="*/ 61 w 61"/>
                <a:gd name="T79" fmla="*/ 8 h 87"/>
                <a:gd name="T80" fmla="*/ 61 w 61"/>
                <a:gd name="T81" fmla="*/ 8 h 87"/>
                <a:gd name="T82" fmla="*/ 61 w 61"/>
                <a:gd name="T83" fmla="*/ 7 h 87"/>
                <a:gd name="T84" fmla="*/ 61 w 61"/>
                <a:gd name="T85" fmla="*/ 5 h 87"/>
                <a:gd name="T86" fmla="*/ 61 w 61"/>
                <a:gd name="T87" fmla="*/ 4 h 87"/>
                <a:gd name="T88" fmla="*/ 61 w 61"/>
                <a:gd name="T89" fmla="*/ 3 h 87"/>
                <a:gd name="T90" fmla="*/ 61 w 61"/>
                <a:gd name="T91" fmla="*/ 3 h 87"/>
                <a:gd name="T92" fmla="*/ 59 w 61"/>
                <a:gd name="T93" fmla="*/ 2 h 87"/>
                <a:gd name="T94" fmla="*/ 58 w 61"/>
                <a:gd name="T95" fmla="*/ 2 h 87"/>
                <a:gd name="T96" fmla="*/ 57 w 61"/>
                <a:gd name="T97" fmla="*/ 0 h 87"/>
                <a:gd name="T98" fmla="*/ 57 w 61"/>
                <a:gd name="T99" fmla="*/ 0 h 87"/>
                <a:gd name="T100" fmla="*/ 56 w 61"/>
                <a:gd name="T101" fmla="*/ 0 h 87"/>
                <a:gd name="T102" fmla="*/ 54 w 61"/>
                <a:gd name="T103" fmla="*/ 0 h 87"/>
                <a:gd name="T104" fmla="*/ 52 w 61"/>
                <a:gd name="T105" fmla="*/ 0 h 87"/>
                <a:gd name="T106" fmla="*/ 51 w 61"/>
                <a:gd name="T107" fmla="*/ 2 h 87"/>
                <a:gd name="T108" fmla="*/ 48 w 61"/>
                <a:gd name="T109" fmla="*/ 2 h 87"/>
                <a:gd name="T110" fmla="*/ 46 w 61"/>
                <a:gd name="T111"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1" h="87">
                  <a:moveTo>
                    <a:pt x="46" y="3"/>
                  </a:moveTo>
                  <a:lnTo>
                    <a:pt x="12" y="18"/>
                  </a:lnTo>
                  <a:lnTo>
                    <a:pt x="12" y="18"/>
                  </a:lnTo>
                  <a:lnTo>
                    <a:pt x="9" y="18"/>
                  </a:lnTo>
                  <a:lnTo>
                    <a:pt x="8" y="19"/>
                  </a:lnTo>
                  <a:lnTo>
                    <a:pt x="6" y="21"/>
                  </a:lnTo>
                  <a:lnTo>
                    <a:pt x="5" y="22"/>
                  </a:lnTo>
                  <a:lnTo>
                    <a:pt x="4" y="23"/>
                  </a:lnTo>
                  <a:lnTo>
                    <a:pt x="3" y="26"/>
                  </a:lnTo>
                  <a:lnTo>
                    <a:pt x="1" y="27"/>
                  </a:lnTo>
                  <a:lnTo>
                    <a:pt x="1" y="28"/>
                  </a:lnTo>
                  <a:lnTo>
                    <a:pt x="0" y="29"/>
                  </a:lnTo>
                  <a:lnTo>
                    <a:pt x="0" y="32"/>
                  </a:lnTo>
                  <a:lnTo>
                    <a:pt x="0" y="33"/>
                  </a:lnTo>
                  <a:lnTo>
                    <a:pt x="0" y="36"/>
                  </a:lnTo>
                  <a:lnTo>
                    <a:pt x="0" y="37"/>
                  </a:lnTo>
                  <a:lnTo>
                    <a:pt x="0" y="39"/>
                  </a:lnTo>
                  <a:lnTo>
                    <a:pt x="0" y="41"/>
                  </a:lnTo>
                  <a:lnTo>
                    <a:pt x="0" y="43"/>
                  </a:lnTo>
                  <a:lnTo>
                    <a:pt x="25" y="87"/>
                  </a:lnTo>
                  <a:lnTo>
                    <a:pt x="52" y="75"/>
                  </a:lnTo>
                  <a:lnTo>
                    <a:pt x="52" y="75"/>
                  </a:lnTo>
                  <a:lnTo>
                    <a:pt x="52" y="75"/>
                  </a:lnTo>
                  <a:lnTo>
                    <a:pt x="54" y="73"/>
                  </a:lnTo>
                  <a:lnTo>
                    <a:pt x="54" y="72"/>
                  </a:lnTo>
                  <a:lnTo>
                    <a:pt x="56" y="71"/>
                  </a:lnTo>
                  <a:lnTo>
                    <a:pt x="57" y="71"/>
                  </a:lnTo>
                  <a:lnTo>
                    <a:pt x="58" y="70"/>
                  </a:lnTo>
                  <a:lnTo>
                    <a:pt x="58" y="70"/>
                  </a:lnTo>
                  <a:lnTo>
                    <a:pt x="59" y="68"/>
                  </a:lnTo>
                  <a:lnTo>
                    <a:pt x="59" y="67"/>
                  </a:lnTo>
                  <a:lnTo>
                    <a:pt x="59" y="66"/>
                  </a:lnTo>
                  <a:lnTo>
                    <a:pt x="61" y="66"/>
                  </a:lnTo>
                  <a:lnTo>
                    <a:pt x="61" y="65"/>
                  </a:lnTo>
                  <a:lnTo>
                    <a:pt x="61" y="63"/>
                  </a:lnTo>
                  <a:lnTo>
                    <a:pt x="61" y="62"/>
                  </a:lnTo>
                  <a:lnTo>
                    <a:pt x="61" y="61"/>
                  </a:lnTo>
                  <a:lnTo>
                    <a:pt x="61" y="58"/>
                  </a:lnTo>
                  <a:lnTo>
                    <a:pt x="61" y="8"/>
                  </a:lnTo>
                  <a:lnTo>
                    <a:pt x="61" y="8"/>
                  </a:lnTo>
                  <a:lnTo>
                    <a:pt x="61" y="8"/>
                  </a:lnTo>
                  <a:lnTo>
                    <a:pt x="61" y="7"/>
                  </a:lnTo>
                  <a:lnTo>
                    <a:pt x="61" y="5"/>
                  </a:lnTo>
                  <a:lnTo>
                    <a:pt x="61" y="4"/>
                  </a:lnTo>
                  <a:lnTo>
                    <a:pt x="61" y="3"/>
                  </a:lnTo>
                  <a:lnTo>
                    <a:pt x="61" y="3"/>
                  </a:lnTo>
                  <a:lnTo>
                    <a:pt x="59" y="2"/>
                  </a:lnTo>
                  <a:lnTo>
                    <a:pt x="58" y="2"/>
                  </a:lnTo>
                  <a:lnTo>
                    <a:pt x="57" y="0"/>
                  </a:lnTo>
                  <a:lnTo>
                    <a:pt x="57" y="0"/>
                  </a:lnTo>
                  <a:lnTo>
                    <a:pt x="56" y="0"/>
                  </a:lnTo>
                  <a:lnTo>
                    <a:pt x="54" y="0"/>
                  </a:lnTo>
                  <a:lnTo>
                    <a:pt x="52" y="0"/>
                  </a:lnTo>
                  <a:lnTo>
                    <a:pt x="51" y="2"/>
                  </a:lnTo>
                  <a:lnTo>
                    <a:pt x="48" y="2"/>
                  </a:lnTo>
                  <a:lnTo>
                    <a:pt x="46" y="3"/>
                  </a:lnTo>
                  <a:close/>
                </a:path>
              </a:pathLst>
            </a:custGeom>
            <a:solidFill>
              <a:srgbClr val="0000FF"/>
            </a:solidFill>
            <a:ln w="1588">
              <a:solidFill>
                <a:srgbClr val="000000"/>
              </a:solidFill>
              <a:prstDash val="solid"/>
              <a:round/>
              <a:headEnd/>
              <a:tailEnd/>
            </a:ln>
          </p:spPr>
          <p:txBody>
            <a:bodyPr/>
            <a:lstStyle/>
            <a:p>
              <a:endParaRPr lang="en-MY"/>
            </a:p>
          </p:txBody>
        </p:sp>
        <p:sp>
          <p:nvSpPr>
            <p:cNvPr id="49284" name="Freeform 132"/>
            <p:cNvSpPr>
              <a:spLocks/>
            </p:cNvSpPr>
            <p:nvPr/>
          </p:nvSpPr>
          <p:spPr bwMode="auto">
            <a:xfrm>
              <a:off x="2226" y="2580"/>
              <a:ext cx="133" cy="181"/>
            </a:xfrm>
            <a:custGeom>
              <a:avLst/>
              <a:gdLst>
                <a:gd name="T0" fmla="*/ 8 w 133"/>
                <a:gd name="T1" fmla="*/ 43 h 181"/>
                <a:gd name="T2" fmla="*/ 8 w 133"/>
                <a:gd name="T3" fmla="*/ 43 h 181"/>
                <a:gd name="T4" fmla="*/ 5 w 133"/>
                <a:gd name="T5" fmla="*/ 41 h 181"/>
                <a:gd name="T6" fmla="*/ 3 w 133"/>
                <a:gd name="T7" fmla="*/ 34 h 181"/>
                <a:gd name="T8" fmla="*/ 0 w 133"/>
                <a:gd name="T9" fmla="*/ 29 h 181"/>
                <a:gd name="T10" fmla="*/ 0 w 133"/>
                <a:gd name="T11" fmla="*/ 24 h 181"/>
                <a:gd name="T12" fmla="*/ 0 w 133"/>
                <a:gd name="T13" fmla="*/ 19 h 181"/>
                <a:gd name="T14" fmla="*/ 1 w 133"/>
                <a:gd name="T15" fmla="*/ 15 h 181"/>
                <a:gd name="T16" fmla="*/ 3 w 133"/>
                <a:gd name="T17" fmla="*/ 10 h 181"/>
                <a:gd name="T18" fmla="*/ 5 w 133"/>
                <a:gd name="T19" fmla="*/ 8 h 181"/>
                <a:gd name="T20" fmla="*/ 8 w 133"/>
                <a:gd name="T21" fmla="*/ 4 h 181"/>
                <a:gd name="T22" fmla="*/ 12 w 133"/>
                <a:gd name="T23" fmla="*/ 3 h 181"/>
                <a:gd name="T24" fmla="*/ 14 w 133"/>
                <a:gd name="T25" fmla="*/ 1 h 181"/>
                <a:gd name="T26" fmla="*/ 19 w 133"/>
                <a:gd name="T27" fmla="*/ 0 h 181"/>
                <a:gd name="T28" fmla="*/ 23 w 133"/>
                <a:gd name="T29" fmla="*/ 1 h 181"/>
                <a:gd name="T30" fmla="*/ 27 w 133"/>
                <a:gd name="T31" fmla="*/ 3 h 181"/>
                <a:gd name="T32" fmla="*/ 32 w 133"/>
                <a:gd name="T33" fmla="*/ 5 h 181"/>
                <a:gd name="T34" fmla="*/ 38 w 133"/>
                <a:gd name="T35" fmla="*/ 12 h 181"/>
                <a:gd name="T36" fmla="*/ 133 w 133"/>
                <a:gd name="T37" fmla="*/ 181 h 181"/>
                <a:gd name="T38" fmla="*/ 83 w 133"/>
                <a:gd name="T39" fmla="*/ 181 h 181"/>
                <a:gd name="T40" fmla="*/ 8 w 133"/>
                <a:gd name="T41" fmla="*/ 43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3" h="181">
                  <a:moveTo>
                    <a:pt x="8" y="43"/>
                  </a:moveTo>
                  <a:lnTo>
                    <a:pt x="8" y="43"/>
                  </a:lnTo>
                  <a:lnTo>
                    <a:pt x="5" y="41"/>
                  </a:lnTo>
                  <a:lnTo>
                    <a:pt x="3" y="34"/>
                  </a:lnTo>
                  <a:lnTo>
                    <a:pt x="0" y="29"/>
                  </a:lnTo>
                  <a:lnTo>
                    <a:pt x="0" y="24"/>
                  </a:lnTo>
                  <a:lnTo>
                    <a:pt x="0" y="19"/>
                  </a:lnTo>
                  <a:lnTo>
                    <a:pt x="1" y="15"/>
                  </a:lnTo>
                  <a:lnTo>
                    <a:pt x="3" y="10"/>
                  </a:lnTo>
                  <a:lnTo>
                    <a:pt x="5" y="8"/>
                  </a:lnTo>
                  <a:lnTo>
                    <a:pt x="8" y="4"/>
                  </a:lnTo>
                  <a:lnTo>
                    <a:pt x="12" y="3"/>
                  </a:lnTo>
                  <a:lnTo>
                    <a:pt x="14" y="1"/>
                  </a:lnTo>
                  <a:lnTo>
                    <a:pt x="19" y="0"/>
                  </a:lnTo>
                  <a:lnTo>
                    <a:pt x="23" y="1"/>
                  </a:lnTo>
                  <a:lnTo>
                    <a:pt x="27" y="3"/>
                  </a:lnTo>
                  <a:lnTo>
                    <a:pt x="32" y="5"/>
                  </a:lnTo>
                  <a:lnTo>
                    <a:pt x="38" y="12"/>
                  </a:lnTo>
                  <a:lnTo>
                    <a:pt x="133" y="181"/>
                  </a:lnTo>
                  <a:lnTo>
                    <a:pt x="83" y="181"/>
                  </a:lnTo>
                  <a:lnTo>
                    <a:pt x="8" y="43"/>
                  </a:lnTo>
                  <a:close/>
                </a:path>
              </a:pathLst>
            </a:custGeom>
            <a:solidFill>
              <a:srgbClr val="0000FF"/>
            </a:solidFill>
            <a:ln w="1588">
              <a:solidFill>
                <a:srgbClr val="000000"/>
              </a:solidFill>
              <a:prstDash val="solid"/>
              <a:round/>
              <a:headEnd/>
              <a:tailEnd/>
            </a:ln>
          </p:spPr>
          <p:txBody>
            <a:bodyPr/>
            <a:lstStyle/>
            <a:p>
              <a:endParaRPr lang="en-MY"/>
            </a:p>
          </p:txBody>
        </p:sp>
        <p:sp>
          <p:nvSpPr>
            <p:cNvPr id="49285" name="Line 133"/>
            <p:cNvSpPr>
              <a:spLocks noChangeShapeType="1"/>
            </p:cNvSpPr>
            <p:nvPr/>
          </p:nvSpPr>
          <p:spPr bwMode="auto">
            <a:xfrm>
              <a:off x="2256" y="2609"/>
              <a:ext cx="86" cy="15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49286" name="Line 134"/>
            <p:cNvSpPr>
              <a:spLocks noChangeShapeType="1"/>
            </p:cNvSpPr>
            <p:nvPr/>
          </p:nvSpPr>
          <p:spPr bwMode="auto">
            <a:xfrm flipV="1">
              <a:off x="2191" y="2417"/>
              <a:ext cx="176" cy="133"/>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49287" name="Freeform 135"/>
            <p:cNvSpPr>
              <a:spLocks/>
            </p:cNvSpPr>
            <p:nvPr/>
          </p:nvSpPr>
          <p:spPr bwMode="auto">
            <a:xfrm>
              <a:off x="2007" y="2570"/>
              <a:ext cx="157" cy="139"/>
            </a:xfrm>
            <a:custGeom>
              <a:avLst/>
              <a:gdLst>
                <a:gd name="T0" fmla="*/ 157 w 157"/>
                <a:gd name="T1" fmla="*/ 0 h 139"/>
                <a:gd name="T2" fmla="*/ 157 w 157"/>
                <a:gd name="T3" fmla="*/ 0 h 139"/>
                <a:gd name="T4" fmla="*/ 152 w 157"/>
                <a:gd name="T5" fmla="*/ 4 h 139"/>
                <a:gd name="T6" fmla="*/ 149 w 157"/>
                <a:gd name="T7" fmla="*/ 8 h 139"/>
                <a:gd name="T8" fmla="*/ 144 w 157"/>
                <a:gd name="T9" fmla="*/ 11 h 139"/>
                <a:gd name="T10" fmla="*/ 140 w 157"/>
                <a:gd name="T11" fmla="*/ 15 h 139"/>
                <a:gd name="T12" fmla="*/ 136 w 157"/>
                <a:gd name="T13" fmla="*/ 19 h 139"/>
                <a:gd name="T14" fmla="*/ 132 w 157"/>
                <a:gd name="T15" fmla="*/ 22 h 139"/>
                <a:gd name="T16" fmla="*/ 127 w 157"/>
                <a:gd name="T17" fmla="*/ 25 h 139"/>
                <a:gd name="T18" fmla="*/ 123 w 157"/>
                <a:gd name="T19" fmla="*/ 29 h 139"/>
                <a:gd name="T20" fmla="*/ 120 w 157"/>
                <a:gd name="T21" fmla="*/ 33 h 139"/>
                <a:gd name="T22" fmla="*/ 116 w 157"/>
                <a:gd name="T23" fmla="*/ 37 h 139"/>
                <a:gd name="T24" fmla="*/ 112 w 157"/>
                <a:gd name="T25" fmla="*/ 39 h 139"/>
                <a:gd name="T26" fmla="*/ 107 w 157"/>
                <a:gd name="T27" fmla="*/ 43 h 139"/>
                <a:gd name="T28" fmla="*/ 103 w 157"/>
                <a:gd name="T29" fmla="*/ 47 h 139"/>
                <a:gd name="T30" fmla="*/ 98 w 157"/>
                <a:gd name="T31" fmla="*/ 51 h 139"/>
                <a:gd name="T32" fmla="*/ 94 w 157"/>
                <a:gd name="T33" fmla="*/ 54 h 139"/>
                <a:gd name="T34" fmla="*/ 89 w 157"/>
                <a:gd name="T35" fmla="*/ 58 h 139"/>
                <a:gd name="T36" fmla="*/ 86 w 157"/>
                <a:gd name="T37" fmla="*/ 62 h 139"/>
                <a:gd name="T38" fmla="*/ 80 w 157"/>
                <a:gd name="T39" fmla="*/ 66 h 139"/>
                <a:gd name="T40" fmla="*/ 75 w 157"/>
                <a:gd name="T41" fmla="*/ 71 h 139"/>
                <a:gd name="T42" fmla="*/ 72 w 157"/>
                <a:gd name="T43" fmla="*/ 75 h 139"/>
                <a:gd name="T44" fmla="*/ 67 w 157"/>
                <a:gd name="T45" fmla="*/ 78 h 139"/>
                <a:gd name="T46" fmla="*/ 60 w 157"/>
                <a:gd name="T47" fmla="*/ 83 h 139"/>
                <a:gd name="T48" fmla="*/ 57 w 157"/>
                <a:gd name="T49" fmla="*/ 87 h 139"/>
                <a:gd name="T50" fmla="*/ 50 w 157"/>
                <a:gd name="T51" fmla="*/ 93 h 139"/>
                <a:gd name="T52" fmla="*/ 45 w 157"/>
                <a:gd name="T53" fmla="*/ 99 h 139"/>
                <a:gd name="T54" fmla="*/ 39 w 157"/>
                <a:gd name="T55" fmla="*/ 104 h 139"/>
                <a:gd name="T56" fmla="*/ 34 w 157"/>
                <a:gd name="T57" fmla="*/ 109 h 139"/>
                <a:gd name="T58" fmla="*/ 28 w 157"/>
                <a:gd name="T59" fmla="*/ 114 h 139"/>
                <a:gd name="T60" fmla="*/ 20 w 157"/>
                <a:gd name="T61" fmla="*/ 120 h 139"/>
                <a:gd name="T62" fmla="*/ 14 w 157"/>
                <a:gd name="T63" fmla="*/ 126 h 139"/>
                <a:gd name="T64" fmla="*/ 0 w 157"/>
                <a:gd name="T65"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7" h="139">
                  <a:moveTo>
                    <a:pt x="157" y="0"/>
                  </a:moveTo>
                  <a:lnTo>
                    <a:pt x="157" y="0"/>
                  </a:lnTo>
                  <a:lnTo>
                    <a:pt x="152" y="4"/>
                  </a:lnTo>
                  <a:lnTo>
                    <a:pt x="149" y="8"/>
                  </a:lnTo>
                  <a:lnTo>
                    <a:pt x="144" y="11"/>
                  </a:lnTo>
                  <a:lnTo>
                    <a:pt x="140" y="15"/>
                  </a:lnTo>
                  <a:lnTo>
                    <a:pt x="136" y="19"/>
                  </a:lnTo>
                  <a:lnTo>
                    <a:pt x="132" y="22"/>
                  </a:lnTo>
                  <a:lnTo>
                    <a:pt x="127" y="25"/>
                  </a:lnTo>
                  <a:lnTo>
                    <a:pt x="123" y="29"/>
                  </a:lnTo>
                  <a:lnTo>
                    <a:pt x="120" y="33"/>
                  </a:lnTo>
                  <a:lnTo>
                    <a:pt x="116" y="37"/>
                  </a:lnTo>
                  <a:lnTo>
                    <a:pt x="112" y="39"/>
                  </a:lnTo>
                  <a:lnTo>
                    <a:pt x="107" y="43"/>
                  </a:lnTo>
                  <a:lnTo>
                    <a:pt x="103" y="47"/>
                  </a:lnTo>
                  <a:lnTo>
                    <a:pt x="98" y="51"/>
                  </a:lnTo>
                  <a:lnTo>
                    <a:pt x="94" y="54"/>
                  </a:lnTo>
                  <a:lnTo>
                    <a:pt x="89" y="58"/>
                  </a:lnTo>
                  <a:lnTo>
                    <a:pt x="86" y="62"/>
                  </a:lnTo>
                  <a:lnTo>
                    <a:pt x="80" y="66"/>
                  </a:lnTo>
                  <a:lnTo>
                    <a:pt x="75" y="71"/>
                  </a:lnTo>
                  <a:lnTo>
                    <a:pt x="72" y="75"/>
                  </a:lnTo>
                  <a:lnTo>
                    <a:pt x="67" y="78"/>
                  </a:lnTo>
                  <a:lnTo>
                    <a:pt x="60" y="83"/>
                  </a:lnTo>
                  <a:lnTo>
                    <a:pt x="57" y="87"/>
                  </a:lnTo>
                  <a:lnTo>
                    <a:pt x="50" y="93"/>
                  </a:lnTo>
                  <a:lnTo>
                    <a:pt x="45" y="99"/>
                  </a:lnTo>
                  <a:lnTo>
                    <a:pt x="39" y="104"/>
                  </a:lnTo>
                  <a:lnTo>
                    <a:pt x="34" y="109"/>
                  </a:lnTo>
                  <a:lnTo>
                    <a:pt x="28" y="114"/>
                  </a:lnTo>
                  <a:lnTo>
                    <a:pt x="20" y="120"/>
                  </a:lnTo>
                  <a:lnTo>
                    <a:pt x="14" y="126"/>
                  </a:lnTo>
                  <a:lnTo>
                    <a:pt x="0" y="139"/>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sp>
          <p:nvSpPr>
            <p:cNvPr id="49288" name="Freeform 136"/>
            <p:cNvSpPr>
              <a:spLocks/>
            </p:cNvSpPr>
            <p:nvPr/>
          </p:nvSpPr>
          <p:spPr bwMode="auto">
            <a:xfrm>
              <a:off x="2161" y="2610"/>
              <a:ext cx="98" cy="190"/>
            </a:xfrm>
            <a:custGeom>
              <a:avLst/>
              <a:gdLst>
                <a:gd name="T0" fmla="*/ 2 w 98"/>
                <a:gd name="T1" fmla="*/ 154 h 190"/>
                <a:gd name="T2" fmla="*/ 2 w 98"/>
                <a:gd name="T3" fmla="*/ 190 h 190"/>
                <a:gd name="T4" fmla="*/ 88 w 98"/>
                <a:gd name="T5" fmla="*/ 187 h 190"/>
                <a:gd name="T6" fmla="*/ 88 w 98"/>
                <a:gd name="T7" fmla="*/ 153 h 190"/>
                <a:gd name="T8" fmla="*/ 90 w 98"/>
                <a:gd name="T9" fmla="*/ 151 h 190"/>
                <a:gd name="T10" fmla="*/ 92 w 98"/>
                <a:gd name="T11" fmla="*/ 148 h 190"/>
                <a:gd name="T12" fmla="*/ 94 w 98"/>
                <a:gd name="T13" fmla="*/ 146 h 190"/>
                <a:gd name="T14" fmla="*/ 95 w 98"/>
                <a:gd name="T15" fmla="*/ 143 h 190"/>
                <a:gd name="T16" fmla="*/ 97 w 98"/>
                <a:gd name="T17" fmla="*/ 139 h 190"/>
                <a:gd name="T18" fmla="*/ 98 w 98"/>
                <a:gd name="T19" fmla="*/ 134 h 190"/>
                <a:gd name="T20" fmla="*/ 98 w 98"/>
                <a:gd name="T21" fmla="*/ 129 h 190"/>
                <a:gd name="T22" fmla="*/ 98 w 98"/>
                <a:gd name="T23" fmla="*/ 124 h 190"/>
                <a:gd name="T24" fmla="*/ 98 w 98"/>
                <a:gd name="T25" fmla="*/ 118 h 190"/>
                <a:gd name="T26" fmla="*/ 98 w 98"/>
                <a:gd name="T27" fmla="*/ 111 h 190"/>
                <a:gd name="T28" fmla="*/ 98 w 98"/>
                <a:gd name="T29" fmla="*/ 103 h 190"/>
                <a:gd name="T30" fmla="*/ 97 w 98"/>
                <a:gd name="T31" fmla="*/ 95 h 190"/>
                <a:gd name="T32" fmla="*/ 95 w 98"/>
                <a:gd name="T33" fmla="*/ 88 h 190"/>
                <a:gd name="T34" fmla="*/ 95 w 98"/>
                <a:gd name="T35" fmla="*/ 79 h 190"/>
                <a:gd name="T36" fmla="*/ 94 w 98"/>
                <a:gd name="T37" fmla="*/ 71 h 190"/>
                <a:gd name="T38" fmla="*/ 93 w 98"/>
                <a:gd name="T39" fmla="*/ 64 h 190"/>
                <a:gd name="T40" fmla="*/ 90 w 98"/>
                <a:gd name="T41" fmla="*/ 51 h 190"/>
                <a:gd name="T42" fmla="*/ 88 w 98"/>
                <a:gd name="T43" fmla="*/ 41 h 190"/>
                <a:gd name="T44" fmla="*/ 84 w 98"/>
                <a:gd name="T45" fmla="*/ 32 h 190"/>
                <a:gd name="T46" fmla="*/ 83 w 98"/>
                <a:gd name="T47" fmla="*/ 24 h 190"/>
                <a:gd name="T48" fmla="*/ 80 w 98"/>
                <a:gd name="T49" fmla="*/ 18 h 190"/>
                <a:gd name="T50" fmla="*/ 75 w 98"/>
                <a:gd name="T51" fmla="*/ 11 h 190"/>
                <a:gd name="T52" fmla="*/ 73 w 98"/>
                <a:gd name="T53" fmla="*/ 7 h 190"/>
                <a:gd name="T54" fmla="*/ 69 w 98"/>
                <a:gd name="T55" fmla="*/ 3 h 190"/>
                <a:gd name="T56" fmla="*/ 63 w 98"/>
                <a:gd name="T57" fmla="*/ 2 h 190"/>
                <a:gd name="T58" fmla="*/ 55 w 98"/>
                <a:gd name="T59" fmla="*/ 0 h 190"/>
                <a:gd name="T60" fmla="*/ 49 w 98"/>
                <a:gd name="T61" fmla="*/ 0 h 190"/>
                <a:gd name="T62" fmla="*/ 40 w 98"/>
                <a:gd name="T63" fmla="*/ 0 h 190"/>
                <a:gd name="T64" fmla="*/ 34 w 98"/>
                <a:gd name="T65" fmla="*/ 0 h 190"/>
                <a:gd name="T66" fmla="*/ 27 w 98"/>
                <a:gd name="T67" fmla="*/ 0 h 190"/>
                <a:gd name="T68" fmla="*/ 22 w 98"/>
                <a:gd name="T69" fmla="*/ 2 h 190"/>
                <a:gd name="T70" fmla="*/ 17 w 98"/>
                <a:gd name="T71" fmla="*/ 3 h 190"/>
                <a:gd name="T72" fmla="*/ 14 w 98"/>
                <a:gd name="T73" fmla="*/ 4 h 190"/>
                <a:gd name="T74" fmla="*/ 8 w 98"/>
                <a:gd name="T75" fmla="*/ 8 h 190"/>
                <a:gd name="T76" fmla="*/ 6 w 98"/>
                <a:gd name="T77" fmla="*/ 13 h 190"/>
                <a:gd name="T78" fmla="*/ 3 w 98"/>
                <a:gd name="T79" fmla="*/ 21 h 190"/>
                <a:gd name="T80" fmla="*/ 2 w 98"/>
                <a:gd name="T81" fmla="*/ 27 h 190"/>
                <a:gd name="T82" fmla="*/ 1 w 98"/>
                <a:gd name="T83" fmla="*/ 38 h 190"/>
                <a:gd name="T84" fmla="*/ 1 w 98"/>
                <a:gd name="T85" fmla="*/ 50 h 190"/>
                <a:gd name="T86" fmla="*/ 0 w 98"/>
                <a:gd name="T87" fmla="*/ 64 h 190"/>
                <a:gd name="T88" fmla="*/ 1 w 98"/>
                <a:gd name="T89" fmla="*/ 77 h 190"/>
                <a:gd name="T90" fmla="*/ 2 w 98"/>
                <a:gd name="T91" fmla="*/ 91 h 190"/>
                <a:gd name="T92" fmla="*/ 2 w 98"/>
                <a:gd name="T93" fmla="*/ 104 h 190"/>
                <a:gd name="T94" fmla="*/ 5 w 98"/>
                <a:gd name="T95" fmla="*/ 114 h 190"/>
                <a:gd name="T96" fmla="*/ 6 w 98"/>
                <a:gd name="T97" fmla="*/ 122 h 190"/>
                <a:gd name="T98" fmla="*/ 7 w 98"/>
                <a:gd name="T99" fmla="*/ 127 h 190"/>
                <a:gd name="T100" fmla="*/ 8 w 98"/>
                <a:gd name="T101" fmla="*/ 133 h 190"/>
                <a:gd name="T102" fmla="*/ 10 w 98"/>
                <a:gd name="T103" fmla="*/ 137 h 190"/>
                <a:gd name="T104" fmla="*/ 12 w 98"/>
                <a:gd name="T105" fmla="*/ 142 h 190"/>
                <a:gd name="T106" fmla="*/ 15 w 98"/>
                <a:gd name="T107" fmla="*/ 146 h 190"/>
                <a:gd name="T108" fmla="*/ 17 w 98"/>
                <a:gd name="T109" fmla="*/ 149 h 190"/>
                <a:gd name="T110" fmla="*/ 24 w 98"/>
                <a:gd name="T111" fmla="*/ 154 h 190"/>
                <a:gd name="T112" fmla="*/ 2 w 98"/>
                <a:gd name="T113" fmla="*/ 15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8" h="190">
                  <a:moveTo>
                    <a:pt x="2" y="154"/>
                  </a:moveTo>
                  <a:lnTo>
                    <a:pt x="2" y="190"/>
                  </a:lnTo>
                  <a:lnTo>
                    <a:pt x="88" y="187"/>
                  </a:lnTo>
                  <a:lnTo>
                    <a:pt x="88" y="153"/>
                  </a:lnTo>
                  <a:lnTo>
                    <a:pt x="90" y="151"/>
                  </a:lnTo>
                  <a:lnTo>
                    <a:pt x="92" y="148"/>
                  </a:lnTo>
                  <a:lnTo>
                    <a:pt x="94" y="146"/>
                  </a:lnTo>
                  <a:lnTo>
                    <a:pt x="95" y="143"/>
                  </a:lnTo>
                  <a:lnTo>
                    <a:pt x="97" y="139"/>
                  </a:lnTo>
                  <a:lnTo>
                    <a:pt x="98" y="134"/>
                  </a:lnTo>
                  <a:lnTo>
                    <a:pt x="98" y="129"/>
                  </a:lnTo>
                  <a:lnTo>
                    <a:pt x="98" y="124"/>
                  </a:lnTo>
                  <a:lnTo>
                    <a:pt x="98" y="118"/>
                  </a:lnTo>
                  <a:lnTo>
                    <a:pt x="98" y="111"/>
                  </a:lnTo>
                  <a:lnTo>
                    <a:pt x="98" y="103"/>
                  </a:lnTo>
                  <a:lnTo>
                    <a:pt x="97" y="95"/>
                  </a:lnTo>
                  <a:lnTo>
                    <a:pt x="95" y="88"/>
                  </a:lnTo>
                  <a:lnTo>
                    <a:pt x="95" y="79"/>
                  </a:lnTo>
                  <a:lnTo>
                    <a:pt x="94" y="71"/>
                  </a:lnTo>
                  <a:lnTo>
                    <a:pt x="93" y="64"/>
                  </a:lnTo>
                  <a:lnTo>
                    <a:pt x="90" y="51"/>
                  </a:lnTo>
                  <a:lnTo>
                    <a:pt x="88" y="41"/>
                  </a:lnTo>
                  <a:lnTo>
                    <a:pt x="84" y="32"/>
                  </a:lnTo>
                  <a:lnTo>
                    <a:pt x="83" y="24"/>
                  </a:lnTo>
                  <a:lnTo>
                    <a:pt x="80" y="18"/>
                  </a:lnTo>
                  <a:lnTo>
                    <a:pt x="75" y="11"/>
                  </a:lnTo>
                  <a:lnTo>
                    <a:pt x="73" y="7"/>
                  </a:lnTo>
                  <a:lnTo>
                    <a:pt x="69" y="3"/>
                  </a:lnTo>
                  <a:lnTo>
                    <a:pt x="63" y="2"/>
                  </a:lnTo>
                  <a:lnTo>
                    <a:pt x="55" y="0"/>
                  </a:lnTo>
                  <a:lnTo>
                    <a:pt x="49" y="0"/>
                  </a:lnTo>
                  <a:lnTo>
                    <a:pt x="40" y="0"/>
                  </a:lnTo>
                  <a:lnTo>
                    <a:pt x="34" y="0"/>
                  </a:lnTo>
                  <a:lnTo>
                    <a:pt x="27" y="0"/>
                  </a:lnTo>
                  <a:lnTo>
                    <a:pt x="22" y="2"/>
                  </a:lnTo>
                  <a:lnTo>
                    <a:pt x="17" y="3"/>
                  </a:lnTo>
                  <a:lnTo>
                    <a:pt x="14" y="4"/>
                  </a:lnTo>
                  <a:lnTo>
                    <a:pt x="8" y="8"/>
                  </a:lnTo>
                  <a:lnTo>
                    <a:pt x="6" y="13"/>
                  </a:lnTo>
                  <a:lnTo>
                    <a:pt x="3" y="21"/>
                  </a:lnTo>
                  <a:lnTo>
                    <a:pt x="2" y="27"/>
                  </a:lnTo>
                  <a:lnTo>
                    <a:pt x="1" y="38"/>
                  </a:lnTo>
                  <a:lnTo>
                    <a:pt x="1" y="50"/>
                  </a:lnTo>
                  <a:lnTo>
                    <a:pt x="0" y="64"/>
                  </a:lnTo>
                  <a:lnTo>
                    <a:pt x="1" y="77"/>
                  </a:lnTo>
                  <a:lnTo>
                    <a:pt x="2" y="91"/>
                  </a:lnTo>
                  <a:lnTo>
                    <a:pt x="2" y="104"/>
                  </a:lnTo>
                  <a:lnTo>
                    <a:pt x="5" y="114"/>
                  </a:lnTo>
                  <a:lnTo>
                    <a:pt x="6" y="122"/>
                  </a:lnTo>
                  <a:lnTo>
                    <a:pt x="7" y="127"/>
                  </a:lnTo>
                  <a:lnTo>
                    <a:pt x="8" y="133"/>
                  </a:lnTo>
                  <a:lnTo>
                    <a:pt x="10" y="137"/>
                  </a:lnTo>
                  <a:lnTo>
                    <a:pt x="12" y="142"/>
                  </a:lnTo>
                  <a:lnTo>
                    <a:pt x="15" y="146"/>
                  </a:lnTo>
                  <a:lnTo>
                    <a:pt x="17" y="149"/>
                  </a:lnTo>
                  <a:lnTo>
                    <a:pt x="24" y="154"/>
                  </a:lnTo>
                  <a:lnTo>
                    <a:pt x="2" y="154"/>
                  </a:lnTo>
                  <a:close/>
                </a:path>
              </a:pathLst>
            </a:custGeom>
            <a:solidFill>
              <a:srgbClr val="000000"/>
            </a:solidFill>
            <a:ln w="1588">
              <a:solidFill>
                <a:srgbClr val="FFFFFF"/>
              </a:solidFill>
              <a:prstDash val="solid"/>
              <a:round/>
              <a:headEnd/>
              <a:tailEnd/>
            </a:ln>
          </p:spPr>
          <p:txBody>
            <a:bodyPr/>
            <a:lstStyle/>
            <a:p>
              <a:endParaRPr lang="en-MY"/>
            </a:p>
          </p:txBody>
        </p:sp>
        <p:sp>
          <p:nvSpPr>
            <p:cNvPr id="49289" name="Freeform 137"/>
            <p:cNvSpPr>
              <a:spLocks/>
            </p:cNvSpPr>
            <p:nvPr/>
          </p:nvSpPr>
          <p:spPr bwMode="auto">
            <a:xfrm>
              <a:off x="2168" y="2768"/>
              <a:ext cx="25" cy="27"/>
            </a:xfrm>
            <a:custGeom>
              <a:avLst/>
              <a:gdLst>
                <a:gd name="T0" fmla="*/ 0 w 25"/>
                <a:gd name="T1" fmla="*/ 0 h 27"/>
                <a:gd name="T2" fmla="*/ 0 w 25"/>
                <a:gd name="T3" fmla="*/ 27 h 27"/>
                <a:gd name="T4" fmla="*/ 0 w 25"/>
                <a:gd name="T5" fmla="*/ 27 h 27"/>
                <a:gd name="T6" fmla="*/ 1 w 25"/>
                <a:gd name="T7" fmla="*/ 27 h 27"/>
                <a:gd name="T8" fmla="*/ 4 w 25"/>
                <a:gd name="T9" fmla="*/ 27 h 27"/>
                <a:gd name="T10" fmla="*/ 7 w 25"/>
                <a:gd name="T11" fmla="*/ 27 h 27"/>
                <a:gd name="T12" fmla="*/ 9 w 25"/>
                <a:gd name="T13" fmla="*/ 27 h 27"/>
                <a:gd name="T14" fmla="*/ 12 w 25"/>
                <a:gd name="T15" fmla="*/ 25 h 27"/>
                <a:gd name="T16" fmla="*/ 14 w 25"/>
                <a:gd name="T17" fmla="*/ 24 h 27"/>
                <a:gd name="T18" fmla="*/ 17 w 25"/>
                <a:gd name="T19" fmla="*/ 23 h 27"/>
                <a:gd name="T20" fmla="*/ 18 w 25"/>
                <a:gd name="T21" fmla="*/ 22 h 27"/>
                <a:gd name="T22" fmla="*/ 20 w 25"/>
                <a:gd name="T23" fmla="*/ 19 h 27"/>
                <a:gd name="T24" fmla="*/ 22 w 25"/>
                <a:gd name="T25" fmla="*/ 18 h 27"/>
                <a:gd name="T26" fmla="*/ 23 w 25"/>
                <a:gd name="T27" fmla="*/ 15 h 27"/>
                <a:gd name="T28" fmla="*/ 23 w 25"/>
                <a:gd name="T29" fmla="*/ 14 h 27"/>
                <a:gd name="T30" fmla="*/ 24 w 25"/>
                <a:gd name="T31" fmla="*/ 12 h 27"/>
                <a:gd name="T32" fmla="*/ 25 w 25"/>
                <a:gd name="T33" fmla="*/ 8 h 27"/>
                <a:gd name="T34" fmla="*/ 25 w 25"/>
                <a:gd name="T35" fmla="*/ 5 h 27"/>
                <a:gd name="T36" fmla="*/ 24 w 25"/>
                <a:gd name="T37" fmla="*/ 0 h 27"/>
                <a:gd name="T38" fmla="*/ 0 w 25"/>
                <a:gd name="T3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27">
                  <a:moveTo>
                    <a:pt x="0" y="0"/>
                  </a:moveTo>
                  <a:lnTo>
                    <a:pt x="0" y="27"/>
                  </a:lnTo>
                  <a:lnTo>
                    <a:pt x="0" y="27"/>
                  </a:lnTo>
                  <a:lnTo>
                    <a:pt x="1" y="27"/>
                  </a:lnTo>
                  <a:lnTo>
                    <a:pt x="4" y="27"/>
                  </a:lnTo>
                  <a:lnTo>
                    <a:pt x="7" y="27"/>
                  </a:lnTo>
                  <a:lnTo>
                    <a:pt x="9" y="27"/>
                  </a:lnTo>
                  <a:lnTo>
                    <a:pt x="12" y="25"/>
                  </a:lnTo>
                  <a:lnTo>
                    <a:pt x="14" y="24"/>
                  </a:lnTo>
                  <a:lnTo>
                    <a:pt x="17" y="23"/>
                  </a:lnTo>
                  <a:lnTo>
                    <a:pt x="18" y="22"/>
                  </a:lnTo>
                  <a:lnTo>
                    <a:pt x="20" y="19"/>
                  </a:lnTo>
                  <a:lnTo>
                    <a:pt x="22" y="18"/>
                  </a:lnTo>
                  <a:lnTo>
                    <a:pt x="23" y="15"/>
                  </a:lnTo>
                  <a:lnTo>
                    <a:pt x="23" y="14"/>
                  </a:lnTo>
                  <a:lnTo>
                    <a:pt x="24" y="12"/>
                  </a:lnTo>
                  <a:lnTo>
                    <a:pt x="25" y="8"/>
                  </a:lnTo>
                  <a:lnTo>
                    <a:pt x="25" y="5"/>
                  </a:lnTo>
                  <a:lnTo>
                    <a:pt x="24" y="0"/>
                  </a:lnTo>
                  <a:lnTo>
                    <a:pt x="0" y="0"/>
                  </a:lnTo>
                  <a:close/>
                </a:path>
              </a:pathLst>
            </a:custGeom>
            <a:solidFill>
              <a:srgbClr val="FFFFFF"/>
            </a:solidFill>
            <a:ln w="1588">
              <a:solidFill>
                <a:srgbClr val="FFFFFF"/>
              </a:solidFill>
              <a:prstDash val="solid"/>
              <a:round/>
              <a:headEnd/>
              <a:tailEnd/>
            </a:ln>
          </p:spPr>
          <p:txBody>
            <a:bodyPr/>
            <a:lstStyle/>
            <a:p>
              <a:endParaRPr lang="en-MY"/>
            </a:p>
          </p:txBody>
        </p:sp>
        <p:sp>
          <p:nvSpPr>
            <p:cNvPr id="49290" name="Freeform 138"/>
            <p:cNvSpPr>
              <a:spLocks/>
            </p:cNvSpPr>
            <p:nvPr/>
          </p:nvSpPr>
          <p:spPr bwMode="auto">
            <a:xfrm>
              <a:off x="2224" y="2767"/>
              <a:ext cx="19" cy="28"/>
            </a:xfrm>
            <a:custGeom>
              <a:avLst/>
              <a:gdLst>
                <a:gd name="T0" fmla="*/ 0 w 19"/>
                <a:gd name="T1" fmla="*/ 0 h 28"/>
                <a:gd name="T2" fmla="*/ 19 w 19"/>
                <a:gd name="T3" fmla="*/ 0 h 28"/>
                <a:gd name="T4" fmla="*/ 19 w 19"/>
                <a:gd name="T5" fmla="*/ 28 h 28"/>
                <a:gd name="T6" fmla="*/ 19 w 19"/>
                <a:gd name="T7" fmla="*/ 28 h 28"/>
                <a:gd name="T8" fmla="*/ 17 w 19"/>
                <a:gd name="T9" fmla="*/ 28 h 28"/>
                <a:gd name="T10" fmla="*/ 15 w 19"/>
                <a:gd name="T11" fmla="*/ 28 h 28"/>
                <a:gd name="T12" fmla="*/ 11 w 19"/>
                <a:gd name="T13" fmla="*/ 26 h 28"/>
                <a:gd name="T14" fmla="*/ 10 w 19"/>
                <a:gd name="T15" fmla="*/ 26 h 28"/>
                <a:gd name="T16" fmla="*/ 7 w 19"/>
                <a:gd name="T17" fmla="*/ 25 h 28"/>
                <a:gd name="T18" fmla="*/ 6 w 19"/>
                <a:gd name="T19" fmla="*/ 24 h 28"/>
                <a:gd name="T20" fmla="*/ 5 w 19"/>
                <a:gd name="T21" fmla="*/ 23 h 28"/>
                <a:gd name="T22" fmla="*/ 3 w 19"/>
                <a:gd name="T23" fmla="*/ 21 h 28"/>
                <a:gd name="T24" fmla="*/ 2 w 19"/>
                <a:gd name="T25" fmla="*/ 19 h 28"/>
                <a:gd name="T26" fmla="*/ 1 w 19"/>
                <a:gd name="T27" fmla="*/ 18 h 28"/>
                <a:gd name="T28" fmla="*/ 1 w 19"/>
                <a:gd name="T29" fmla="*/ 15 h 28"/>
                <a:gd name="T30" fmla="*/ 1 w 19"/>
                <a:gd name="T31" fmla="*/ 13 h 28"/>
                <a:gd name="T32" fmla="*/ 0 w 19"/>
                <a:gd name="T33" fmla="*/ 11 h 28"/>
                <a:gd name="T34" fmla="*/ 0 w 19"/>
                <a:gd name="T35" fmla="*/ 7 h 28"/>
                <a:gd name="T36" fmla="*/ 0 w 19"/>
                <a:gd name="T37" fmla="*/ 5 h 28"/>
                <a:gd name="T38" fmla="*/ 0 w 19"/>
                <a:gd name="T3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 h="28">
                  <a:moveTo>
                    <a:pt x="0" y="0"/>
                  </a:moveTo>
                  <a:lnTo>
                    <a:pt x="19" y="0"/>
                  </a:lnTo>
                  <a:lnTo>
                    <a:pt x="19" y="28"/>
                  </a:lnTo>
                  <a:lnTo>
                    <a:pt x="19" y="28"/>
                  </a:lnTo>
                  <a:lnTo>
                    <a:pt x="17" y="28"/>
                  </a:lnTo>
                  <a:lnTo>
                    <a:pt x="15" y="28"/>
                  </a:lnTo>
                  <a:lnTo>
                    <a:pt x="11" y="26"/>
                  </a:lnTo>
                  <a:lnTo>
                    <a:pt x="10" y="26"/>
                  </a:lnTo>
                  <a:lnTo>
                    <a:pt x="7" y="25"/>
                  </a:lnTo>
                  <a:lnTo>
                    <a:pt x="6" y="24"/>
                  </a:lnTo>
                  <a:lnTo>
                    <a:pt x="5" y="23"/>
                  </a:lnTo>
                  <a:lnTo>
                    <a:pt x="3" y="21"/>
                  </a:lnTo>
                  <a:lnTo>
                    <a:pt x="2" y="19"/>
                  </a:lnTo>
                  <a:lnTo>
                    <a:pt x="1" y="18"/>
                  </a:lnTo>
                  <a:lnTo>
                    <a:pt x="1" y="15"/>
                  </a:lnTo>
                  <a:lnTo>
                    <a:pt x="1" y="13"/>
                  </a:lnTo>
                  <a:lnTo>
                    <a:pt x="0" y="11"/>
                  </a:lnTo>
                  <a:lnTo>
                    <a:pt x="0" y="7"/>
                  </a:lnTo>
                  <a:lnTo>
                    <a:pt x="0" y="5"/>
                  </a:lnTo>
                  <a:lnTo>
                    <a:pt x="0" y="0"/>
                  </a:lnTo>
                  <a:close/>
                </a:path>
              </a:pathLst>
            </a:custGeom>
            <a:solidFill>
              <a:srgbClr val="FFFFFF"/>
            </a:solidFill>
            <a:ln w="1588">
              <a:solidFill>
                <a:srgbClr val="FFFFFF"/>
              </a:solidFill>
              <a:prstDash val="solid"/>
              <a:round/>
              <a:headEnd/>
              <a:tailEnd/>
            </a:ln>
          </p:spPr>
          <p:txBody>
            <a:bodyPr/>
            <a:lstStyle/>
            <a:p>
              <a:endParaRPr lang="en-MY"/>
            </a:p>
          </p:txBody>
        </p:sp>
        <p:sp>
          <p:nvSpPr>
            <p:cNvPr id="49291" name="Freeform 139"/>
            <p:cNvSpPr>
              <a:spLocks/>
            </p:cNvSpPr>
            <p:nvPr/>
          </p:nvSpPr>
          <p:spPr bwMode="auto">
            <a:xfrm>
              <a:off x="2173" y="2621"/>
              <a:ext cx="61" cy="130"/>
            </a:xfrm>
            <a:custGeom>
              <a:avLst/>
              <a:gdLst>
                <a:gd name="T0" fmla="*/ 0 w 61"/>
                <a:gd name="T1" fmla="*/ 1 h 130"/>
                <a:gd name="T2" fmla="*/ 5 w 61"/>
                <a:gd name="T3" fmla="*/ 1 h 130"/>
                <a:gd name="T4" fmla="*/ 9 w 61"/>
                <a:gd name="T5" fmla="*/ 0 h 130"/>
                <a:gd name="T6" fmla="*/ 14 w 61"/>
                <a:gd name="T7" fmla="*/ 0 h 130"/>
                <a:gd name="T8" fmla="*/ 19 w 61"/>
                <a:gd name="T9" fmla="*/ 0 h 130"/>
                <a:gd name="T10" fmla="*/ 24 w 61"/>
                <a:gd name="T11" fmla="*/ 0 h 130"/>
                <a:gd name="T12" fmla="*/ 28 w 61"/>
                <a:gd name="T13" fmla="*/ 0 h 130"/>
                <a:gd name="T14" fmla="*/ 33 w 61"/>
                <a:gd name="T15" fmla="*/ 1 h 130"/>
                <a:gd name="T16" fmla="*/ 38 w 61"/>
                <a:gd name="T17" fmla="*/ 1 h 130"/>
                <a:gd name="T18" fmla="*/ 41 w 61"/>
                <a:gd name="T19" fmla="*/ 6 h 130"/>
                <a:gd name="T20" fmla="*/ 44 w 61"/>
                <a:gd name="T21" fmla="*/ 11 h 130"/>
                <a:gd name="T22" fmla="*/ 47 w 61"/>
                <a:gd name="T23" fmla="*/ 17 h 130"/>
                <a:gd name="T24" fmla="*/ 49 w 61"/>
                <a:gd name="T25" fmla="*/ 25 h 130"/>
                <a:gd name="T26" fmla="*/ 52 w 61"/>
                <a:gd name="T27" fmla="*/ 32 h 130"/>
                <a:gd name="T28" fmla="*/ 53 w 61"/>
                <a:gd name="T29" fmla="*/ 41 h 130"/>
                <a:gd name="T30" fmla="*/ 56 w 61"/>
                <a:gd name="T31" fmla="*/ 50 h 130"/>
                <a:gd name="T32" fmla="*/ 57 w 61"/>
                <a:gd name="T33" fmla="*/ 60 h 130"/>
                <a:gd name="T34" fmla="*/ 58 w 61"/>
                <a:gd name="T35" fmla="*/ 69 h 130"/>
                <a:gd name="T36" fmla="*/ 60 w 61"/>
                <a:gd name="T37" fmla="*/ 79 h 130"/>
                <a:gd name="T38" fmla="*/ 60 w 61"/>
                <a:gd name="T39" fmla="*/ 89 h 130"/>
                <a:gd name="T40" fmla="*/ 61 w 61"/>
                <a:gd name="T41" fmla="*/ 98 h 130"/>
                <a:gd name="T42" fmla="*/ 61 w 61"/>
                <a:gd name="T43" fmla="*/ 107 h 130"/>
                <a:gd name="T44" fmla="*/ 61 w 61"/>
                <a:gd name="T45" fmla="*/ 114 h 130"/>
                <a:gd name="T46" fmla="*/ 60 w 61"/>
                <a:gd name="T47" fmla="*/ 122 h 130"/>
                <a:gd name="T48" fmla="*/ 60 w 61"/>
                <a:gd name="T49"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1" h="130">
                  <a:moveTo>
                    <a:pt x="0" y="1"/>
                  </a:moveTo>
                  <a:lnTo>
                    <a:pt x="5" y="1"/>
                  </a:lnTo>
                  <a:lnTo>
                    <a:pt x="9" y="0"/>
                  </a:lnTo>
                  <a:lnTo>
                    <a:pt x="14" y="0"/>
                  </a:lnTo>
                  <a:lnTo>
                    <a:pt x="19" y="0"/>
                  </a:lnTo>
                  <a:lnTo>
                    <a:pt x="24" y="0"/>
                  </a:lnTo>
                  <a:lnTo>
                    <a:pt x="28" y="0"/>
                  </a:lnTo>
                  <a:lnTo>
                    <a:pt x="33" y="1"/>
                  </a:lnTo>
                  <a:lnTo>
                    <a:pt x="38" y="1"/>
                  </a:lnTo>
                  <a:lnTo>
                    <a:pt x="41" y="6"/>
                  </a:lnTo>
                  <a:lnTo>
                    <a:pt x="44" y="11"/>
                  </a:lnTo>
                  <a:lnTo>
                    <a:pt x="47" y="17"/>
                  </a:lnTo>
                  <a:lnTo>
                    <a:pt x="49" y="25"/>
                  </a:lnTo>
                  <a:lnTo>
                    <a:pt x="52" y="32"/>
                  </a:lnTo>
                  <a:lnTo>
                    <a:pt x="53" y="41"/>
                  </a:lnTo>
                  <a:lnTo>
                    <a:pt x="56" y="50"/>
                  </a:lnTo>
                  <a:lnTo>
                    <a:pt x="57" y="60"/>
                  </a:lnTo>
                  <a:lnTo>
                    <a:pt x="58" y="69"/>
                  </a:lnTo>
                  <a:lnTo>
                    <a:pt x="60" y="79"/>
                  </a:lnTo>
                  <a:lnTo>
                    <a:pt x="60" y="89"/>
                  </a:lnTo>
                  <a:lnTo>
                    <a:pt x="61" y="98"/>
                  </a:lnTo>
                  <a:lnTo>
                    <a:pt x="61" y="107"/>
                  </a:lnTo>
                  <a:lnTo>
                    <a:pt x="61" y="114"/>
                  </a:lnTo>
                  <a:lnTo>
                    <a:pt x="60" y="122"/>
                  </a:lnTo>
                  <a:lnTo>
                    <a:pt x="60" y="130"/>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sp>
          <p:nvSpPr>
            <p:cNvPr id="49292" name="Line 140"/>
            <p:cNvSpPr>
              <a:spLocks noChangeShapeType="1"/>
            </p:cNvSpPr>
            <p:nvPr/>
          </p:nvSpPr>
          <p:spPr bwMode="auto">
            <a:xfrm>
              <a:off x="2197" y="2767"/>
              <a:ext cx="24" cy="1"/>
            </a:xfrm>
            <a:prstGeom prst="line">
              <a:avLst/>
            </a:prstGeom>
            <a:noFill/>
            <a:ln w="1588">
              <a:solidFill>
                <a:srgbClr val="FFFFFF"/>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49293" name="Freeform 141"/>
            <p:cNvSpPr>
              <a:spLocks/>
            </p:cNvSpPr>
            <p:nvPr/>
          </p:nvSpPr>
          <p:spPr bwMode="auto">
            <a:xfrm>
              <a:off x="1771" y="2652"/>
              <a:ext cx="123" cy="53"/>
            </a:xfrm>
            <a:custGeom>
              <a:avLst/>
              <a:gdLst>
                <a:gd name="T0" fmla="*/ 123 w 123"/>
                <a:gd name="T1" fmla="*/ 28 h 53"/>
                <a:gd name="T2" fmla="*/ 118 w 123"/>
                <a:gd name="T3" fmla="*/ 33 h 53"/>
                <a:gd name="T4" fmla="*/ 112 w 123"/>
                <a:gd name="T5" fmla="*/ 38 h 53"/>
                <a:gd name="T6" fmla="*/ 105 w 123"/>
                <a:gd name="T7" fmla="*/ 42 h 53"/>
                <a:gd name="T8" fmla="*/ 97 w 123"/>
                <a:gd name="T9" fmla="*/ 46 h 53"/>
                <a:gd name="T10" fmla="*/ 88 w 123"/>
                <a:gd name="T11" fmla="*/ 48 h 53"/>
                <a:gd name="T12" fmla="*/ 79 w 123"/>
                <a:gd name="T13" fmla="*/ 49 h 53"/>
                <a:gd name="T14" fmla="*/ 71 w 123"/>
                <a:gd name="T15" fmla="*/ 52 h 53"/>
                <a:gd name="T16" fmla="*/ 62 w 123"/>
                <a:gd name="T17" fmla="*/ 52 h 53"/>
                <a:gd name="T18" fmla="*/ 53 w 123"/>
                <a:gd name="T19" fmla="*/ 53 h 53"/>
                <a:gd name="T20" fmla="*/ 44 w 123"/>
                <a:gd name="T21" fmla="*/ 53 h 53"/>
                <a:gd name="T22" fmla="*/ 36 w 123"/>
                <a:gd name="T23" fmla="*/ 52 h 53"/>
                <a:gd name="T24" fmla="*/ 28 w 123"/>
                <a:gd name="T25" fmla="*/ 52 h 53"/>
                <a:gd name="T26" fmla="*/ 21 w 123"/>
                <a:gd name="T27" fmla="*/ 49 h 53"/>
                <a:gd name="T28" fmla="*/ 15 w 123"/>
                <a:gd name="T29" fmla="*/ 48 h 53"/>
                <a:gd name="T30" fmla="*/ 10 w 123"/>
                <a:gd name="T31" fmla="*/ 46 h 53"/>
                <a:gd name="T32" fmla="*/ 6 w 123"/>
                <a:gd name="T33" fmla="*/ 42 h 53"/>
                <a:gd name="T34" fmla="*/ 4 w 123"/>
                <a:gd name="T35" fmla="*/ 39 h 53"/>
                <a:gd name="T36" fmla="*/ 1 w 123"/>
                <a:gd name="T37" fmla="*/ 37 h 53"/>
                <a:gd name="T38" fmla="*/ 1 w 123"/>
                <a:gd name="T39" fmla="*/ 34 h 53"/>
                <a:gd name="T40" fmla="*/ 0 w 123"/>
                <a:gd name="T41" fmla="*/ 30 h 53"/>
                <a:gd name="T42" fmla="*/ 0 w 123"/>
                <a:gd name="T43" fmla="*/ 28 h 53"/>
                <a:gd name="T44" fmla="*/ 1 w 123"/>
                <a:gd name="T45" fmla="*/ 23 h 53"/>
                <a:gd name="T46" fmla="*/ 2 w 123"/>
                <a:gd name="T47" fmla="*/ 18 h 53"/>
                <a:gd name="T48" fmla="*/ 5 w 123"/>
                <a:gd name="T49" fmla="*/ 14 h 53"/>
                <a:gd name="T50" fmla="*/ 9 w 123"/>
                <a:gd name="T51" fmla="*/ 13 h 53"/>
                <a:gd name="T52" fmla="*/ 12 w 123"/>
                <a:gd name="T53" fmla="*/ 10 h 53"/>
                <a:gd name="T54" fmla="*/ 18 w 123"/>
                <a:gd name="T55" fmla="*/ 8 h 53"/>
                <a:gd name="T56" fmla="*/ 23 w 123"/>
                <a:gd name="T57" fmla="*/ 5 h 53"/>
                <a:gd name="T58" fmla="*/ 86 w 123"/>
                <a:gd name="T59" fmla="*/ 0 h 53"/>
                <a:gd name="T60" fmla="*/ 79 w 123"/>
                <a:gd name="T61" fmla="*/ 8 h 53"/>
                <a:gd name="T62" fmla="*/ 77 w 123"/>
                <a:gd name="T63" fmla="*/ 14 h 53"/>
                <a:gd name="T64" fmla="*/ 78 w 123"/>
                <a:gd name="T65" fmla="*/ 20 h 53"/>
                <a:gd name="T66" fmla="*/ 83 w 123"/>
                <a:gd name="T67" fmla="*/ 24 h 53"/>
                <a:gd name="T68" fmla="*/ 91 w 123"/>
                <a:gd name="T69" fmla="*/ 28 h 53"/>
                <a:gd name="T70" fmla="*/ 100 w 123"/>
                <a:gd name="T71" fmla="*/ 29 h 53"/>
                <a:gd name="T72" fmla="*/ 111 w 123"/>
                <a:gd name="T73" fmla="*/ 30 h 53"/>
                <a:gd name="T74" fmla="*/ 123 w 123"/>
                <a:gd name="T75" fmla="*/ 2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53">
                  <a:moveTo>
                    <a:pt x="123" y="28"/>
                  </a:moveTo>
                  <a:lnTo>
                    <a:pt x="118" y="33"/>
                  </a:lnTo>
                  <a:lnTo>
                    <a:pt x="112" y="38"/>
                  </a:lnTo>
                  <a:lnTo>
                    <a:pt x="105" y="42"/>
                  </a:lnTo>
                  <a:lnTo>
                    <a:pt x="97" y="46"/>
                  </a:lnTo>
                  <a:lnTo>
                    <a:pt x="88" y="48"/>
                  </a:lnTo>
                  <a:lnTo>
                    <a:pt x="79" y="49"/>
                  </a:lnTo>
                  <a:lnTo>
                    <a:pt x="71" y="52"/>
                  </a:lnTo>
                  <a:lnTo>
                    <a:pt x="62" y="52"/>
                  </a:lnTo>
                  <a:lnTo>
                    <a:pt x="53" y="53"/>
                  </a:lnTo>
                  <a:lnTo>
                    <a:pt x="44" y="53"/>
                  </a:lnTo>
                  <a:lnTo>
                    <a:pt x="36" y="52"/>
                  </a:lnTo>
                  <a:lnTo>
                    <a:pt x="28" y="52"/>
                  </a:lnTo>
                  <a:lnTo>
                    <a:pt x="21" y="49"/>
                  </a:lnTo>
                  <a:lnTo>
                    <a:pt x="15" y="48"/>
                  </a:lnTo>
                  <a:lnTo>
                    <a:pt x="10" y="46"/>
                  </a:lnTo>
                  <a:lnTo>
                    <a:pt x="6" y="42"/>
                  </a:lnTo>
                  <a:lnTo>
                    <a:pt x="4" y="39"/>
                  </a:lnTo>
                  <a:lnTo>
                    <a:pt x="1" y="37"/>
                  </a:lnTo>
                  <a:lnTo>
                    <a:pt x="1" y="34"/>
                  </a:lnTo>
                  <a:lnTo>
                    <a:pt x="0" y="30"/>
                  </a:lnTo>
                  <a:lnTo>
                    <a:pt x="0" y="28"/>
                  </a:lnTo>
                  <a:lnTo>
                    <a:pt x="1" y="23"/>
                  </a:lnTo>
                  <a:lnTo>
                    <a:pt x="2" y="18"/>
                  </a:lnTo>
                  <a:lnTo>
                    <a:pt x="5" y="14"/>
                  </a:lnTo>
                  <a:lnTo>
                    <a:pt x="9" y="13"/>
                  </a:lnTo>
                  <a:lnTo>
                    <a:pt x="12" y="10"/>
                  </a:lnTo>
                  <a:lnTo>
                    <a:pt x="18" y="8"/>
                  </a:lnTo>
                  <a:lnTo>
                    <a:pt x="23" y="5"/>
                  </a:lnTo>
                  <a:lnTo>
                    <a:pt x="86" y="0"/>
                  </a:lnTo>
                  <a:lnTo>
                    <a:pt x="79" y="8"/>
                  </a:lnTo>
                  <a:lnTo>
                    <a:pt x="77" y="14"/>
                  </a:lnTo>
                  <a:lnTo>
                    <a:pt x="78" y="20"/>
                  </a:lnTo>
                  <a:lnTo>
                    <a:pt x="83" y="24"/>
                  </a:lnTo>
                  <a:lnTo>
                    <a:pt x="91" y="28"/>
                  </a:lnTo>
                  <a:lnTo>
                    <a:pt x="100" y="29"/>
                  </a:lnTo>
                  <a:lnTo>
                    <a:pt x="111" y="30"/>
                  </a:lnTo>
                  <a:lnTo>
                    <a:pt x="123" y="28"/>
                  </a:lnTo>
                  <a:close/>
                </a:path>
              </a:pathLst>
            </a:custGeom>
            <a:solidFill>
              <a:srgbClr val="000000"/>
            </a:solidFill>
            <a:ln w="1588">
              <a:solidFill>
                <a:srgbClr val="000000"/>
              </a:solidFill>
              <a:prstDash val="solid"/>
              <a:round/>
              <a:headEnd/>
              <a:tailEnd/>
            </a:ln>
          </p:spPr>
          <p:txBody>
            <a:bodyPr/>
            <a:lstStyle/>
            <a:p>
              <a:endParaRPr lang="en-MY"/>
            </a:p>
          </p:txBody>
        </p:sp>
        <p:sp>
          <p:nvSpPr>
            <p:cNvPr id="49294" name="Freeform 142"/>
            <p:cNvSpPr>
              <a:spLocks/>
            </p:cNvSpPr>
            <p:nvPr/>
          </p:nvSpPr>
          <p:spPr bwMode="auto">
            <a:xfrm>
              <a:off x="1783" y="2648"/>
              <a:ext cx="75" cy="57"/>
            </a:xfrm>
            <a:custGeom>
              <a:avLst/>
              <a:gdLst>
                <a:gd name="T0" fmla="*/ 2 w 75"/>
                <a:gd name="T1" fmla="*/ 37 h 57"/>
                <a:gd name="T2" fmla="*/ 16 w 75"/>
                <a:gd name="T3" fmla="*/ 23 h 57"/>
                <a:gd name="T4" fmla="*/ 30 w 75"/>
                <a:gd name="T5" fmla="*/ 13 h 57"/>
                <a:gd name="T6" fmla="*/ 40 w 75"/>
                <a:gd name="T7" fmla="*/ 8 h 57"/>
                <a:gd name="T8" fmla="*/ 50 w 75"/>
                <a:gd name="T9" fmla="*/ 3 h 57"/>
                <a:gd name="T10" fmla="*/ 62 w 75"/>
                <a:gd name="T11" fmla="*/ 0 h 57"/>
                <a:gd name="T12" fmla="*/ 71 w 75"/>
                <a:gd name="T13" fmla="*/ 5 h 57"/>
                <a:gd name="T14" fmla="*/ 71 w 75"/>
                <a:gd name="T15" fmla="*/ 7 h 57"/>
                <a:gd name="T16" fmla="*/ 71 w 75"/>
                <a:gd name="T17" fmla="*/ 8 h 57"/>
                <a:gd name="T18" fmla="*/ 71 w 75"/>
                <a:gd name="T19" fmla="*/ 9 h 57"/>
                <a:gd name="T20" fmla="*/ 71 w 75"/>
                <a:gd name="T21" fmla="*/ 10 h 57"/>
                <a:gd name="T22" fmla="*/ 72 w 75"/>
                <a:gd name="T23" fmla="*/ 12 h 57"/>
                <a:gd name="T24" fmla="*/ 74 w 75"/>
                <a:gd name="T25" fmla="*/ 14 h 57"/>
                <a:gd name="T26" fmla="*/ 72 w 75"/>
                <a:gd name="T27" fmla="*/ 15 h 57"/>
                <a:gd name="T28" fmla="*/ 70 w 75"/>
                <a:gd name="T29" fmla="*/ 17 h 57"/>
                <a:gd name="T30" fmla="*/ 66 w 75"/>
                <a:gd name="T31" fmla="*/ 18 h 57"/>
                <a:gd name="T32" fmla="*/ 66 w 75"/>
                <a:gd name="T33" fmla="*/ 18 h 57"/>
                <a:gd name="T34" fmla="*/ 67 w 75"/>
                <a:gd name="T35" fmla="*/ 18 h 57"/>
                <a:gd name="T36" fmla="*/ 67 w 75"/>
                <a:gd name="T37" fmla="*/ 18 h 57"/>
                <a:gd name="T38" fmla="*/ 67 w 75"/>
                <a:gd name="T39" fmla="*/ 18 h 57"/>
                <a:gd name="T40" fmla="*/ 69 w 75"/>
                <a:gd name="T41" fmla="*/ 18 h 57"/>
                <a:gd name="T42" fmla="*/ 70 w 75"/>
                <a:gd name="T43" fmla="*/ 18 h 57"/>
                <a:gd name="T44" fmla="*/ 70 w 75"/>
                <a:gd name="T45" fmla="*/ 18 h 57"/>
                <a:gd name="T46" fmla="*/ 71 w 75"/>
                <a:gd name="T47" fmla="*/ 18 h 57"/>
                <a:gd name="T48" fmla="*/ 71 w 75"/>
                <a:gd name="T49" fmla="*/ 21 h 57"/>
                <a:gd name="T50" fmla="*/ 70 w 75"/>
                <a:gd name="T51" fmla="*/ 26 h 57"/>
                <a:gd name="T52" fmla="*/ 69 w 75"/>
                <a:gd name="T53" fmla="*/ 31 h 57"/>
                <a:gd name="T54" fmla="*/ 69 w 75"/>
                <a:gd name="T55" fmla="*/ 36 h 57"/>
                <a:gd name="T56" fmla="*/ 69 w 75"/>
                <a:gd name="T57" fmla="*/ 39 h 57"/>
                <a:gd name="T58" fmla="*/ 69 w 75"/>
                <a:gd name="T59" fmla="*/ 43 h 57"/>
                <a:gd name="T60" fmla="*/ 69 w 75"/>
                <a:gd name="T61" fmla="*/ 47 h 57"/>
                <a:gd name="T62" fmla="*/ 69 w 75"/>
                <a:gd name="T63" fmla="*/ 51 h 57"/>
                <a:gd name="T64" fmla="*/ 60 w 75"/>
                <a:gd name="T65" fmla="*/ 56 h 57"/>
                <a:gd name="T66" fmla="*/ 41 w 75"/>
                <a:gd name="T67" fmla="*/ 57 h 57"/>
                <a:gd name="T68" fmla="*/ 21 w 75"/>
                <a:gd name="T69" fmla="*/ 56 h 57"/>
                <a:gd name="T70" fmla="*/ 6 w 75"/>
                <a:gd name="T71" fmla="*/ 5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5" h="57">
                  <a:moveTo>
                    <a:pt x="0" y="50"/>
                  </a:moveTo>
                  <a:lnTo>
                    <a:pt x="2" y="37"/>
                  </a:lnTo>
                  <a:lnTo>
                    <a:pt x="9" y="31"/>
                  </a:lnTo>
                  <a:lnTo>
                    <a:pt x="16" y="23"/>
                  </a:lnTo>
                  <a:lnTo>
                    <a:pt x="23" y="18"/>
                  </a:lnTo>
                  <a:lnTo>
                    <a:pt x="30" y="13"/>
                  </a:lnTo>
                  <a:lnTo>
                    <a:pt x="35" y="9"/>
                  </a:lnTo>
                  <a:lnTo>
                    <a:pt x="40" y="8"/>
                  </a:lnTo>
                  <a:lnTo>
                    <a:pt x="46" y="5"/>
                  </a:lnTo>
                  <a:lnTo>
                    <a:pt x="50" y="3"/>
                  </a:lnTo>
                  <a:lnTo>
                    <a:pt x="56" y="2"/>
                  </a:lnTo>
                  <a:lnTo>
                    <a:pt x="62" y="0"/>
                  </a:lnTo>
                  <a:lnTo>
                    <a:pt x="75" y="3"/>
                  </a:lnTo>
                  <a:lnTo>
                    <a:pt x="71" y="5"/>
                  </a:lnTo>
                  <a:lnTo>
                    <a:pt x="71" y="5"/>
                  </a:lnTo>
                  <a:lnTo>
                    <a:pt x="71" y="7"/>
                  </a:lnTo>
                  <a:lnTo>
                    <a:pt x="71" y="8"/>
                  </a:lnTo>
                  <a:lnTo>
                    <a:pt x="71" y="8"/>
                  </a:lnTo>
                  <a:lnTo>
                    <a:pt x="71" y="9"/>
                  </a:lnTo>
                  <a:lnTo>
                    <a:pt x="71" y="9"/>
                  </a:lnTo>
                  <a:lnTo>
                    <a:pt x="71" y="10"/>
                  </a:lnTo>
                  <a:lnTo>
                    <a:pt x="71" y="10"/>
                  </a:lnTo>
                  <a:lnTo>
                    <a:pt x="72" y="12"/>
                  </a:lnTo>
                  <a:lnTo>
                    <a:pt x="72" y="12"/>
                  </a:lnTo>
                  <a:lnTo>
                    <a:pt x="72" y="13"/>
                  </a:lnTo>
                  <a:lnTo>
                    <a:pt x="74" y="14"/>
                  </a:lnTo>
                  <a:lnTo>
                    <a:pt x="72" y="14"/>
                  </a:lnTo>
                  <a:lnTo>
                    <a:pt x="72" y="15"/>
                  </a:lnTo>
                  <a:lnTo>
                    <a:pt x="71" y="15"/>
                  </a:lnTo>
                  <a:lnTo>
                    <a:pt x="70" y="17"/>
                  </a:lnTo>
                  <a:lnTo>
                    <a:pt x="66" y="18"/>
                  </a:lnTo>
                  <a:lnTo>
                    <a:pt x="66" y="18"/>
                  </a:lnTo>
                  <a:lnTo>
                    <a:pt x="66" y="18"/>
                  </a:lnTo>
                  <a:lnTo>
                    <a:pt x="66" y="18"/>
                  </a:lnTo>
                  <a:lnTo>
                    <a:pt x="67" y="18"/>
                  </a:lnTo>
                  <a:lnTo>
                    <a:pt x="67" y="18"/>
                  </a:lnTo>
                  <a:lnTo>
                    <a:pt x="67" y="18"/>
                  </a:lnTo>
                  <a:lnTo>
                    <a:pt x="67" y="18"/>
                  </a:lnTo>
                  <a:lnTo>
                    <a:pt x="67" y="18"/>
                  </a:lnTo>
                  <a:lnTo>
                    <a:pt x="67" y="18"/>
                  </a:lnTo>
                  <a:lnTo>
                    <a:pt x="69" y="18"/>
                  </a:lnTo>
                  <a:lnTo>
                    <a:pt x="69" y="18"/>
                  </a:lnTo>
                  <a:lnTo>
                    <a:pt x="69" y="18"/>
                  </a:lnTo>
                  <a:lnTo>
                    <a:pt x="70" y="18"/>
                  </a:lnTo>
                  <a:lnTo>
                    <a:pt x="70" y="18"/>
                  </a:lnTo>
                  <a:lnTo>
                    <a:pt x="70" y="18"/>
                  </a:lnTo>
                  <a:lnTo>
                    <a:pt x="71" y="18"/>
                  </a:lnTo>
                  <a:lnTo>
                    <a:pt x="71" y="18"/>
                  </a:lnTo>
                  <a:lnTo>
                    <a:pt x="71" y="18"/>
                  </a:lnTo>
                  <a:lnTo>
                    <a:pt x="71" y="21"/>
                  </a:lnTo>
                  <a:lnTo>
                    <a:pt x="70" y="23"/>
                  </a:lnTo>
                  <a:lnTo>
                    <a:pt x="70" y="26"/>
                  </a:lnTo>
                  <a:lnTo>
                    <a:pt x="69" y="28"/>
                  </a:lnTo>
                  <a:lnTo>
                    <a:pt x="69" y="31"/>
                  </a:lnTo>
                  <a:lnTo>
                    <a:pt x="69" y="33"/>
                  </a:lnTo>
                  <a:lnTo>
                    <a:pt x="69" y="36"/>
                  </a:lnTo>
                  <a:lnTo>
                    <a:pt x="69" y="38"/>
                  </a:lnTo>
                  <a:lnTo>
                    <a:pt x="69" y="39"/>
                  </a:lnTo>
                  <a:lnTo>
                    <a:pt x="69" y="42"/>
                  </a:lnTo>
                  <a:lnTo>
                    <a:pt x="69" y="43"/>
                  </a:lnTo>
                  <a:lnTo>
                    <a:pt x="69" y="46"/>
                  </a:lnTo>
                  <a:lnTo>
                    <a:pt x="69" y="47"/>
                  </a:lnTo>
                  <a:lnTo>
                    <a:pt x="69" y="50"/>
                  </a:lnTo>
                  <a:lnTo>
                    <a:pt x="69" y="51"/>
                  </a:lnTo>
                  <a:lnTo>
                    <a:pt x="70" y="53"/>
                  </a:lnTo>
                  <a:lnTo>
                    <a:pt x="60" y="56"/>
                  </a:lnTo>
                  <a:lnTo>
                    <a:pt x="50" y="56"/>
                  </a:lnTo>
                  <a:lnTo>
                    <a:pt x="41" y="57"/>
                  </a:lnTo>
                  <a:lnTo>
                    <a:pt x="32" y="57"/>
                  </a:lnTo>
                  <a:lnTo>
                    <a:pt x="21" y="56"/>
                  </a:lnTo>
                  <a:lnTo>
                    <a:pt x="12" y="55"/>
                  </a:lnTo>
                  <a:lnTo>
                    <a:pt x="6" y="52"/>
                  </a:lnTo>
                  <a:lnTo>
                    <a:pt x="0" y="50"/>
                  </a:lnTo>
                  <a:close/>
                </a:path>
              </a:pathLst>
            </a:custGeom>
            <a:solidFill>
              <a:srgbClr val="ABABAB"/>
            </a:solidFill>
            <a:ln w="1588">
              <a:solidFill>
                <a:srgbClr val="000000"/>
              </a:solidFill>
              <a:prstDash val="solid"/>
              <a:round/>
              <a:headEnd/>
              <a:tailEnd/>
            </a:ln>
          </p:spPr>
          <p:txBody>
            <a:bodyPr/>
            <a:lstStyle/>
            <a:p>
              <a:endParaRPr lang="en-MY"/>
            </a:p>
          </p:txBody>
        </p:sp>
        <p:sp>
          <p:nvSpPr>
            <p:cNvPr id="49295" name="Freeform 143"/>
            <p:cNvSpPr>
              <a:spLocks/>
            </p:cNvSpPr>
            <p:nvPr/>
          </p:nvSpPr>
          <p:spPr bwMode="auto">
            <a:xfrm>
              <a:off x="1787" y="2686"/>
              <a:ext cx="19" cy="5"/>
            </a:xfrm>
            <a:custGeom>
              <a:avLst/>
              <a:gdLst>
                <a:gd name="T0" fmla="*/ 0 w 19"/>
                <a:gd name="T1" fmla="*/ 0 h 5"/>
                <a:gd name="T2" fmla="*/ 0 w 19"/>
                <a:gd name="T3" fmla="*/ 0 h 5"/>
                <a:gd name="T4" fmla="*/ 0 w 19"/>
                <a:gd name="T5" fmla="*/ 0 h 5"/>
                <a:gd name="T6" fmla="*/ 2 w 19"/>
                <a:gd name="T7" fmla="*/ 0 h 5"/>
                <a:gd name="T8" fmla="*/ 2 w 19"/>
                <a:gd name="T9" fmla="*/ 0 h 5"/>
                <a:gd name="T10" fmla="*/ 2 w 19"/>
                <a:gd name="T11" fmla="*/ 0 h 5"/>
                <a:gd name="T12" fmla="*/ 3 w 19"/>
                <a:gd name="T13" fmla="*/ 1 h 5"/>
                <a:gd name="T14" fmla="*/ 3 w 19"/>
                <a:gd name="T15" fmla="*/ 1 h 5"/>
                <a:gd name="T16" fmla="*/ 4 w 19"/>
                <a:gd name="T17" fmla="*/ 1 h 5"/>
                <a:gd name="T18" fmla="*/ 5 w 19"/>
                <a:gd name="T19" fmla="*/ 1 h 5"/>
                <a:gd name="T20" fmla="*/ 5 w 19"/>
                <a:gd name="T21" fmla="*/ 1 h 5"/>
                <a:gd name="T22" fmla="*/ 5 w 19"/>
                <a:gd name="T23" fmla="*/ 1 h 5"/>
                <a:gd name="T24" fmla="*/ 7 w 19"/>
                <a:gd name="T25" fmla="*/ 1 h 5"/>
                <a:gd name="T26" fmla="*/ 8 w 19"/>
                <a:gd name="T27" fmla="*/ 1 h 5"/>
                <a:gd name="T28" fmla="*/ 8 w 19"/>
                <a:gd name="T29" fmla="*/ 1 h 5"/>
                <a:gd name="T30" fmla="*/ 9 w 19"/>
                <a:gd name="T31" fmla="*/ 1 h 5"/>
                <a:gd name="T32" fmla="*/ 9 w 19"/>
                <a:gd name="T33" fmla="*/ 1 h 5"/>
                <a:gd name="T34" fmla="*/ 10 w 19"/>
                <a:gd name="T35" fmla="*/ 1 h 5"/>
                <a:gd name="T36" fmla="*/ 10 w 19"/>
                <a:gd name="T37" fmla="*/ 3 h 5"/>
                <a:gd name="T38" fmla="*/ 12 w 19"/>
                <a:gd name="T39" fmla="*/ 3 h 5"/>
                <a:gd name="T40" fmla="*/ 12 w 19"/>
                <a:gd name="T41" fmla="*/ 3 h 5"/>
                <a:gd name="T42" fmla="*/ 13 w 19"/>
                <a:gd name="T43" fmla="*/ 3 h 5"/>
                <a:gd name="T44" fmla="*/ 13 w 19"/>
                <a:gd name="T45" fmla="*/ 3 h 5"/>
                <a:gd name="T46" fmla="*/ 14 w 19"/>
                <a:gd name="T47" fmla="*/ 3 h 5"/>
                <a:gd name="T48" fmla="*/ 15 w 19"/>
                <a:gd name="T49" fmla="*/ 3 h 5"/>
                <a:gd name="T50" fmla="*/ 15 w 19"/>
                <a:gd name="T51" fmla="*/ 4 h 5"/>
                <a:gd name="T52" fmla="*/ 15 w 19"/>
                <a:gd name="T53" fmla="*/ 4 h 5"/>
                <a:gd name="T54" fmla="*/ 17 w 19"/>
                <a:gd name="T55" fmla="*/ 4 h 5"/>
                <a:gd name="T56" fmla="*/ 17 w 19"/>
                <a:gd name="T57" fmla="*/ 4 h 5"/>
                <a:gd name="T58" fmla="*/ 18 w 19"/>
                <a:gd name="T59" fmla="*/ 4 h 5"/>
                <a:gd name="T60" fmla="*/ 18 w 19"/>
                <a:gd name="T61" fmla="*/ 4 h 5"/>
                <a:gd name="T62" fmla="*/ 18 w 19"/>
                <a:gd name="T63" fmla="*/ 4 h 5"/>
                <a:gd name="T64" fmla="*/ 19 w 19"/>
                <a:gd name="T6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5">
                  <a:moveTo>
                    <a:pt x="0" y="0"/>
                  </a:moveTo>
                  <a:lnTo>
                    <a:pt x="0" y="0"/>
                  </a:lnTo>
                  <a:lnTo>
                    <a:pt x="0" y="0"/>
                  </a:lnTo>
                  <a:lnTo>
                    <a:pt x="2" y="0"/>
                  </a:lnTo>
                  <a:lnTo>
                    <a:pt x="2" y="0"/>
                  </a:lnTo>
                  <a:lnTo>
                    <a:pt x="2" y="0"/>
                  </a:lnTo>
                  <a:lnTo>
                    <a:pt x="3" y="1"/>
                  </a:lnTo>
                  <a:lnTo>
                    <a:pt x="3" y="1"/>
                  </a:lnTo>
                  <a:lnTo>
                    <a:pt x="4" y="1"/>
                  </a:lnTo>
                  <a:lnTo>
                    <a:pt x="5" y="1"/>
                  </a:lnTo>
                  <a:lnTo>
                    <a:pt x="5" y="1"/>
                  </a:lnTo>
                  <a:lnTo>
                    <a:pt x="5" y="1"/>
                  </a:lnTo>
                  <a:lnTo>
                    <a:pt x="7" y="1"/>
                  </a:lnTo>
                  <a:lnTo>
                    <a:pt x="8" y="1"/>
                  </a:lnTo>
                  <a:lnTo>
                    <a:pt x="8" y="1"/>
                  </a:lnTo>
                  <a:lnTo>
                    <a:pt x="9" y="1"/>
                  </a:lnTo>
                  <a:lnTo>
                    <a:pt x="9" y="1"/>
                  </a:lnTo>
                  <a:lnTo>
                    <a:pt x="10" y="1"/>
                  </a:lnTo>
                  <a:lnTo>
                    <a:pt x="10" y="3"/>
                  </a:lnTo>
                  <a:lnTo>
                    <a:pt x="12" y="3"/>
                  </a:lnTo>
                  <a:lnTo>
                    <a:pt x="12" y="3"/>
                  </a:lnTo>
                  <a:lnTo>
                    <a:pt x="13" y="3"/>
                  </a:lnTo>
                  <a:lnTo>
                    <a:pt x="13" y="3"/>
                  </a:lnTo>
                  <a:lnTo>
                    <a:pt x="14" y="3"/>
                  </a:lnTo>
                  <a:lnTo>
                    <a:pt x="15" y="3"/>
                  </a:lnTo>
                  <a:lnTo>
                    <a:pt x="15" y="4"/>
                  </a:lnTo>
                  <a:lnTo>
                    <a:pt x="15" y="4"/>
                  </a:lnTo>
                  <a:lnTo>
                    <a:pt x="17" y="4"/>
                  </a:lnTo>
                  <a:lnTo>
                    <a:pt x="17" y="4"/>
                  </a:lnTo>
                  <a:lnTo>
                    <a:pt x="18" y="4"/>
                  </a:lnTo>
                  <a:lnTo>
                    <a:pt x="18" y="4"/>
                  </a:lnTo>
                  <a:lnTo>
                    <a:pt x="18" y="4"/>
                  </a:lnTo>
                  <a:lnTo>
                    <a:pt x="19" y="5"/>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sp>
          <p:nvSpPr>
            <p:cNvPr id="49296" name="Freeform 144"/>
            <p:cNvSpPr>
              <a:spLocks/>
            </p:cNvSpPr>
            <p:nvPr/>
          </p:nvSpPr>
          <p:spPr bwMode="auto">
            <a:xfrm>
              <a:off x="1836" y="2652"/>
              <a:ext cx="17" cy="13"/>
            </a:xfrm>
            <a:custGeom>
              <a:avLst/>
              <a:gdLst>
                <a:gd name="T0" fmla="*/ 17 w 17"/>
                <a:gd name="T1" fmla="*/ 1 h 13"/>
                <a:gd name="T2" fmla="*/ 17 w 17"/>
                <a:gd name="T3" fmla="*/ 1 h 13"/>
                <a:gd name="T4" fmla="*/ 16 w 17"/>
                <a:gd name="T5" fmla="*/ 1 h 13"/>
                <a:gd name="T6" fmla="*/ 16 w 17"/>
                <a:gd name="T7" fmla="*/ 1 h 13"/>
                <a:gd name="T8" fmla="*/ 16 w 17"/>
                <a:gd name="T9" fmla="*/ 1 h 13"/>
                <a:gd name="T10" fmla="*/ 16 w 17"/>
                <a:gd name="T11" fmla="*/ 1 h 13"/>
                <a:gd name="T12" fmla="*/ 16 w 17"/>
                <a:gd name="T13" fmla="*/ 1 h 13"/>
                <a:gd name="T14" fmla="*/ 14 w 17"/>
                <a:gd name="T15" fmla="*/ 1 h 13"/>
                <a:gd name="T16" fmla="*/ 14 w 17"/>
                <a:gd name="T17" fmla="*/ 1 h 13"/>
                <a:gd name="T18" fmla="*/ 14 w 17"/>
                <a:gd name="T19" fmla="*/ 1 h 13"/>
                <a:gd name="T20" fmla="*/ 14 w 17"/>
                <a:gd name="T21" fmla="*/ 1 h 13"/>
                <a:gd name="T22" fmla="*/ 14 w 17"/>
                <a:gd name="T23" fmla="*/ 1 h 13"/>
                <a:gd name="T24" fmla="*/ 14 w 17"/>
                <a:gd name="T25" fmla="*/ 1 h 13"/>
                <a:gd name="T26" fmla="*/ 13 w 17"/>
                <a:gd name="T27" fmla="*/ 1 h 13"/>
                <a:gd name="T28" fmla="*/ 13 w 17"/>
                <a:gd name="T29" fmla="*/ 1 h 13"/>
                <a:gd name="T30" fmla="*/ 13 w 17"/>
                <a:gd name="T31" fmla="*/ 1 h 13"/>
                <a:gd name="T32" fmla="*/ 13 w 17"/>
                <a:gd name="T33" fmla="*/ 1 h 13"/>
                <a:gd name="T34" fmla="*/ 13 w 17"/>
                <a:gd name="T35" fmla="*/ 0 h 13"/>
                <a:gd name="T36" fmla="*/ 13 w 17"/>
                <a:gd name="T37" fmla="*/ 0 h 13"/>
                <a:gd name="T38" fmla="*/ 12 w 17"/>
                <a:gd name="T39" fmla="*/ 1 h 13"/>
                <a:gd name="T40" fmla="*/ 12 w 17"/>
                <a:gd name="T41" fmla="*/ 1 h 13"/>
                <a:gd name="T42" fmla="*/ 11 w 17"/>
                <a:gd name="T43" fmla="*/ 1 h 13"/>
                <a:gd name="T44" fmla="*/ 11 w 17"/>
                <a:gd name="T45" fmla="*/ 3 h 13"/>
                <a:gd name="T46" fmla="*/ 9 w 17"/>
                <a:gd name="T47" fmla="*/ 3 h 13"/>
                <a:gd name="T48" fmla="*/ 9 w 17"/>
                <a:gd name="T49" fmla="*/ 4 h 13"/>
                <a:gd name="T50" fmla="*/ 8 w 17"/>
                <a:gd name="T51" fmla="*/ 4 h 13"/>
                <a:gd name="T52" fmla="*/ 7 w 17"/>
                <a:gd name="T53" fmla="*/ 4 h 13"/>
                <a:gd name="T54" fmla="*/ 7 w 17"/>
                <a:gd name="T55" fmla="*/ 4 h 13"/>
                <a:gd name="T56" fmla="*/ 6 w 17"/>
                <a:gd name="T57" fmla="*/ 5 h 13"/>
                <a:gd name="T58" fmla="*/ 4 w 17"/>
                <a:gd name="T59" fmla="*/ 5 h 13"/>
                <a:gd name="T60" fmla="*/ 4 w 17"/>
                <a:gd name="T61" fmla="*/ 5 h 13"/>
                <a:gd name="T62" fmla="*/ 3 w 17"/>
                <a:gd name="T63" fmla="*/ 5 h 13"/>
                <a:gd name="T64" fmla="*/ 3 w 17"/>
                <a:gd name="T65" fmla="*/ 6 h 13"/>
                <a:gd name="T66" fmla="*/ 2 w 17"/>
                <a:gd name="T67" fmla="*/ 6 h 13"/>
                <a:gd name="T68" fmla="*/ 0 w 17"/>
                <a:gd name="T69" fmla="*/ 6 h 13"/>
                <a:gd name="T70" fmla="*/ 0 w 17"/>
                <a:gd name="T71" fmla="*/ 10 h 13"/>
                <a:gd name="T72" fmla="*/ 0 w 17"/>
                <a:gd name="T73" fmla="*/ 10 h 13"/>
                <a:gd name="T74" fmla="*/ 0 w 17"/>
                <a:gd name="T75" fmla="*/ 10 h 13"/>
                <a:gd name="T76" fmla="*/ 2 w 17"/>
                <a:gd name="T77" fmla="*/ 10 h 13"/>
                <a:gd name="T78" fmla="*/ 2 w 17"/>
                <a:gd name="T79" fmla="*/ 10 h 13"/>
                <a:gd name="T80" fmla="*/ 3 w 17"/>
                <a:gd name="T81" fmla="*/ 11 h 13"/>
                <a:gd name="T82" fmla="*/ 3 w 17"/>
                <a:gd name="T83" fmla="*/ 11 h 13"/>
                <a:gd name="T84" fmla="*/ 3 w 17"/>
                <a:gd name="T85" fmla="*/ 11 h 13"/>
                <a:gd name="T86" fmla="*/ 4 w 17"/>
                <a:gd name="T87" fmla="*/ 11 h 13"/>
                <a:gd name="T88" fmla="*/ 6 w 17"/>
                <a:gd name="T89" fmla="*/ 11 h 13"/>
                <a:gd name="T90" fmla="*/ 6 w 17"/>
                <a:gd name="T91" fmla="*/ 11 h 13"/>
                <a:gd name="T92" fmla="*/ 7 w 17"/>
                <a:gd name="T93" fmla="*/ 11 h 13"/>
                <a:gd name="T94" fmla="*/ 7 w 17"/>
                <a:gd name="T95" fmla="*/ 13 h 13"/>
                <a:gd name="T96" fmla="*/ 8 w 17"/>
                <a:gd name="T97" fmla="*/ 13 h 13"/>
                <a:gd name="T98" fmla="*/ 8 w 17"/>
                <a:gd name="T99" fmla="*/ 13 h 13"/>
                <a:gd name="T100" fmla="*/ 9 w 17"/>
                <a:gd name="T101" fmla="*/ 13 h 13"/>
                <a:gd name="T102" fmla="*/ 9 w 17"/>
                <a:gd name="T103" fmla="*/ 13 h 13"/>
                <a:gd name="T104" fmla="*/ 11 w 17"/>
                <a:gd name="T105"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 h="13">
                  <a:moveTo>
                    <a:pt x="17" y="1"/>
                  </a:moveTo>
                  <a:lnTo>
                    <a:pt x="17" y="1"/>
                  </a:lnTo>
                  <a:lnTo>
                    <a:pt x="16" y="1"/>
                  </a:lnTo>
                  <a:lnTo>
                    <a:pt x="16" y="1"/>
                  </a:lnTo>
                  <a:lnTo>
                    <a:pt x="16" y="1"/>
                  </a:lnTo>
                  <a:lnTo>
                    <a:pt x="16" y="1"/>
                  </a:lnTo>
                  <a:lnTo>
                    <a:pt x="16" y="1"/>
                  </a:lnTo>
                  <a:lnTo>
                    <a:pt x="14" y="1"/>
                  </a:lnTo>
                  <a:lnTo>
                    <a:pt x="14" y="1"/>
                  </a:lnTo>
                  <a:lnTo>
                    <a:pt x="14" y="1"/>
                  </a:lnTo>
                  <a:lnTo>
                    <a:pt x="14" y="1"/>
                  </a:lnTo>
                  <a:lnTo>
                    <a:pt x="14" y="1"/>
                  </a:lnTo>
                  <a:lnTo>
                    <a:pt x="14" y="1"/>
                  </a:lnTo>
                  <a:lnTo>
                    <a:pt x="13" y="1"/>
                  </a:lnTo>
                  <a:lnTo>
                    <a:pt x="13" y="1"/>
                  </a:lnTo>
                  <a:lnTo>
                    <a:pt x="13" y="1"/>
                  </a:lnTo>
                  <a:lnTo>
                    <a:pt x="13" y="1"/>
                  </a:lnTo>
                  <a:lnTo>
                    <a:pt x="13" y="0"/>
                  </a:lnTo>
                  <a:lnTo>
                    <a:pt x="13" y="0"/>
                  </a:lnTo>
                  <a:lnTo>
                    <a:pt x="12" y="1"/>
                  </a:lnTo>
                  <a:lnTo>
                    <a:pt x="12" y="1"/>
                  </a:lnTo>
                  <a:lnTo>
                    <a:pt x="11" y="1"/>
                  </a:lnTo>
                  <a:lnTo>
                    <a:pt x="11" y="3"/>
                  </a:lnTo>
                  <a:lnTo>
                    <a:pt x="9" y="3"/>
                  </a:lnTo>
                  <a:lnTo>
                    <a:pt x="9" y="4"/>
                  </a:lnTo>
                  <a:lnTo>
                    <a:pt x="8" y="4"/>
                  </a:lnTo>
                  <a:lnTo>
                    <a:pt x="7" y="4"/>
                  </a:lnTo>
                  <a:lnTo>
                    <a:pt x="7" y="4"/>
                  </a:lnTo>
                  <a:lnTo>
                    <a:pt x="6" y="5"/>
                  </a:lnTo>
                  <a:lnTo>
                    <a:pt x="4" y="5"/>
                  </a:lnTo>
                  <a:lnTo>
                    <a:pt x="4" y="5"/>
                  </a:lnTo>
                  <a:lnTo>
                    <a:pt x="3" y="5"/>
                  </a:lnTo>
                  <a:lnTo>
                    <a:pt x="3" y="6"/>
                  </a:lnTo>
                  <a:lnTo>
                    <a:pt x="2" y="6"/>
                  </a:lnTo>
                  <a:lnTo>
                    <a:pt x="0" y="6"/>
                  </a:lnTo>
                  <a:lnTo>
                    <a:pt x="0" y="10"/>
                  </a:lnTo>
                  <a:lnTo>
                    <a:pt x="0" y="10"/>
                  </a:lnTo>
                  <a:lnTo>
                    <a:pt x="0" y="10"/>
                  </a:lnTo>
                  <a:lnTo>
                    <a:pt x="2" y="10"/>
                  </a:lnTo>
                  <a:lnTo>
                    <a:pt x="2" y="10"/>
                  </a:lnTo>
                  <a:lnTo>
                    <a:pt x="3" y="11"/>
                  </a:lnTo>
                  <a:lnTo>
                    <a:pt x="3" y="11"/>
                  </a:lnTo>
                  <a:lnTo>
                    <a:pt x="3" y="11"/>
                  </a:lnTo>
                  <a:lnTo>
                    <a:pt x="4" y="11"/>
                  </a:lnTo>
                  <a:lnTo>
                    <a:pt x="6" y="11"/>
                  </a:lnTo>
                  <a:lnTo>
                    <a:pt x="6" y="11"/>
                  </a:lnTo>
                  <a:lnTo>
                    <a:pt x="7" y="11"/>
                  </a:lnTo>
                  <a:lnTo>
                    <a:pt x="7" y="13"/>
                  </a:lnTo>
                  <a:lnTo>
                    <a:pt x="8" y="13"/>
                  </a:lnTo>
                  <a:lnTo>
                    <a:pt x="8" y="13"/>
                  </a:lnTo>
                  <a:lnTo>
                    <a:pt x="9" y="13"/>
                  </a:lnTo>
                  <a:lnTo>
                    <a:pt x="9" y="13"/>
                  </a:lnTo>
                  <a:lnTo>
                    <a:pt x="11" y="13"/>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sp>
          <p:nvSpPr>
            <p:cNvPr id="49297" name="Freeform 145"/>
            <p:cNvSpPr>
              <a:spLocks/>
            </p:cNvSpPr>
            <p:nvPr/>
          </p:nvSpPr>
          <p:spPr bwMode="auto">
            <a:xfrm>
              <a:off x="1843" y="2658"/>
              <a:ext cx="7" cy="3"/>
            </a:xfrm>
            <a:custGeom>
              <a:avLst/>
              <a:gdLst>
                <a:gd name="T0" fmla="*/ 0 w 7"/>
                <a:gd name="T1" fmla="*/ 0 h 3"/>
                <a:gd name="T2" fmla="*/ 0 w 7"/>
                <a:gd name="T3" fmla="*/ 0 h 3"/>
                <a:gd name="T4" fmla="*/ 0 w 7"/>
                <a:gd name="T5" fmla="*/ 2 h 3"/>
                <a:gd name="T6" fmla="*/ 0 w 7"/>
                <a:gd name="T7" fmla="*/ 2 h 3"/>
                <a:gd name="T8" fmla="*/ 1 w 7"/>
                <a:gd name="T9" fmla="*/ 2 h 3"/>
                <a:gd name="T10" fmla="*/ 1 w 7"/>
                <a:gd name="T11" fmla="*/ 2 h 3"/>
                <a:gd name="T12" fmla="*/ 1 w 7"/>
                <a:gd name="T13" fmla="*/ 2 h 3"/>
                <a:gd name="T14" fmla="*/ 1 w 7"/>
                <a:gd name="T15" fmla="*/ 2 h 3"/>
                <a:gd name="T16" fmla="*/ 1 w 7"/>
                <a:gd name="T17" fmla="*/ 2 h 3"/>
                <a:gd name="T18" fmla="*/ 2 w 7"/>
                <a:gd name="T19" fmla="*/ 2 h 3"/>
                <a:gd name="T20" fmla="*/ 2 w 7"/>
                <a:gd name="T21" fmla="*/ 2 h 3"/>
                <a:gd name="T22" fmla="*/ 2 w 7"/>
                <a:gd name="T23" fmla="*/ 2 h 3"/>
                <a:gd name="T24" fmla="*/ 2 w 7"/>
                <a:gd name="T25" fmla="*/ 2 h 3"/>
                <a:gd name="T26" fmla="*/ 2 w 7"/>
                <a:gd name="T27" fmla="*/ 2 h 3"/>
                <a:gd name="T28" fmla="*/ 4 w 7"/>
                <a:gd name="T29" fmla="*/ 2 h 3"/>
                <a:gd name="T30" fmla="*/ 4 w 7"/>
                <a:gd name="T31" fmla="*/ 2 h 3"/>
                <a:gd name="T32" fmla="*/ 4 w 7"/>
                <a:gd name="T33" fmla="*/ 2 h 3"/>
                <a:gd name="T34" fmla="*/ 4 w 7"/>
                <a:gd name="T35" fmla="*/ 2 h 3"/>
                <a:gd name="T36" fmla="*/ 4 w 7"/>
                <a:gd name="T37" fmla="*/ 2 h 3"/>
                <a:gd name="T38" fmla="*/ 4 w 7"/>
                <a:gd name="T39" fmla="*/ 2 h 3"/>
                <a:gd name="T40" fmla="*/ 4 w 7"/>
                <a:gd name="T41" fmla="*/ 2 h 3"/>
                <a:gd name="T42" fmla="*/ 4 w 7"/>
                <a:gd name="T43" fmla="*/ 2 h 3"/>
                <a:gd name="T44" fmla="*/ 5 w 7"/>
                <a:gd name="T45" fmla="*/ 2 h 3"/>
                <a:gd name="T46" fmla="*/ 5 w 7"/>
                <a:gd name="T47" fmla="*/ 3 h 3"/>
                <a:gd name="T48" fmla="*/ 5 w 7"/>
                <a:gd name="T49" fmla="*/ 3 h 3"/>
                <a:gd name="T50" fmla="*/ 5 w 7"/>
                <a:gd name="T51" fmla="*/ 3 h 3"/>
                <a:gd name="T52" fmla="*/ 5 w 7"/>
                <a:gd name="T53" fmla="*/ 3 h 3"/>
                <a:gd name="T54" fmla="*/ 6 w 7"/>
                <a:gd name="T55" fmla="*/ 3 h 3"/>
                <a:gd name="T56" fmla="*/ 6 w 7"/>
                <a:gd name="T57" fmla="*/ 3 h 3"/>
                <a:gd name="T58" fmla="*/ 6 w 7"/>
                <a:gd name="T59" fmla="*/ 3 h 3"/>
                <a:gd name="T60" fmla="*/ 6 w 7"/>
                <a:gd name="T61" fmla="*/ 3 h 3"/>
                <a:gd name="T62" fmla="*/ 6 w 7"/>
                <a:gd name="T63" fmla="*/ 3 h 3"/>
                <a:gd name="T64" fmla="*/ 7 w 7"/>
                <a:gd name="T65"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 h="3">
                  <a:moveTo>
                    <a:pt x="0" y="0"/>
                  </a:moveTo>
                  <a:lnTo>
                    <a:pt x="0" y="0"/>
                  </a:lnTo>
                  <a:lnTo>
                    <a:pt x="0" y="2"/>
                  </a:lnTo>
                  <a:lnTo>
                    <a:pt x="0" y="2"/>
                  </a:lnTo>
                  <a:lnTo>
                    <a:pt x="1" y="2"/>
                  </a:lnTo>
                  <a:lnTo>
                    <a:pt x="1" y="2"/>
                  </a:lnTo>
                  <a:lnTo>
                    <a:pt x="1" y="2"/>
                  </a:lnTo>
                  <a:lnTo>
                    <a:pt x="1" y="2"/>
                  </a:lnTo>
                  <a:lnTo>
                    <a:pt x="1" y="2"/>
                  </a:lnTo>
                  <a:lnTo>
                    <a:pt x="2" y="2"/>
                  </a:lnTo>
                  <a:lnTo>
                    <a:pt x="2" y="2"/>
                  </a:lnTo>
                  <a:lnTo>
                    <a:pt x="2" y="2"/>
                  </a:lnTo>
                  <a:lnTo>
                    <a:pt x="2" y="2"/>
                  </a:lnTo>
                  <a:lnTo>
                    <a:pt x="2" y="2"/>
                  </a:lnTo>
                  <a:lnTo>
                    <a:pt x="4" y="2"/>
                  </a:lnTo>
                  <a:lnTo>
                    <a:pt x="4" y="2"/>
                  </a:lnTo>
                  <a:lnTo>
                    <a:pt x="4" y="2"/>
                  </a:lnTo>
                  <a:lnTo>
                    <a:pt x="4" y="2"/>
                  </a:lnTo>
                  <a:lnTo>
                    <a:pt x="4" y="2"/>
                  </a:lnTo>
                  <a:lnTo>
                    <a:pt x="4" y="2"/>
                  </a:lnTo>
                  <a:lnTo>
                    <a:pt x="4" y="2"/>
                  </a:lnTo>
                  <a:lnTo>
                    <a:pt x="4" y="2"/>
                  </a:lnTo>
                  <a:lnTo>
                    <a:pt x="5" y="2"/>
                  </a:lnTo>
                  <a:lnTo>
                    <a:pt x="5" y="3"/>
                  </a:lnTo>
                  <a:lnTo>
                    <a:pt x="5" y="3"/>
                  </a:lnTo>
                  <a:lnTo>
                    <a:pt x="5" y="3"/>
                  </a:lnTo>
                  <a:lnTo>
                    <a:pt x="5" y="3"/>
                  </a:lnTo>
                  <a:lnTo>
                    <a:pt x="6" y="3"/>
                  </a:lnTo>
                  <a:lnTo>
                    <a:pt x="6" y="3"/>
                  </a:lnTo>
                  <a:lnTo>
                    <a:pt x="6" y="3"/>
                  </a:lnTo>
                  <a:lnTo>
                    <a:pt x="6" y="3"/>
                  </a:lnTo>
                  <a:lnTo>
                    <a:pt x="6" y="3"/>
                  </a:lnTo>
                  <a:lnTo>
                    <a:pt x="7" y="3"/>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sp>
          <p:nvSpPr>
            <p:cNvPr id="49298" name="Freeform 146"/>
            <p:cNvSpPr>
              <a:spLocks/>
            </p:cNvSpPr>
            <p:nvPr/>
          </p:nvSpPr>
          <p:spPr bwMode="auto">
            <a:xfrm>
              <a:off x="1810" y="2661"/>
              <a:ext cx="26" cy="43"/>
            </a:xfrm>
            <a:custGeom>
              <a:avLst/>
              <a:gdLst>
                <a:gd name="T0" fmla="*/ 26 w 26"/>
                <a:gd name="T1" fmla="*/ 0 h 43"/>
                <a:gd name="T2" fmla="*/ 23 w 26"/>
                <a:gd name="T3" fmla="*/ 4 h 43"/>
                <a:gd name="T4" fmla="*/ 19 w 26"/>
                <a:gd name="T5" fmla="*/ 8 h 43"/>
                <a:gd name="T6" fmla="*/ 14 w 26"/>
                <a:gd name="T7" fmla="*/ 13 h 43"/>
                <a:gd name="T8" fmla="*/ 10 w 26"/>
                <a:gd name="T9" fmla="*/ 19 h 43"/>
                <a:gd name="T10" fmla="*/ 6 w 26"/>
                <a:gd name="T11" fmla="*/ 24 h 43"/>
                <a:gd name="T12" fmla="*/ 3 w 26"/>
                <a:gd name="T13" fmla="*/ 30 h 43"/>
                <a:gd name="T14" fmla="*/ 1 w 26"/>
                <a:gd name="T15" fmla="*/ 37 h 43"/>
                <a:gd name="T16" fmla="*/ 0 w 26"/>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43">
                  <a:moveTo>
                    <a:pt x="26" y="0"/>
                  </a:moveTo>
                  <a:lnTo>
                    <a:pt x="23" y="4"/>
                  </a:lnTo>
                  <a:lnTo>
                    <a:pt x="19" y="8"/>
                  </a:lnTo>
                  <a:lnTo>
                    <a:pt x="14" y="13"/>
                  </a:lnTo>
                  <a:lnTo>
                    <a:pt x="10" y="19"/>
                  </a:lnTo>
                  <a:lnTo>
                    <a:pt x="6" y="24"/>
                  </a:lnTo>
                  <a:lnTo>
                    <a:pt x="3" y="30"/>
                  </a:lnTo>
                  <a:lnTo>
                    <a:pt x="1" y="37"/>
                  </a:lnTo>
                  <a:lnTo>
                    <a:pt x="0" y="43"/>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sp>
          <p:nvSpPr>
            <p:cNvPr id="49299" name="Freeform 147"/>
            <p:cNvSpPr>
              <a:spLocks/>
            </p:cNvSpPr>
            <p:nvPr/>
          </p:nvSpPr>
          <p:spPr bwMode="auto">
            <a:xfrm>
              <a:off x="1831" y="2665"/>
              <a:ext cx="12" cy="39"/>
            </a:xfrm>
            <a:custGeom>
              <a:avLst/>
              <a:gdLst>
                <a:gd name="T0" fmla="*/ 12 w 12"/>
                <a:gd name="T1" fmla="*/ 0 h 39"/>
                <a:gd name="T2" fmla="*/ 12 w 12"/>
                <a:gd name="T3" fmla="*/ 0 h 39"/>
                <a:gd name="T4" fmla="*/ 12 w 12"/>
                <a:gd name="T5" fmla="*/ 0 h 39"/>
                <a:gd name="T6" fmla="*/ 12 w 12"/>
                <a:gd name="T7" fmla="*/ 0 h 39"/>
                <a:gd name="T8" fmla="*/ 12 w 12"/>
                <a:gd name="T9" fmla="*/ 0 h 39"/>
                <a:gd name="T10" fmla="*/ 12 w 12"/>
                <a:gd name="T11" fmla="*/ 0 h 39"/>
                <a:gd name="T12" fmla="*/ 12 w 12"/>
                <a:gd name="T13" fmla="*/ 1 h 39"/>
                <a:gd name="T14" fmla="*/ 12 w 12"/>
                <a:gd name="T15" fmla="*/ 1 h 39"/>
                <a:gd name="T16" fmla="*/ 12 w 12"/>
                <a:gd name="T17" fmla="*/ 1 h 39"/>
                <a:gd name="T18" fmla="*/ 12 w 12"/>
                <a:gd name="T19" fmla="*/ 1 h 39"/>
                <a:gd name="T20" fmla="*/ 12 w 12"/>
                <a:gd name="T21" fmla="*/ 1 h 39"/>
                <a:gd name="T22" fmla="*/ 12 w 12"/>
                <a:gd name="T23" fmla="*/ 2 h 39"/>
                <a:gd name="T24" fmla="*/ 12 w 12"/>
                <a:gd name="T25" fmla="*/ 2 h 39"/>
                <a:gd name="T26" fmla="*/ 12 w 12"/>
                <a:gd name="T27" fmla="*/ 2 h 39"/>
                <a:gd name="T28" fmla="*/ 11 w 12"/>
                <a:gd name="T29" fmla="*/ 2 h 39"/>
                <a:gd name="T30" fmla="*/ 11 w 12"/>
                <a:gd name="T31" fmla="*/ 4 h 39"/>
                <a:gd name="T32" fmla="*/ 11 w 12"/>
                <a:gd name="T33" fmla="*/ 4 h 39"/>
                <a:gd name="T34" fmla="*/ 11 w 12"/>
                <a:gd name="T35" fmla="*/ 4 h 39"/>
                <a:gd name="T36" fmla="*/ 11 w 12"/>
                <a:gd name="T37" fmla="*/ 4 h 39"/>
                <a:gd name="T38" fmla="*/ 11 w 12"/>
                <a:gd name="T39" fmla="*/ 5 h 39"/>
                <a:gd name="T40" fmla="*/ 9 w 12"/>
                <a:gd name="T41" fmla="*/ 7 h 39"/>
                <a:gd name="T42" fmla="*/ 8 w 12"/>
                <a:gd name="T43" fmla="*/ 9 h 39"/>
                <a:gd name="T44" fmla="*/ 8 w 12"/>
                <a:gd name="T45" fmla="*/ 11 h 39"/>
                <a:gd name="T46" fmla="*/ 7 w 12"/>
                <a:gd name="T47" fmla="*/ 12 h 39"/>
                <a:gd name="T48" fmla="*/ 7 w 12"/>
                <a:gd name="T49" fmla="*/ 15 h 39"/>
                <a:gd name="T50" fmla="*/ 5 w 12"/>
                <a:gd name="T51" fmla="*/ 17 h 39"/>
                <a:gd name="T52" fmla="*/ 5 w 12"/>
                <a:gd name="T53" fmla="*/ 19 h 39"/>
                <a:gd name="T54" fmla="*/ 5 w 12"/>
                <a:gd name="T55" fmla="*/ 21 h 39"/>
                <a:gd name="T56" fmla="*/ 4 w 12"/>
                <a:gd name="T57" fmla="*/ 24 h 39"/>
                <a:gd name="T58" fmla="*/ 4 w 12"/>
                <a:gd name="T59" fmla="*/ 25 h 39"/>
                <a:gd name="T60" fmla="*/ 3 w 12"/>
                <a:gd name="T61" fmla="*/ 27 h 39"/>
                <a:gd name="T62" fmla="*/ 3 w 12"/>
                <a:gd name="T63" fmla="*/ 29 h 39"/>
                <a:gd name="T64" fmla="*/ 3 w 12"/>
                <a:gd name="T65" fmla="*/ 31 h 39"/>
                <a:gd name="T66" fmla="*/ 2 w 12"/>
                <a:gd name="T67" fmla="*/ 34 h 39"/>
                <a:gd name="T68" fmla="*/ 2 w 12"/>
                <a:gd name="T69" fmla="*/ 36 h 39"/>
                <a:gd name="T70" fmla="*/ 2 w 12"/>
                <a:gd name="T71" fmla="*/ 36 h 39"/>
                <a:gd name="T72" fmla="*/ 2 w 12"/>
                <a:gd name="T73" fmla="*/ 36 h 39"/>
                <a:gd name="T74" fmla="*/ 2 w 12"/>
                <a:gd name="T75" fmla="*/ 36 h 39"/>
                <a:gd name="T76" fmla="*/ 2 w 12"/>
                <a:gd name="T77" fmla="*/ 36 h 39"/>
                <a:gd name="T78" fmla="*/ 2 w 12"/>
                <a:gd name="T79" fmla="*/ 38 h 39"/>
                <a:gd name="T80" fmla="*/ 2 w 12"/>
                <a:gd name="T81" fmla="*/ 38 h 39"/>
                <a:gd name="T82" fmla="*/ 2 w 12"/>
                <a:gd name="T83" fmla="*/ 38 h 39"/>
                <a:gd name="T84" fmla="*/ 2 w 12"/>
                <a:gd name="T85" fmla="*/ 38 h 39"/>
                <a:gd name="T86" fmla="*/ 2 w 12"/>
                <a:gd name="T87" fmla="*/ 38 h 39"/>
                <a:gd name="T88" fmla="*/ 0 w 12"/>
                <a:gd name="T89" fmla="*/ 39 h 39"/>
                <a:gd name="T90" fmla="*/ 0 w 12"/>
                <a:gd name="T91" fmla="*/ 39 h 39"/>
                <a:gd name="T92" fmla="*/ 0 w 12"/>
                <a:gd name="T93" fmla="*/ 39 h 39"/>
                <a:gd name="T94" fmla="*/ 0 w 12"/>
                <a:gd name="T95" fmla="*/ 39 h 39"/>
                <a:gd name="T96" fmla="*/ 0 w 12"/>
                <a:gd name="T97" fmla="*/ 39 h 39"/>
                <a:gd name="T98" fmla="*/ 0 w 12"/>
                <a:gd name="T99" fmla="*/ 39 h 39"/>
                <a:gd name="T100" fmla="*/ 0 w 12"/>
                <a:gd name="T101" fmla="*/ 39 h 39"/>
                <a:gd name="T102" fmla="*/ 0 w 12"/>
                <a:gd name="T10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 h="39">
                  <a:moveTo>
                    <a:pt x="12" y="0"/>
                  </a:moveTo>
                  <a:lnTo>
                    <a:pt x="12" y="0"/>
                  </a:lnTo>
                  <a:lnTo>
                    <a:pt x="12" y="0"/>
                  </a:lnTo>
                  <a:lnTo>
                    <a:pt x="12" y="0"/>
                  </a:lnTo>
                  <a:lnTo>
                    <a:pt x="12" y="0"/>
                  </a:lnTo>
                  <a:lnTo>
                    <a:pt x="12" y="0"/>
                  </a:lnTo>
                  <a:lnTo>
                    <a:pt x="12" y="1"/>
                  </a:lnTo>
                  <a:lnTo>
                    <a:pt x="12" y="1"/>
                  </a:lnTo>
                  <a:lnTo>
                    <a:pt x="12" y="1"/>
                  </a:lnTo>
                  <a:lnTo>
                    <a:pt x="12" y="1"/>
                  </a:lnTo>
                  <a:lnTo>
                    <a:pt x="12" y="1"/>
                  </a:lnTo>
                  <a:lnTo>
                    <a:pt x="12" y="2"/>
                  </a:lnTo>
                  <a:lnTo>
                    <a:pt x="12" y="2"/>
                  </a:lnTo>
                  <a:lnTo>
                    <a:pt x="12" y="2"/>
                  </a:lnTo>
                  <a:lnTo>
                    <a:pt x="11" y="2"/>
                  </a:lnTo>
                  <a:lnTo>
                    <a:pt x="11" y="4"/>
                  </a:lnTo>
                  <a:lnTo>
                    <a:pt x="11" y="4"/>
                  </a:lnTo>
                  <a:lnTo>
                    <a:pt x="11" y="4"/>
                  </a:lnTo>
                  <a:lnTo>
                    <a:pt x="11" y="4"/>
                  </a:lnTo>
                  <a:lnTo>
                    <a:pt x="11" y="5"/>
                  </a:lnTo>
                  <a:lnTo>
                    <a:pt x="9" y="7"/>
                  </a:lnTo>
                  <a:lnTo>
                    <a:pt x="8" y="9"/>
                  </a:lnTo>
                  <a:lnTo>
                    <a:pt x="8" y="11"/>
                  </a:lnTo>
                  <a:lnTo>
                    <a:pt x="7" y="12"/>
                  </a:lnTo>
                  <a:lnTo>
                    <a:pt x="7" y="15"/>
                  </a:lnTo>
                  <a:lnTo>
                    <a:pt x="5" y="17"/>
                  </a:lnTo>
                  <a:lnTo>
                    <a:pt x="5" y="19"/>
                  </a:lnTo>
                  <a:lnTo>
                    <a:pt x="5" y="21"/>
                  </a:lnTo>
                  <a:lnTo>
                    <a:pt x="4" y="24"/>
                  </a:lnTo>
                  <a:lnTo>
                    <a:pt x="4" y="25"/>
                  </a:lnTo>
                  <a:lnTo>
                    <a:pt x="3" y="27"/>
                  </a:lnTo>
                  <a:lnTo>
                    <a:pt x="3" y="29"/>
                  </a:lnTo>
                  <a:lnTo>
                    <a:pt x="3" y="31"/>
                  </a:lnTo>
                  <a:lnTo>
                    <a:pt x="2" y="34"/>
                  </a:lnTo>
                  <a:lnTo>
                    <a:pt x="2" y="36"/>
                  </a:lnTo>
                  <a:lnTo>
                    <a:pt x="2" y="36"/>
                  </a:lnTo>
                  <a:lnTo>
                    <a:pt x="2" y="36"/>
                  </a:lnTo>
                  <a:lnTo>
                    <a:pt x="2" y="36"/>
                  </a:lnTo>
                  <a:lnTo>
                    <a:pt x="2" y="36"/>
                  </a:lnTo>
                  <a:lnTo>
                    <a:pt x="2" y="38"/>
                  </a:lnTo>
                  <a:lnTo>
                    <a:pt x="2" y="38"/>
                  </a:lnTo>
                  <a:lnTo>
                    <a:pt x="2" y="38"/>
                  </a:lnTo>
                  <a:lnTo>
                    <a:pt x="2" y="38"/>
                  </a:lnTo>
                  <a:lnTo>
                    <a:pt x="2" y="38"/>
                  </a:lnTo>
                  <a:lnTo>
                    <a:pt x="0" y="39"/>
                  </a:lnTo>
                  <a:lnTo>
                    <a:pt x="0" y="39"/>
                  </a:lnTo>
                  <a:lnTo>
                    <a:pt x="0" y="39"/>
                  </a:lnTo>
                  <a:lnTo>
                    <a:pt x="0" y="39"/>
                  </a:lnTo>
                  <a:lnTo>
                    <a:pt x="0" y="39"/>
                  </a:lnTo>
                  <a:lnTo>
                    <a:pt x="0" y="39"/>
                  </a:lnTo>
                  <a:lnTo>
                    <a:pt x="0" y="39"/>
                  </a:lnTo>
                  <a:lnTo>
                    <a:pt x="0" y="39"/>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sp>
          <p:nvSpPr>
            <p:cNvPr id="49300" name="Freeform 148"/>
            <p:cNvSpPr>
              <a:spLocks/>
            </p:cNvSpPr>
            <p:nvPr/>
          </p:nvSpPr>
          <p:spPr bwMode="auto">
            <a:xfrm>
              <a:off x="2663" y="2835"/>
              <a:ext cx="140" cy="68"/>
            </a:xfrm>
            <a:custGeom>
              <a:avLst/>
              <a:gdLst>
                <a:gd name="T0" fmla="*/ 130 w 140"/>
                <a:gd name="T1" fmla="*/ 0 h 68"/>
                <a:gd name="T2" fmla="*/ 130 w 140"/>
                <a:gd name="T3" fmla="*/ 0 h 68"/>
                <a:gd name="T4" fmla="*/ 131 w 140"/>
                <a:gd name="T5" fmla="*/ 0 h 68"/>
                <a:gd name="T6" fmla="*/ 133 w 140"/>
                <a:gd name="T7" fmla="*/ 1 h 68"/>
                <a:gd name="T8" fmla="*/ 135 w 140"/>
                <a:gd name="T9" fmla="*/ 3 h 68"/>
                <a:gd name="T10" fmla="*/ 137 w 140"/>
                <a:gd name="T11" fmla="*/ 4 h 68"/>
                <a:gd name="T12" fmla="*/ 138 w 140"/>
                <a:gd name="T13" fmla="*/ 5 h 68"/>
                <a:gd name="T14" fmla="*/ 138 w 140"/>
                <a:gd name="T15" fmla="*/ 6 h 68"/>
                <a:gd name="T16" fmla="*/ 140 w 140"/>
                <a:gd name="T17" fmla="*/ 8 h 68"/>
                <a:gd name="T18" fmla="*/ 140 w 140"/>
                <a:gd name="T19" fmla="*/ 58 h 68"/>
                <a:gd name="T20" fmla="*/ 140 w 140"/>
                <a:gd name="T21" fmla="*/ 59 h 68"/>
                <a:gd name="T22" fmla="*/ 140 w 140"/>
                <a:gd name="T23" fmla="*/ 61 h 68"/>
                <a:gd name="T24" fmla="*/ 138 w 140"/>
                <a:gd name="T25" fmla="*/ 63 h 68"/>
                <a:gd name="T26" fmla="*/ 138 w 140"/>
                <a:gd name="T27" fmla="*/ 64 h 68"/>
                <a:gd name="T28" fmla="*/ 136 w 140"/>
                <a:gd name="T29" fmla="*/ 66 h 68"/>
                <a:gd name="T30" fmla="*/ 135 w 140"/>
                <a:gd name="T31" fmla="*/ 67 h 68"/>
                <a:gd name="T32" fmla="*/ 132 w 140"/>
                <a:gd name="T33" fmla="*/ 67 h 68"/>
                <a:gd name="T34" fmla="*/ 131 w 140"/>
                <a:gd name="T35" fmla="*/ 68 h 68"/>
                <a:gd name="T36" fmla="*/ 10 w 140"/>
                <a:gd name="T37" fmla="*/ 68 h 68"/>
                <a:gd name="T38" fmla="*/ 10 w 140"/>
                <a:gd name="T39" fmla="*/ 68 h 68"/>
                <a:gd name="T40" fmla="*/ 7 w 140"/>
                <a:gd name="T41" fmla="*/ 68 h 68"/>
                <a:gd name="T42" fmla="*/ 6 w 140"/>
                <a:gd name="T43" fmla="*/ 67 h 68"/>
                <a:gd name="T44" fmla="*/ 3 w 140"/>
                <a:gd name="T45" fmla="*/ 66 h 68"/>
                <a:gd name="T46" fmla="*/ 2 w 140"/>
                <a:gd name="T47" fmla="*/ 64 h 68"/>
                <a:gd name="T48" fmla="*/ 1 w 140"/>
                <a:gd name="T49" fmla="*/ 63 h 68"/>
                <a:gd name="T50" fmla="*/ 1 w 140"/>
                <a:gd name="T51" fmla="*/ 62 h 68"/>
                <a:gd name="T52" fmla="*/ 0 w 140"/>
                <a:gd name="T53" fmla="*/ 61 h 68"/>
                <a:gd name="T54" fmla="*/ 0 w 140"/>
                <a:gd name="T55" fmla="*/ 10 h 68"/>
                <a:gd name="T56" fmla="*/ 0 w 140"/>
                <a:gd name="T57" fmla="*/ 9 h 68"/>
                <a:gd name="T58" fmla="*/ 0 w 140"/>
                <a:gd name="T59" fmla="*/ 8 h 68"/>
                <a:gd name="T60" fmla="*/ 1 w 140"/>
                <a:gd name="T61" fmla="*/ 5 h 68"/>
                <a:gd name="T62" fmla="*/ 2 w 140"/>
                <a:gd name="T63" fmla="*/ 4 h 68"/>
                <a:gd name="T64" fmla="*/ 3 w 140"/>
                <a:gd name="T65" fmla="*/ 3 h 68"/>
                <a:gd name="T66" fmla="*/ 5 w 140"/>
                <a:gd name="T67" fmla="*/ 1 h 68"/>
                <a:gd name="T68" fmla="*/ 6 w 140"/>
                <a:gd name="T69" fmla="*/ 1 h 68"/>
                <a:gd name="T70" fmla="*/ 8 w 140"/>
                <a:gd name="T7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0" h="68">
                  <a:moveTo>
                    <a:pt x="10" y="0"/>
                  </a:moveTo>
                  <a:lnTo>
                    <a:pt x="130" y="0"/>
                  </a:lnTo>
                  <a:lnTo>
                    <a:pt x="130" y="0"/>
                  </a:lnTo>
                  <a:lnTo>
                    <a:pt x="130" y="0"/>
                  </a:lnTo>
                  <a:lnTo>
                    <a:pt x="131" y="0"/>
                  </a:lnTo>
                  <a:lnTo>
                    <a:pt x="131" y="0"/>
                  </a:lnTo>
                  <a:lnTo>
                    <a:pt x="132" y="1"/>
                  </a:lnTo>
                  <a:lnTo>
                    <a:pt x="133" y="1"/>
                  </a:lnTo>
                  <a:lnTo>
                    <a:pt x="135" y="1"/>
                  </a:lnTo>
                  <a:lnTo>
                    <a:pt x="135" y="3"/>
                  </a:lnTo>
                  <a:lnTo>
                    <a:pt x="136" y="3"/>
                  </a:lnTo>
                  <a:lnTo>
                    <a:pt x="137" y="4"/>
                  </a:lnTo>
                  <a:lnTo>
                    <a:pt x="138" y="4"/>
                  </a:lnTo>
                  <a:lnTo>
                    <a:pt x="138" y="5"/>
                  </a:lnTo>
                  <a:lnTo>
                    <a:pt x="138" y="5"/>
                  </a:lnTo>
                  <a:lnTo>
                    <a:pt x="138" y="6"/>
                  </a:lnTo>
                  <a:lnTo>
                    <a:pt x="140" y="8"/>
                  </a:lnTo>
                  <a:lnTo>
                    <a:pt x="140" y="8"/>
                  </a:lnTo>
                  <a:lnTo>
                    <a:pt x="140" y="10"/>
                  </a:lnTo>
                  <a:lnTo>
                    <a:pt x="140" y="58"/>
                  </a:lnTo>
                  <a:lnTo>
                    <a:pt x="140" y="58"/>
                  </a:lnTo>
                  <a:lnTo>
                    <a:pt x="140" y="59"/>
                  </a:lnTo>
                  <a:lnTo>
                    <a:pt x="140" y="61"/>
                  </a:lnTo>
                  <a:lnTo>
                    <a:pt x="140" y="61"/>
                  </a:lnTo>
                  <a:lnTo>
                    <a:pt x="138" y="62"/>
                  </a:lnTo>
                  <a:lnTo>
                    <a:pt x="138" y="63"/>
                  </a:lnTo>
                  <a:lnTo>
                    <a:pt x="138" y="63"/>
                  </a:lnTo>
                  <a:lnTo>
                    <a:pt x="138" y="64"/>
                  </a:lnTo>
                  <a:lnTo>
                    <a:pt x="137" y="64"/>
                  </a:lnTo>
                  <a:lnTo>
                    <a:pt x="136" y="66"/>
                  </a:lnTo>
                  <a:lnTo>
                    <a:pt x="135" y="66"/>
                  </a:lnTo>
                  <a:lnTo>
                    <a:pt x="135" y="67"/>
                  </a:lnTo>
                  <a:lnTo>
                    <a:pt x="133" y="67"/>
                  </a:lnTo>
                  <a:lnTo>
                    <a:pt x="132" y="67"/>
                  </a:lnTo>
                  <a:lnTo>
                    <a:pt x="131" y="68"/>
                  </a:lnTo>
                  <a:lnTo>
                    <a:pt x="131" y="68"/>
                  </a:lnTo>
                  <a:lnTo>
                    <a:pt x="130" y="68"/>
                  </a:lnTo>
                  <a:lnTo>
                    <a:pt x="10" y="68"/>
                  </a:lnTo>
                  <a:lnTo>
                    <a:pt x="10" y="68"/>
                  </a:lnTo>
                  <a:lnTo>
                    <a:pt x="10" y="68"/>
                  </a:lnTo>
                  <a:lnTo>
                    <a:pt x="8" y="68"/>
                  </a:lnTo>
                  <a:lnTo>
                    <a:pt x="7" y="68"/>
                  </a:lnTo>
                  <a:lnTo>
                    <a:pt x="6" y="67"/>
                  </a:lnTo>
                  <a:lnTo>
                    <a:pt x="6" y="67"/>
                  </a:lnTo>
                  <a:lnTo>
                    <a:pt x="5" y="67"/>
                  </a:lnTo>
                  <a:lnTo>
                    <a:pt x="3" y="66"/>
                  </a:lnTo>
                  <a:lnTo>
                    <a:pt x="3" y="66"/>
                  </a:lnTo>
                  <a:lnTo>
                    <a:pt x="2" y="64"/>
                  </a:lnTo>
                  <a:lnTo>
                    <a:pt x="2" y="64"/>
                  </a:lnTo>
                  <a:lnTo>
                    <a:pt x="1" y="63"/>
                  </a:lnTo>
                  <a:lnTo>
                    <a:pt x="1" y="63"/>
                  </a:lnTo>
                  <a:lnTo>
                    <a:pt x="1" y="62"/>
                  </a:lnTo>
                  <a:lnTo>
                    <a:pt x="0" y="61"/>
                  </a:lnTo>
                  <a:lnTo>
                    <a:pt x="0" y="61"/>
                  </a:lnTo>
                  <a:lnTo>
                    <a:pt x="0" y="58"/>
                  </a:lnTo>
                  <a:lnTo>
                    <a:pt x="0" y="10"/>
                  </a:lnTo>
                  <a:lnTo>
                    <a:pt x="0" y="10"/>
                  </a:lnTo>
                  <a:lnTo>
                    <a:pt x="0" y="9"/>
                  </a:lnTo>
                  <a:lnTo>
                    <a:pt x="0" y="8"/>
                  </a:lnTo>
                  <a:lnTo>
                    <a:pt x="0" y="8"/>
                  </a:lnTo>
                  <a:lnTo>
                    <a:pt x="1" y="6"/>
                  </a:lnTo>
                  <a:lnTo>
                    <a:pt x="1" y="5"/>
                  </a:lnTo>
                  <a:lnTo>
                    <a:pt x="1" y="5"/>
                  </a:lnTo>
                  <a:lnTo>
                    <a:pt x="2" y="4"/>
                  </a:lnTo>
                  <a:lnTo>
                    <a:pt x="2" y="4"/>
                  </a:lnTo>
                  <a:lnTo>
                    <a:pt x="3" y="3"/>
                  </a:lnTo>
                  <a:lnTo>
                    <a:pt x="3" y="3"/>
                  </a:lnTo>
                  <a:lnTo>
                    <a:pt x="5" y="1"/>
                  </a:lnTo>
                  <a:lnTo>
                    <a:pt x="6" y="1"/>
                  </a:lnTo>
                  <a:lnTo>
                    <a:pt x="6" y="1"/>
                  </a:lnTo>
                  <a:lnTo>
                    <a:pt x="7" y="0"/>
                  </a:lnTo>
                  <a:lnTo>
                    <a:pt x="8" y="0"/>
                  </a:lnTo>
                  <a:lnTo>
                    <a:pt x="10" y="0"/>
                  </a:lnTo>
                  <a:close/>
                </a:path>
              </a:pathLst>
            </a:custGeom>
            <a:solidFill>
              <a:srgbClr val="000000"/>
            </a:solidFill>
            <a:ln w="1588">
              <a:solidFill>
                <a:srgbClr val="000000"/>
              </a:solidFill>
              <a:prstDash val="solid"/>
              <a:round/>
              <a:headEnd/>
              <a:tailEnd/>
            </a:ln>
          </p:spPr>
          <p:txBody>
            <a:bodyPr/>
            <a:lstStyle/>
            <a:p>
              <a:endParaRPr lang="en-MY"/>
            </a:p>
          </p:txBody>
        </p:sp>
        <p:sp>
          <p:nvSpPr>
            <p:cNvPr id="49301" name="Freeform 149"/>
            <p:cNvSpPr>
              <a:spLocks/>
            </p:cNvSpPr>
            <p:nvPr/>
          </p:nvSpPr>
          <p:spPr bwMode="auto">
            <a:xfrm>
              <a:off x="2669" y="2844"/>
              <a:ext cx="124" cy="21"/>
            </a:xfrm>
            <a:custGeom>
              <a:avLst/>
              <a:gdLst>
                <a:gd name="T0" fmla="*/ 119 w 124"/>
                <a:gd name="T1" fmla="*/ 0 h 21"/>
                <a:gd name="T2" fmla="*/ 119 w 124"/>
                <a:gd name="T3" fmla="*/ 1 h 21"/>
                <a:gd name="T4" fmla="*/ 119 w 124"/>
                <a:gd name="T5" fmla="*/ 1 h 21"/>
                <a:gd name="T6" fmla="*/ 120 w 124"/>
                <a:gd name="T7" fmla="*/ 1 h 21"/>
                <a:gd name="T8" fmla="*/ 121 w 124"/>
                <a:gd name="T9" fmla="*/ 1 h 21"/>
                <a:gd name="T10" fmla="*/ 122 w 124"/>
                <a:gd name="T11" fmla="*/ 2 h 21"/>
                <a:gd name="T12" fmla="*/ 122 w 124"/>
                <a:gd name="T13" fmla="*/ 2 h 21"/>
                <a:gd name="T14" fmla="*/ 122 w 124"/>
                <a:gd name="T15" fmla="*/ 4 h 21"/>
                <a:gd name="T16" fmla="*/ 122 w 124"/>
                <a:gd name="T17" fmla="*/ 5 h 21"/>
                <a:gd name="T18" fmla="*/ 124 w 124"/>
                <a:gd name="T19" fmla="*/ 18 h 21"/>
                <a:gd name="T20" fmla="*/ 122 w 124"/>
                <a:gd name="T21" fmla="*/ 18 h 21"/>
                <a:gd name="T22" fmla="*/ 122 w 124"/>
                <a:gd name="T23" fmla="*/ 19 h 21"/>
                <a:gd name="T24" fmla="*/ 122 w 124"/>
                <a:gd name="T25" fmla="*/ 19 h 21"/>
                <a:gd name="T26" fmla="*/ 122 w 124"/>
                <a:gd name="T27" fmla="*/ 20 h 21"/>
                <a:gd name="T28" fmla="*/ 121 w 124"/>
                <a:gd name="T29" fmla="*/ 21 h 21"/>
                <a:gd name="T30" fmla="*/ 121 w 124"/>
                <a:gd name="T31" fmla="*/ 21 h 21"/>
                <a:gd name="T32" fmla="*/ 120 w 124"/>
                <a:gd name="T33" fmla="*/ 21 h 21"/>
                <a:gd name="T34" fmla="*/ 119 w 124"/>
                <a:gd name="T35" fmla="*/ 21 h 21"/>
                <a:gd name="T36" fmla="*/ 6 w 124"/>
                <a:gd name="T37" fmla="*/ 21 h 21"/>
                <a:gd name="T38" fmla="*/ 6 w 124"/>
                <a:gd name="T39" fmla="*/ 21 h 21"/>
                <a:gd name="T40" fmla="*/ 5 w 124"/>
                <a:gd name="T41" fmla="*/ 21 h 21"/>
                <a:gd name="T42" fmla="*/ 4 w 124"/>
                <a:gd name="T43" fmla="*/ 21 h 21"/>
                <a:gd name="T44" fmla="*/ 2 w 124"/>
                <a:gd name="T45" fmla="*/ 21 h 21"/>
                <a:gd name="T46" fmla="*/ 1 w 124"/>
                <a:gd name="T47" fmla="*/ 20 h 21"/>
                <a:gd name="T48" fmla="*/ 1 w 124"/>
                <a:gd name="T49" fmla="*/ 20 h 21"/>
                <a:gd name="T50" fmla="*/ 0 w 124"/>
                <a:gd name="T51" fmla="*/ 19 h 21"/>
                <a:gd name="T52" fmla="*/ 0 w 124"/>
                <a:gd name="T53" fmla="*/ 19 h 21"/>
                <a:gd name="T54" fmla="*/ 0 w 124"/>
                <a:gd name="T55" fmla="*/ 5 h 21"/>
                <a:gd name="T56" fmla="*/ 0 w 124"/>
                <a:gd name="T57" fmla="*/ 5 h 21"/>
                <a:gd name="T58" fmla="*/ 0 w 124"/>
                <a:gd name="T59" fmla="*/ 4 h 21"/>
                <a:gd name="T60" fmla="*/ 1 w 124"/>
                <a:gd name="T61" fmla="*/ 2 h 21"/>
                <a:gd name="T62" fmla="*/ 1 w 124"/>
                <a:gd name="T63" fmla="*/ 2 h 21"/>
                <a:gd name="T64" fmla="*/ 2 w 124"/>
                <a:gd name="T65" fmla="*/ 1 h 21"/>
                <a:gd name="T66" fmla="*/ 4 w 124"/>
                <a:gd name="T67" fmla="*/ 1 h 21"/>
                <a:gd name="T68" fmla="*/ 4 w 124"/>
                <a:gd name="T69" fmla="*/ 1 h 21"/>
                <a:gd name="T70" fmla="*/ 5 w 124"/>
                <a:gd name="T7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4" h="21">
                  <a:moveTo>
                    <a:pt x="6" y="0"/>
                  </a:moveTo>
                  <a:lnTo>
                    <a:pt x="119" y="0"/>
                  </a:lnTo>
                  <a:lnTo>
                    <a:pt x="119" y="0"/>
                  </a:lnTo>
                  <a:lnTo>
                    <a:pt x="119" y="1"/>
                  </a:lnTo>
                  <a:lnTo>
                    <a:pt x="119" y="1"/>
                  </a:lnTo>
                  <a:lnTo>
                    <a:pt x="119" y="1"/>
                  </a:lnTo>
                  <a:lnTo>
                    <a:pt x="120" y="1"/>
                  </a:lnTo>
                  <a:lnTo>
                    <a:pt x="120" y="1"/>
                  </a:lnTo>
                  <a:lnTo>
                    <a:pt x="121" y="1"/>
                  </a:lnTo>
                  <a:lnTo>
                    <a:pt x="121" y="1"/>
                  </a:lnTo>
                  <a:lnTo>
                    <a:pt x="121" y="1"/>
                  </a:lnTo>
                  <a:lnTo>
                    <a:pt x="122" y="2"/>
                  </a:lnTo>
                  <a:lnTo>
                    <a:pt x="122" y="2"/>
                  </a:lnTo>
                  <a:lnTo>
                    <a:pt x="122" y="2"/>
                  </a:lnTo>
                  <a:lnTo>
                    <a:pt x="122" y="2"/>
                  </a:lnTo>
                  <a:lnTo>
                    <a:pt x="122" y="4"/>
                  </a:lnTo>
                  <a:lnTo>
                    <a:pt x="122" y="4"/>
                  </a:lnTo>
                  <a:lnTo>
                    <a:pt x="122" y="5"/>
                  </a:lnTo>
                  <a:lnTo>
                    <a:pt x="124" y="5"/>
                  </a:lnTo>
                  <a:lnTo>
                    <a:pt x="124" y="18"/>
                  </a:lnTo>
                  <a:lnTo>
                    <a:pt x="124" y="18"/>
                  </a:lnTo>
                  <a:lnTo>
                    <a:pt x="122" y="18"/>
                  </a:lnTo>
                  <a:lnTo>
                    <a:pt x="122" y="19"/>
                  </a:lnTo>
                  <a:lnTo>
                    <a:pt x="122" y="19"/>
                  </a:lnTo>
                  <a:lnTo>
                    <a:pt x="122" y="19"/>
                  </a:lnTo>
                  <a:lnTo>
                    <a:pt x="122" y="19"/>
                  </a:lnTo>
                  <a:lnTo>
                    <a:pt x="122" y="20"/>
                  </a:lnTo>
                  <a:lnTo>
                    <a:pt x="122" y="20"/>
                  </a:lnTo>
                  <a:lnTo>
                    <a:pt x="122" y="20"/>
                  </a:lnTo>
                  <a:lnTo>
                    <a:pt x="121" y="21"/>
                  </a:lnTo>
                  <a:lnTo>
                    <a:pt x="121" y="21"/>
                  </a:lnTo>
                  <a:lnTo>
                    <a:pt x="121" y="21"/>
                  </a:lnTo>
                  <a:lnTo>
                    <a:pt x="120" y="21"/>
                  </a:lnTo>
                  <a:lnTo>
                    <a:pt x="120" y="21"/>
                  </a:lnTo>
                  <a:lnTo>
                    <a:pt x="119" y="21"/>
                  </a:lnTo>
                  <a:lnTo>
                    <a:pt x="119" y="21"/>
                  </a:lnTo>
                  <a:lnTo>
                    <a:pt x="119" y="21"/>
                  </a:lnTo>
                  <a:lnTo>
                    <a:pt x="6" y="21"/>
                  </a:lnTo>
                  <a:lnTo>
                    <a:pt x="6" y="21"/>
                  </a:lnTo>
                  <a:lnTo>
                    <a:pt x="6" y="21"/>
                  </a:lnTo>
                  <a:lnTo>
                    <a:pt x="5" y="21"/>
                  </a:lnTo>
                  <a:lnTo>
                    <a:pt x="5" y="21"/>
                  </a:lnTo>
                  <a:lnTo>
                    <a:pt x="4" y="21"/>
                  </a:lnTo>
                  <a:lnTo>
                    <a:pt x="4" y="21"/>
                  </a:lnTo>
                  <a:lnTo>
                    <a:pt x="4" y="21"/>
                  </a:lnTo>
                  <a:lnTo>
                    <a:pt x="2" y="21"/>
                  </a:lnTo>
                  <a:lnTo>
                    <a:pt x="2" y="21"/>
                  </a:lnTo>
                  <a:lnTo>
                    <a:pt x="1" y="20"/>
                  </a:lnTo>
                  <a:lnTo>
                    <a:pt x="1" y="20"/>
                  </a:lnTo>
                  <a:lnTo>
                    <a:pt x="1" y="20"/>
                  </a:lnTo>
                  <a:lnTo>
                    <a:pt x="1" y="19"/>
                  </a:lnTo>
                  <a:lnTo>
                    <a:pt x="0" y="19"/>
                  </a:lnTo>
                  <a:lnTo>
                    <a:pt x="0" y="19"/>
                  </a:lnTo>
                  <a:lnTo>
                    <a:pt x="0" y="19"/>
                  </a:lnTo>
                  <a:lnTo>
                    <a:pt x="0" y="18"/>
                  </a:lnTo>
                  <a:lnTo>
                    <a:pt x="0" y="5"/>
                  </a:lnTo>
                  <a:lnTo>
                    <a:pt x="0" y="5"/>
                  </a:lnTo>
                  <a:lnTo>
                    <a:pt x="0" y="5"/>
                  </a:lnTo>
                  <a:lnTo>
                    <a:pt x="0" y="5"/>
                  </a:lnTo>
                  <a:lnTo>
                    <a:pt x="0" y="4"/>
                  </a:lnTo>
                  <a:lnTo>
                    <a:pt x="0" y="4"/>
                  </a:lnTo>
                  <a:lnTo>
                    <a:pt x="1" y="2"/>
                  </a:lnTo>
                  <a:lnTo>
                    <a:pt x="1" y="2"/>
                  </a:lnTo>
                  <a:lnTo>
                    <a:pt x="1" y="2"/>
                  </a:lnTo>
                  <a:lnTo>
                    <a:pt x="1" y="2"/>
                  </a:lnTo>
                  <a:lnTo>
                    <a:pt x="2" y="1"/>
                  </a:lnTo>
                  <a:lnTo>
                    <a:pt x="2" y="1"/>
                  </a:lnTo>
                  <a:lnTo>
                    <a:pt x="4" y="1"/>
                  </a:lnTo>
                  <a:lnTo>
                    <a:pt x="4" y="1"/>
                  </a:lnTo>
                  <a:lnTo>
                    <a:pt x="4" y="1"/>
                  </a:lnTo>
                  <a:lnTo>
                    <a:pt x="5" y="1"/>
                  </a:lnTo>
                  <a:lnTo>
                    <a:pt x="5" y="1"/>
                  </a:lnTo>
                  <a:lnTo>
                    <a:pt x="6" y="0"/>
                  </a:lnTo>
                  <a:close/>
                </a:path>
              </a:pathLst>
            </a:custGeom>
            <a:solidFill>
              <a:srgbClr val="000000"/>
            </a:solidFill>
            <a:ln w="1588">
              <a:solidFill>
                <a:srgbClr val="ABABAB"/>
              </a:solidFill>
              <a:prstDash val="solid"/>
              <a:round/>
              <a:headEnd/>
              <a:tailEnd/>
            </a:ln>
          </p:spPr>
          <p:txBody>
            <a:bodyPr/>
            <a:lstStyle/>
            <a:p>
              <a:endParaRPr lang="en-MY"/>
            </a:p>
          </p:txBody>
        </p:sp>
        <p:sp>
          <p:nvSpPr>
            <p:cNvPr id="49302" name="Freeform 150"/>
            <p:cNvSpPr>
              <a:spLocks/>
            </p:cNvSpPr>
            <p:nvPr/>
          </p:nvSpPr>
          <p:spPr bwMode="auto">
            <a:xfrm>
              <a:off x="2669" y="2872"/>
              <a:ext cx="93" cy="20"/>
            </a:xfrm>
            <a:custGeom>
              <a:avLst/>
              <a:gdLst>
                <a:gd name="T0" fmla="*/ 88 w 93"/>
                <a:gd name="T1" fmla="*/ 0 h 20"/>
                <a:gd name="T2" fmla="*/ 88 w 93"/>
                <a:gd name="T3" fmla="*/ 0 h 20"/>
                <a:gd name="T4" fmla="*/ 89 w 93"/>
                <a:gd name="T5" fmla="*/ 0 h 20"/>
                <a:gd name="T6" fmla="*/ 91 w 93"/>
                <a:gd name="T7" fmla="*/ 0 h 20"/>
                <a:gd name="T8" fmla="*/ 91 w 93"/>
                <a:gd name="T9" fmla="*/ 1 h 20"/>
                <a:gd name="T10" fmla="*/ 92 w 93"/>
                <a:gd name="T11" fmla="*/ 1 h 20"/>
                <a:gd name="T12" fmla="*/ 92 w 93"/>
                <a:gd name="T13" fmla="*/ 2 h 20"/>
                <a:gd name="T14" fmla="*/ 92 w 93"/>
                <a:gd name="T15" fmla="*/ 2 h 20"/>
                <a:gd name="T16" fmla="*/ 92 w 93"/>
                <a:gd name="T17" fmla="*/ 2 h 20"/>
                <a:gd name="T18" fmla="*/ 93 w 93"/>
                <a:gd name="T19" fmla="*/ 16 h 20"/>
                <a:gd name="T20" fmla="*/ 92 w 93"/>
                <a:gd name="T21" fmla="*/ 16 h 20"/>
                <a:gd name="T22" fmla="*/ 92 w 93"/>
                <a:gd name="T23" fmla="*/ 17 h 20"/>
                <a:gd name="T24" fmla="*/ 92 w 93"/>
                <a:gd name="T25" fmla="*/ 17 h 20"/>
                <a:gd name="T26" fmla="*/ 92 w 93"/>
                <a:gd name="T27" fmla="*/ 19 h 20"/>
                <a:gd name="T28" fmla="*/ 91 w 93"/>
                <a:gd name="T29" fmla="*/ 20 h 20"/>
                <a:gd name="T30" fmla="*/ 91 w 93"/>
                <a:gd name="T31" fmla="*/ 20 h 20"/>
                <a:gd name="T32" fmla="*/ 89 w 93"/>
                <a:gd name="T33" fmla="*/ 20 h 20"/>
                <a:gd name="T34" fmla="*/ 89 w 93"/>
                <a:gd name="T35" fmla="*/ 20 h 20"/>
                <a:gd name="T36" fmla="*/ 5 w 93"/>
                <a:gd name="T37" fmla="*/ 20 h 20"/>
                <a:gd name="T38" fmla="*/ 5 w 93"/>
                <a:gd name="T39" fmla="*/ 20 h 20"/>
                <a:gd name="T40" fmla="*/ 4 w 93"/>
                <a:gd name="T41" fmla="*/ 20 h 20"/>
                <a:gd name="T42" fmla="*/ 4 w 93"/>
                <a:gd name="T43" fmla="*/ 20 h 20"/>
                <a:gd name="T44" fmla="*/ 2 w 93"/>
                <a:gd name="T45" fmla="*/ 20 h 20"/>
                <a:gd name="T46" fmla="*/ 1 w 93"/>
                <a:gd name="T47" fmla="*/ 19 h 20"/>
                <a:gd name="T48" fmla="*/ 1 w 93"/>
                <a:gd name="T49" fmla="*/ 19 h 20"/>
                <a:gd name="T50" fmla="*/ 0 w 93"/>
                <a:gd name="T51" fmla="*/ 17 h 20"/>
                <a:gd name="T52" fmla="*/ 0 w 93"/>
                <a:gd name="T53" fmla="*/ 17 h 20"/>
                <a:gd name="T54" fmla="*/ 0 w 93"/>
                <a:gd name="T55" fmla="*/ 3 h 20"/>
                <a:gd name="T56" fmla="*/ 0 w 93"/>
                <a:gd name="T57" fmla="*/ 3 h 20"/>
                <a:gd name="T58" fmla="*/ 0 w 93"/>
                <a:gd name="T59" fmla="*/ 2 h 20"/>
                <a:gd name="T60" fmla="*/ 0 w 93"/>
                <a:gd name="T61" fmla="*/ 2 h 20"/>
                <a:gd name="T62" fmla="*/ 1 w 93"/>
                <a:gd name="T63" fmla="*/ 1 h 20"/>
                <a:gd name="T64" fmla="*/ 1 w 93"/>
                <a:gd name="T65" fmla="*/ 1 h 20"/>
                <a:gd name="T66" fmla="*/ 2 w 93"/>
                <a:gd name="T67" fmla="*/ 1 h 20"/>
                <a:gd name="T68" fmla="*/ 4 w 93"/>
                <a:gd name="T69" fmla="*/ 0 h 20"/>
                <a:gd name="T70" fmla="*/ 4 w 93"/>
                <a:gd name="T7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3" h="20">
                  <a:moveTo>
                    <a:pt x="5" y="0"/>
                  </a:moveTo>
                  <a:lnTo>
                    <a:pt x="88" y="0"/>
                  </a:lnTo>
                  <a:lnTo>
                    <a:pt x="88" y="0"/>
                  </a:lnTo>
                  <a:lnTo>
                    <a:pt x="88" y="0"/>
                  </a:lnTo>
                  <a:lnTo>
                    <a:pt x="89" y="0"/>
                  </a:lnTo>
                  <a:lnTo>
                    <a:pt x="89" y="0"/>
                  </a:lnTo>
                  <a:lnTo>
                    <a:pt x="89" y="0"/>
                  </a:lnTo>
                  <a:lnTo>
                    <a:pt x="91" y="0"/>
                  </a:lnTo>
                  <a:lnTo>
                    <a:pt x="91" y="1"/>
                  </a:lnTo>
                  <a:lnTo>
                    <a:pt x="91" y="1"/>
                  </a:lnTo>
                  <a:lnTo>
                    <a:pt x="91" y="1"/>
                  </a:lnTo>
                  <a:lnTo>
                    <a:pt x="92" y="1"/>
                  </a:lnTo>
                  <a:lnTo>
                    <a:pt x="92" y="1"/>
                  </a:lnTo>
                  <a:lnTo>
                    <a:pt x="92" y="2"/>
                  </a:lnTo>
                  <a:lnTo>
                    <a:pt x="92" y="2"/>
                  </a:lnTo>
                  <a:lnTo>
                    <a:pt x="92" y="2"/>
                  </a:lnTo>
                  <a:lnTo>
                    <a:pt x="92" y="2"/>
                  </a:lnTo>
                  <a:lnTo>
                    <a:pt x="92" y="2"/>
                  </a:lnTo>
                  <a:lnTo>
                    <a:pt x="93" y="3"/>
                  </a:lnTo>
                  <a:lnTo>
                    <a:pt x="93" y="16"/>
                  </a:lnTo>
                  <a:lnTo>
                    <a:pt x="93" y="16"/>
                  </a:lnTo>
                  <a:lnTo>
                    <a:pt x="92" y="16"/>
                  </a:lnTo>
                  <a:lnTo>
                    <a:pt x="92" y="17"/>
                  </a:lnTo>
                  <a:lnTo>
                    <a:pt x="92" y="17"/>
                  </a:lnTo>
                  <a:lnTo>
                    <a:pt x="92" y="17"/>
                  </a:lnTo>
                  <a:lnTo>
                    <a:pt x="92" y="17"/>
                  </a:lnTo>
                  <a:lnTo>
                    <a:pt x="92" y="19"/>
                  </a:lnTo>
                  <a:lnTo>
                    <a:pt x="92" y="19"/>
                  </a:lnTo>
                  <a:lnTo>
                    <a:pt x="92" y="19"/>
                  </a:lnTo>
                  <a:lnTo>
                    <a:pt x="91" y="20"/>
                  </a:lnTo>
                  <a:lnTo>
                    <a:pt x="91" y="20"/>
                  </a:lnTo>
                  <a:lnTo>
                    <a:pt x="91" y="20"/>
                  </a:lnTo>
                  <a:lnTo>
                    <a:pt x="91" y="20"/>
                  </a:lnTo>
                  <a:lnTo>
                    <a:pt x="89" y="20"/>
                  </a:lnTo>
                  <a:lnTo>
                    <a:pt x="89" y="20"/>
                  </a:lnTo>
                  <a:lnTo>
                    <a:pt x="89" y="20"/>
                  </a:lnTo>
                  <a:lnTo>
                    <a:pt x="88" y="20"/>
                  </a:lnTo>
                  <a:lnTo>
                    <a:pt x="5" y="20"/>
                  </a:lnTo>
                  <a:lnTo>
                    <a:pt x="5" y="20"/>
                  </a:lnTo>
                  <a:lnTo>
                    <a:pt x="5" y="20"/>
                  </a:lnTo>
                  <a:lnTo>
                    <a:pt x="4" y="20"/>
                  </a:lnTo>
                  <a:lnTo>
                    <a:pt x="4" y="20"/>
                  </a:lnTo>
                  <a:lnTo>
                    <a:pt x="4" y="20"/>
                  </a:lnTo>
                  <a:lnTo>
                    <a:pt x="4" y="20"/>
                  </a:lnTo>
                  <a:lnTo>
                    <a:pt x="2" y="20"/>
                  </a:lnTo>
                  <a:lnTo>
                    <a:pt x="2" y="20"/>
                  </a:lnTo>
                  <a:lnTo>
                    <a:pt x="1" y="20"/>
                  </a:lnTo>
                  <a:lnTo>
                    <a:pt x="1" y="19"/>
                  </a:lnTo>
                  <a:lnTo>
                    <a:pt x="1" y="19"/>
                  </a:lnTo>
                  <a:lnTo>
                    <a:pt x="1" y="19"/>
                  </a:lnTo>
                  <a:lnTo>
                    <a:pt x="0" y="17"/>
                  </a:lnTo>
                  <a:lnTo>
                    <a:pt x="0" y="17"/>
                  </a:lnTo>
                  <a:lnTo>
                    <a:pt x="0" y="17"/>
                  </a:lnTo>
                  <a:lnTo>
                    <a:pt x="0" y="17"/>
                  </a:lnTo>
                  <a:lnTo>
                    <a:pt x="0" y="16"/>
                  </a:lnTo>
                  <a:lnTo>
                    <a:pt x="0" y="3"/>
                  </a:lnTo>
                  <a:lnTo>
                    <a:pt x="0" y="3"/>
                  </a:lnTo>
                  <a:lnTo>
                    <a:pt x="0" y="3"/>
                  </a:lnTo>
                  <a:lnTo>
                    <a:pt x="0" y="2"/>
                  </a:lnTo>
                  <a:lnTo>
                    <a:pt x="0" y="2"/>
                  </a:lnTo>
                  <a:lnTo>
                    <a:pt x="0" y="2"/>
                  </a:lnTo>
                  <a:lnTo>
                    <a:pt x="0" y="2"/>
                  </a:lnTo>
                  <a:lnTo>
                    <a:pt x="1" y="2"/>
                  </a:lnTo>
                  <a:lnTo>
                    <a:pt x="1" y="1"/>
                  </a:lnTo>
                  <a:lnTo>
                    <a:pt x="1" y="1"/>
                  </a:lnTo>
                  <a:lnTo>
                    <a:pt x="1" y="1"/>
                  </a:lnTo>
                  <a:lnTo>
                    <a:pt x="2" y="1"/>
                  </a:lnTo>
                  <a:lnTo>
                    <a:pt x="2" y="1"/>
                  </a:lnTo>
                  <a:lnTo>
                    <a:pt x="4" y="0"/>
                  </a:lnTo>
                  <a:lnTo>
                    <a:pt x="4" y="0"/>
                  </a:lnTo>
                  <a:lnTo>
                    <a:pt x="4" y="0"/>
                  </a:lnTo>
                  <a:lnTo>
                    <a:pt x="4" y="0"/>
                  </a:lnTo>
                  <a:lnTo>
                    <a:pt x="5" y="0"/>
                  </a:lnTo>
                  <a:close/>
                </a:path>
              </a:pathLst>
            </a:custGeom>
            <a:solidFill>
              <a:srgbClr val="000000"/>
            </a:solidFill>
            <a:ln w="1588">
              <a:solidFill>
                <a:srgbClr val="ABABAB"/>
              </a:solidFill>
              <a:prstDash val="solid"/>
              <a:round/>
              <a:headEnd/>
              <a:tailEnd/>
            </a:ln>
          </p:spPr>
          <p:txBody>
            <a:bodyPr/>
            <a:lstStyle/>
            <a:p>
              <a:endParaRPr lang="en-MY"/>
            </a:p>
          </p:txBody>
        </p:sp>
        <p:sp>
          <p:nvSpPr>
            <p:cNvPr id="49303" name="Freeform 151"/>
            <p:cNvSpPr>
              <a:spLocks/>
            </p:cNvSpPr>
            <p:nvPr/>
          </p:nvSpPr>
          <p:spPr bwMode="auto">
            <a:xfrm>
              <a:off x="2767" y="2869"/>
              <a:ext cx="26" cy="24"/>
            </a:xfrm>
            <a:custGeom>
              <a:avLst/>
              <a:gdLst>
                <a:gd name="T0" fmla="*/ 13 w 26"/>
                <a:gd name="T1" fmla="*/ 0 h 24"/>
                <a:gd name="T2" fmla="*/ 14 w 26"/>
                <a:gd name="T3" fmla="*/ 0 h 24"/>
                <a:gd name="T4" fmla="*/ 17 w 26"/>
                <a:gd name="T5" fmla="*/ 1 h 24"/>
                <a:gd name="T6" fmla="*/ 19 w 26"/>
                <a:gd name="T7" fmla="*/ 1 h 24"/>
                <a:gd name="T8" fmla="*/ 22 w 26"/>
                <a:gd name="T9" fmla="*/ 4 h 24"/>
                <a:gd name="T10" fmla="*/ 23 w 26"/>
                <a:gd name="T11" fmla="*/ 5 h 24"/>
                <a:gd name="T12" fmla="*/ 24 w 26"/>
                <a:gd name="T13" fmla="*/ 8 h 24"/>
                <a:gd name="T14" fmla="*/ 26 w 26"/>
                <a:gd name="T15" fmla="*/ 9 h 24"/>
                <a:gd name="T16" fmla="*/ 26 w 26"/>
                <a:gd name="T17" fmla="*/ 11 h 24"/>
                <a:gd name="T18" fmla="*/ 26 w 26"/>
                <a:gd name="T19" fmla="*/ 13 h 24"/>
                <a:gd name="T20" fmla="*/ 26 w 26"/>
                <a:gd name="T21" fmla="*/ 15 h 24"/>
                <a:gd name="T22" fmla="*/ 24 w 26"/>
                <a:gd name="T23" fmla="*/ 18 h 24"/>
                <a:gd name="T24" fmla="*/ 23 w 26"/>
                <a:gd name="T25" fmla="*/ 19 h 24"/>
                <a:gd name="T26" fmla="*/ 22 w 26"/>
                <a:gd name="T27" fmla="*/ 20 h 24"/>
                <a:gd name="T28" fmla="*/ 19 w 26"/>
                <a:gd name="T29" fmla="*/ 23 h 24"/>
                <a:gd name="T30" fmla="*/ 17 w 26"/>
                <a:gd name="T31" fmla="*/ 23 h 24"/>
                <a:gd name="T32" fmla="*/ 14 w 26"/>
                <a:gd name="T33" fmla="*/ 24 h 24"/>
                <a:gd name="T34" fmla="*/ 13 w 26"/>
                <a:gd name="T35" fmla="*/ 24 h 24"/>
                <a:gd name="T36" fmla="*/ 10 w 26"/>
                <a:gd name="T37" fmla="*/ 24 h 24"/>
                <a:gd name="T38" fmla="*/ 8 w 26"/>
                <a:gd name="T39" fmla="*/ 23 h 24"/>
                <a:gd name="T40" fmla="*/ 5 w 26"/>
                <a:gd name="T41" fmla="*/ 23 h 24"/>
                <a:gd name="T42" fmla="*/ 4 w 26"/>
                <a:gd name="T43" fmla="*/ 20 h 24"/>
                <a:gd name="T44" fmla="*/ 2 w 26"/>
                <a:gd name="T45" fmla="*/ 19 h 24"/>
                <a:gd name="T46" fmla="*/ 2 w 26"/>
                <a:gd name="T47" fmla="*/ 18 h 24"/>
                <a:gd name="T48" fmla="*/ 0 w 26"/>
                <a:gd name="T49" fmla="*/ 15 h 24"/>
                <a:gd name="T50" fmla="*/ 0 w 26"/>
                <a:gd name="T51" fmla="*/ 11 h 24"/>
                <a:gd name="T52" fmla="*/ 0 w 26"/>
                <a:gd name="T53" fmla="*/ 11 h 24"/>
                <a:gd name="T54" fmla="*/ 0 w 26"/>
                <a:gd name="T55" fmla="*/ 9 h 24"/>
                <a:gd name="T56" fmla="*/ 2 w 26"/>
                <a:gd name="T57" fmla="*/ 8 h 24"/>
                <a:gd name="T58" fmla="*/ 2 w 26"/>
                <a:gd name="T59" fmla="*/ 5 h 24"/>
                <a:gd name="T60" fmla="*/ 4 w 26"/>
                <a:gd name="T61" fmla="*/ 4 h 24"/>
                <a:gd name="T62" fmla="*/ 5 w 26"/>
                <a:gd name="T63" fmla="*/ 1 h 24"/>
                <a:gd name="T64" fmla="*/ 8 w 26"/>
                <a:gd name="T65" fmla="*/ 1 h 24"/>
                <a:gd name="T66" fmla="*/ 10 w 26"/>
                <a:gd name="T6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 h="24">
                  <a:moveTo>
                    <a:pt x="13" y="0"/>
                  </a:moveTo>
                  <a:lnTo>
                    <a:pt x="13" y="0"/>
                  </a:lnTo>
                  <a:lnTo>
                    <a:pt x="14" y="0"/>
                  </a:lnTo>
                  <a:lnTo>
                    <a:pt x="14" y="0"/>
                  </a:lnTo>
                  <a:lnTo>
                    <a:pt x="15" y="0"/>
                  </a:lnTo>
                  <a:lnTo>
                    <a:pt x="17" y="1"/>
                  </a:lnTo>
                  <a:lnTo>
                    <a:pt x="18" y="1"/>
                  </a:lnTo>
                  <a:lnTo>
                    <a:pt x="19" y="1"/>
                  </a:lnTo>
                  <a:lnTo>
                    <a:pt x="21" y="3"/>
                  </a:lnTo>
                  <a:lnTo>
                    <a:pt x="22" y="4"/>
                  </a:lnTo>
                  <a:lnTo>
                    <a:pt x="22" y="5"/>
                  </a:lnTo>
                  <a:lnTo>
                    <a:pt x="23" y="5"/>
                  </a:lnTo>
                  <a:lnTo>
                    <a:pt x="24" y="5"/>
                  </a:lnTo>
                  <a:lnTo>
                    <a:pt x="24" y="8"/>
                  </a:lnTo>
                  <a:lnTo>
                    <a:pt x="24" y="8"/>
                  </a:lnTo>
                  <a:lnTo>
                    <a:pt x="26" y="9"/>
                  </a:lnTo>
                  <a:lnTo>
                    <a:pt x="26" y="10"/>
                  </a:lnTo>
                  <a:lnTo>
                    <a:pt x="26" y="11"/>
                  </a:lnTo>
                  <a:lnTo>
                    <a:pt x="26" y="11"/>
                  </a:lnTo>
                  <a:lnTo>
                    <a:pt x="26" y="13"/>
                  </a:lnTo>
                  <a:lnTo>
                    <a:pt x="26" y="14"/>
                  </a:lnTo>
                  <a:lnTo>
                    <a:pt x="26" y="15"/>
                  </a:lnTo>
                  <a:lnTo>
                    <a:pt x="24" y="16"/>
                  </a:lnTo>
                  <a:lnTo>
                    <a:pt x="24" y="18"/>
                  </a:lnTo>
                  <a:lnTo>
                    <a:pt x="24" y="19"/>
                  </a:lnTo>
                  <a:lnTo>
                    <a:pt x="23" y="19"/>
                  </a:lnTo>
                  <a:lnTo>
                    <a:pt x="22" y="20"/>
                  </a:lnTo>
                  <a:lnTo>
                    <a:pt x="22" y="20"/>
                  </a:lnTo>
                  <a:lnTo>
                    <a:pt x="21" y="22"/>
                  </a:lnTo>
                  <a:lnTo>
                    <a:pt x="19" y="23"/>
                  </a:lnTo>
                  <a:lnTo>
                    <a:pt x="18" y="23"/>
                  </a:lnTo>
                  <a:lnTo>
                    <a:pt x="17" y="23"/>
                  </a:lnTo>
                  <a:lnTo>
                    <a:pt x="15" y="24"/>
                  </a:lnTo>
                  <a:lnTo>
                    <a:pt x="14" y="24"/>
                  </a:lnTo>
                  <a:lnTo>
                    <a:pt x="13" y="24"/>
                  </a:lnTo>
                  <a:lnTo>
                    <a:pt x="13" y="24"/>
                  </a:lnTo>
                  <a:lnTo>
                    <a:pt x="12" y="24"/>
                  </a:lnTo>
                  <a:lnTo>
                    <a:pt x="10" y="24"/>
                  </a:lnTo>
                  <a:lnTo>
                    <a:pt x="9" y="24"/>
                  </a:lnTo>
                  <a:lnTo>
                    <a:pt x="8" y="23"/>
                  </a:lnTo>
                  <a:lnTo>
                    <a:pt x="7" y="23"/>
                  </a:lnTo>
                  <a:lnTo>
                    <a:pt x="5" y="23"/>
                  </a:lnTo>
                  <a:lnTo>
                    <a:pt x="5" y="22"/>
                  </a:lnTo>
                  <a:lnTo>
                    <a:pt x="4" y="20"/>
                  </a:lnTo>
                  <a:lnTo>
                    <a:pt x="3" y="20"/>
                  </a:lnTo>
                  <a:lnTo>
                    <a:pt x="2" y="19"/>
                  </a:lnTo>
                  <a:lnTo>
                    <a:pt x="2" y="19"/>
                  </a:lnTo>
                  <a:lnTo>
                    <a:pt x="2" y="18"/>
                  </a:lnTo>
                  <a:lnTo>
                    <a:pt x="0" y="16"/>
                  </a:lnTo>
                  <a:lnTo>
                    <a:pt x="0" y="15"/>
                  </a:lnTo>
                  <a:lnTo>
                    <a:pt x="0" y="14"/>
                  </a:lnTo>
                  <a:lnTo>
                    <a:pt x="0" y="11"/>
                  </a:lnTo>
                  <a:lnTo>
                    <a:pt x="0" y="11"/>
                  </a:lnTo>
                  <a:lnTo>
                    <a:pt x="0" y="11"/>
                  </a:lnTo>
                  <a:lnTo>
                    <a:pt x="0" y="10"/>
                  </a:lnTo>
                  <a:lnTo>
                    <a:pt x="0" y="9"/>
                  </a:lnTo>
                  <a:lnTo>
                    <a:pt x="0" y="8"/>
                  </a:lnTo>
                  <a:lnTo>
                    <a:pt x="2" y="8"/>
                  </a:lnTo>
                  <a:lnTo>
                    <a:pt x="2" y="5"/>
                  </a:lnTo>
                  <a:lnTo>
                    <a:pt x="2" y="5"/>
                  </a:lnTo>
                  <a:lnTo>
                    <a:pt x="3" y="5"/>
                  </a:lnTo>
                  <a:lnTo>
                    <a:pt x="4" y="4"/>
                  </a:lnTo>
                  <a:lnTo>
                    <a:pt x="5" y="3"/>
                  </a:lnTo>
                  <a:lnTo>
                    <a:pt x="5" y="1"/>
                  </a:lnTo>
                  <a:lnTo>
                    <a:pt x="7" y="1"/>
                  </a:lnTo>
                  <a:lnTo>
                    <a:pt x="8" y="1"/>
                  </a:lnTo>
                  <a:lnTo>
                    <a:pt x="9" y="0"/>
                  </a:lnTo>
                  <a:lnTo>
                    <a:pt x="10" y="0"/>
                  </a:lnTo>
                  <a:lnTo>
                    <a:pt x="13" y="0"/>
                  </a:lnTo>
                  <a:close/>
                </a:path>
              </a:pathLst>
            </a:custGeom>
            <a:solidFill>
              <a:srgbClr val="000000"/>
            </a:solidFill>
            <a:ln w="1588">
              <a:solidFill>
                <a:srgbClr val="ABABAB"/>
              </a:solidFill>
              <a:prstDash val="solid"/>
              <a:round/>
              <a:headEnd/>
              <a:tailEnd/>
            </a:ln>
          </p:spPr>
          <p:txBody>
            <a:bodyPr/>
            <a:lstStyle/>
            <a:p>
              <a:endParaRPr lang="en-MY"/>
            </a:p>
          </p:txBody>
        </p:sp>
        <p:grpSp>
          <p:nvGrpSpPr>
            <p:cNvPr id="49304" name="Group 152"/>
            <p:cNvGrpSpPr>
              <a:grpSpLocks/>
            </p:cNvGrpSpPr>
            <p:nvPr/>
          </p:nvGrpSpPr>
          <p:grpSpPr bwMode="auto">
            <a:xfrm>
              <a:off x="2975" y="2660"/>
              <a:ext cx="1678" cy="622"/>
              <a:chOff x="2975" y="2660"/>
              <a:chExt cx="1678" cy="622"/>
            </a:xfrm>
          </p:grpSpPr>
          <p:sp>
            <p:nvSpPr>
              <p:cNvPr id="49305" name="Freeform 153"/>
              <p:cNvSpPr>
                <a:spLocks/>
              </p:cNvSpPr>
              <p:nvPr/>
            </p:nvSpPr>
            <p:spPr bwMode="auto">
              <a:xfrm>
                <a:off x="2975" y="2660"/>
                <a:ext cx="1678" cy="622"/>
              </a:xfrm>
              <a:custGeom>
                <a:avLst/>
                <a:gdLst>
                  <a:gd name="T0" fmla="*/ 7 w 1678"/>
                  <a:gd name="T1" fmla="*/ 39 h 622"/>
                  <a:gd name="T2" fmla="*/ 12 w 1678"/>
                  <a:gd name="T3" fmla="*/ 111 h 622"/>
                  <a:gd name="T4" fmla="*/ 14 w 1678"/>
                  <a:gd name="T5" fmla="*/ 181 h 622"/>
                  <a:gd name="T6" fmla="*/ 17 w 1678"/>
                  <a:gd name="T7" fmla="*/ 252 h 622"/>
                  <a:gd name="T8" fmla="*/ 18 w 1678"/>
                  <a:gd name="T9" fmla="*/ 328 h 622"/>
                  <a:gd name="T10" fmla="*/ 17 w 1678"/>
                  <a:gd name="T11" fmla="*/ 411 h 622"/>
                  <a:gd name="T12" fmla="*/ 16 w 1678"/>
                  <a:gd name="T13" fmla="*/ 494 h 622"/>
                  <a:gd name="T14" fmla="*/ 14 w 1678"/>
                  <a:gd name="T15" fmla="*/ 579 h 622"/>
                  <a:gd name="T16" fmla="*/ 384 w 1678"/>
                  <a:gd name="T17" fmla="*/ 622 h 622"/>
                  <a:gd name="T18" fmla="*/ 396 w 1678"/>
                  <a:gd name="T19" fmla="*/ 579 h 622"/>
                  <a:gd name="T20" fmla="*/ 412 w 1678"/>
                  <a:gd name="T21" fmla="*/ 538 h 622"/>
                  <a:gd name="T22" fmla="*/ 427 w 1678"/>
                  <a:gd name="T23" fmla="*/ 503 h 622"/>
                  <a:gd name="T24" fmla="*/ 444 w 1678"/>
                  <a:gd name="T25" fmla="*/ 470 h 622"/>
                  <a:gd name="T26" fmla="*/ 463 w 1678"/>
                  <a:gd name="T27" fmla="*/ 440 h 622"/>
                  <a:gd name="T28" fmla="*/ 482 w 1678"/>
                  <a:gd name="T29" fmla="*/ 415 h 622"/>
                  <a:gd name="T30" fmla="*/ 504 w 1678"/>
                  <a:gd name="T31" fmla="*/ 391 h 622"/>
                  <a:gd name="T32" fmla="*/ 526 w 1678"/>
                  <a:gd name="T33" fmla="*/ 371 h 622"/>
                  <a:gd name="T34" fmla="*/ 550 w 1678"/>
                  <a:gd name="T35" fmla="*/ 352 h 622"/>
                  <a:gd name="T36" fmla="*/ 578 w 1678"/>
                  <a:gd name="T37" fmla="*/ 336 h 622"/>
                  <a:gd name="T38" fmla="*/ 608 w 1678"/>
                  <a:gd name="T39" fmla="*/ 323 h 622"/>
                  <a:gd name="T40" fmla="*/ 920 w 1678"/>
                  <a:gd name="T41" fmla="*/ 273 h 622"/>
                  <a:gd name="T42" fmla="*/ 992 w 1678"/>
                  <a:gd name="T43" fmla="*/ 323 h 622"/>
                  <a:gd name="T44" fmla="*/ 1021 w 1678"/>
                  <a:gd name="T45" fmla="*/ 339 h 622"/>
                  <a:gd name="T46" fmla="*/ 1047 w 1678"/>
                  <a:gd name="T47" fmla="*/ 358 h 622"/>
                  <a:gd name="T48" fmla="*/ 1071 w 1678"/>
                  <a:gd name="T49" fmla="*/ 379 h 622"/>
                  <a:gd name="T50" fmla="*/ 1086 w 1678"/>
                  <a:gd name="T51" fmla="*/ 398 h 622"/>
                  <a:gd name="T52" fmla="*/ 1102 w 1678"/>
                  <a:gd name="T53" fmla="*/ 421 h 622"/>
                  <a:gd name="T54" fmla="*/ 1114 w 1678"/>
                  <a:gd name="T55" fmla="*/ 444 h 622"/>
                  <a:gd name="T56" fmla="*/ 1127 w 1678"/>
                  <a:gd name="T57" fmla="*/ 469 h 622"/>
                  <a:gd name="T58" fmla="*/ 1137 w 1678"/>
                  <a:gd name="T59" fmla="*/ 495 h 622"/>
                  <a:gd name="T60" fmla="*/ 1146 w 1678"/>
                  <a:gd name="T61" fmla="*/ 524 h 622"/>
                  <a:gd name="T62" fmla="*/ 1155 w 1678"/>
                  <a:gd name="T63" fmla="*/ 555 h 622"/>
                  <a:gd name="T64" fmla="*/ 1161 w 1678"/>
                  <a:gd name="T65" fmla="*/ 588 h 622"/>
                  <a:gd name="T66" fmla="*/ 1610 w 1678"/>
                  <a:gd name="T67" fmla="*/ 541 h 622"/>
                  <a:gd name="T68" fmla="*/ 1630 w 1678"/>
                  <a:gd name="T69" fmla="*/ 535 h 622"/>
                  <a:gd name="T70" fmla="*/ 1645 w 1678"/>
                  <a:gd name="T71" fmla="*/ 526 h 622"/>
                  <a:gd name="T72" fmla="*/ 1657 w 1678"/>
                  <a:gd name="T73" fmla="*/ 514 h 622"/>
                  <a:gd name="T74" fmla="*/ 1664 w 1678"/>
                  <a:gd name="T75" fmla="*/ 499 h 622"/>
                  <a:gd name="T76" fmla="*/ 1669 w 1678"/>
                  <a:gd name="T77" fmla="*/ 484 h 622"/>
                  <a:gd name="T78" fmla="*/ 1672 w 1678"/>
                  <a:gd name="T79" fmla="*/ 468 h 622"/>
                  <a:gd name="T80" fmla="*/ 1674 w 1678"/>
                  <a:gd name="T81" fmla="*/ 451 h 622"/>
                  <a:gd name="T82" fmla="*/ 1678 w 1678"/>
                  <a:gd name="T83" fmla="*/ 402 h 622"/>
                  <a:gd name="T84" fmla="*/ 1678 w 1678"/>
                  <a:gd name="T85" fmla="*/ 367 h 622"/>
                  <a:gd name="T86" fmla="*/ 1665 w 1678"/>
                  <a:gd name="T87" fmla="*/ 338 h 622"/>
                  <a:gd name="T88" fmla="*/ 1622 w 1678"/>
                  <a:gd name="T89" fmla="*/ 122 h 622"/>
                  <a:gd name="T90" fmla="*/ 1662 w 1678"/>
                  <a:gd name="T91" fmla="*/ 99 h 622"/>
                  <a:gd name="T92" fmla="*/ 1655 w 1678"/>
                  <a:gd name="T93" fmla="*/ 80 h 622"/>
                  <a:gd name="T94" fmla="*/ 1645 w 1678"/>
                  <a:gd name="T95" fmla="*/ 69 h 622"/>
                  <a:gd name="T96" fmla="*/ 1630 w 1678"/>
                  <a:gd name="T97" fmla="*/ 63 h 622"/>
                  <a:gd name="T98" fmla="*/ 1313 w 1678"/>
                  <a:gd name="T99" fmla="*/ 0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78" h="622">
                    <a:moveTo>
                      <a:pt x="0" y="0"/>
                    </a:moveTo>
                    <a:lnTo>
                      <a:pt x="7" y="39"/>
                    </a:lnTo>
                    <a:lnTo>
                      <a:pt x="9" y="75"/>
                    </a:lnTo>
                    <a:lnTo>
                      <a:pt x="12" y="111"/>
                    </a:lnTo>
                    <a:lnTo>
                      <a:pt x="14" y="146"/>
                    </a:lnTo>
                    <a:lnTo>
                      <a:pt x="14" y="181"/>
                    </a:lnTo>
                    <a:lnTo>
                      <a:pt x="17" y="217"/>
                    </a:lnTo>
                    <a:lnTo>
                      <a:pt x="17" y="252"/>
                    </a:lnTo>
                    <a:lnTo>
                      <a:pt x="18" y="286"/>
                    </a:lnTo>
                    <a:lnTo>
                      <a:pt x="18" y="328"/>
                    </a:lnTo>
                    <a:lnTo>
                      <a:pt x="18" y="369"/>
                    </a:lnTo>
                    <a:lnTo>
                      <a:pt x="17" y="411"/>
                    </a:lnTo>
                    <a:lnTo>
                      <a:pt x="17" y="453"/>
                    </a:lnTo>
                    <a:lnTo>
                      <a:pt x="16" y="494"/>
                    </a:lnTo>
                    <a:lnTo>
                      <a:pt x="14" y="537"/>
                    </a:lnTo>
                    <a:lnTo>
                      <a:pt x="14" y="579"/>
                    </a:lnTo>
                    <a:lnTo>
                      <a:pt x="14" y="622"/>
                    </a:lnTo>
                    <a:lnTo>
                      <a:pt x="384" y="622"/>
                    </a:lnTo>
                    <a:lnTo>
                      <a:pt x="390" y="599"/>
                    </a:lnTo>
                    <a:lnTo>
                      <a:pt x="396" y="579"/>
                    </a:lnTo>
                    <a:lnTo>
                      <a:pt x="404" y="559"/>
                    </a:lnTo>
                    <a:lnTo>
                      <a:pt x="412" y="538"/>
                    </a:lnTo>
                    <a:lnTo>
                      <a:pt x="419" y="519"/>
                    </a:lnTo>
                    <a:lnTo>
                      <a:pt x="427" y="503"/>
                    </a:lnTo>
                    <a:lnTo>
                      <a:pt x="436" y="485"/>
                    </a:lnTo>
                    <a:lnTo>
                      <a:pt x="444" y="470"/>
                    </a:lnTo>
                    <a:lnTo>
                      <a:pt x="453" y="455"/>
                    </a:lnTo>
                    <a:lnTo>
                      <a:pt x="463" y="440"/>
                    </a:lnTo>
                    <a:lnTo>
                      <a:pt x="472" y="427"/>
                    </a:lnTo>
                    <a:lnTo>
                      <a:pt x="482" y="415"/>
                    </a:lnTo>
                    <a:lnTo>
                      <a:pt x="492" y="402"/>
                    </a:lnTo>
                    <a:lnTo>
                      <a:pt x="504" y="391"/>
                    </a:lnTo>
                    <a:lnTo>
                      <a:pt x="514" y="381"/>
                    </a:lnTo>
                    <a:lnTo>
                      <a:pt x="526" y="371"/>
                    </a:lnTo>
                    <a:lnTo>
                      <a:pt x="538" y="362"/>
                    </a:lnTo>
                    <a:lnTo>
                      <a:pt x="550" y="352"/>
                    </a:lnTo>
                    <a:lnTo>
                      <a:pt x="564" y="344"/>
                    </a:lnTo>
                    <a:lnTo>
                      <a:pt x="578" y="336"/>
                    </a:lnTo>
                    <a:lnTo>
                      <a:pt x="592" y="329"/>
                    </a:lnTo>
                    <a:lnTo>
                      <a:pt x="608" y="323"/>
                    </a:lnTo>
                    <a:lnTo>
                      <a:pt x="660" y="278"/>
                    </a:lnTo>
                    <a:lnTo>
                      <a:pt x="920" y="273"/>
                    </a:lnTo>
                    <a:lnTo>
                      <a:pt x="975" y="316"/>
                    </a:lnTo>
                    <a:lnTo>
                      <a:pt x="992" y="323"/>
                    </a:lnTo>
                    <a:lnTo>
                      <a:pt x="1007" y="330"/>
                    </a:lnTo>
                    <a:lnTo>
                      <a:pt x="1021" y="339"/>
                    </a:lnTo>
                    <a:lnTo>
                      <a:pt x="1035" y="348"/>
                    </a:lnTo>
                    <a:lnTo>
                      <a:pt x="1047" y="358"/>
                    </a:lnTo>
                    <a:lnTo>
                      <a:pt x="1059" y="368"/>
                    </a:lnTo>
                    <a:lnTo>
                      <a:pt x="1071" y="379"/>
                    </a:lnTo>
                    <a:lnTo>
                      <a:pt x="1079" y="388"/>
                    </a:lnTo>
                    <a:lnTo>
                      <a:pt x="1086" y="398"/>
                    </a:lnTo>
                    <a:lnTo>
                      <a:pt x="1094" y="410"/>
                    </a:lnTo>
                    <a:lnTo>
                      <a:pt x="1102" y="421"/>
                    </a:lnTo>
                    <a:lnTo>
                      <a:pt x="1108" y="431"/>
                    </a:lnTo>
                    <a:lnTo>
                      <a:pt x="1114" y="444"/>
                    </a:lnTo>
                    <a:lnTo>
                      <a:pt x="1120" y="456"/>
                    </a:lnTo>
                    <a:lnTo>
                      <a:pt x="1127" y="469"/>
                    </a:lnTo>
                    <a:lnTo>
                      <a:pt x="1132" y="482"/>
                    </a:lnTo>
                    <a:lnTo>
                      <a:pt x="1137" y="495"/>
                    </a:lnTo>
                    <a:lnTo>
                      <a:pt x="1141" y="509"/>
                    </a:lnTo>
                    <a:lnTo>
                      <a:pt x="1146" y="524"/>
                    </a:lnTo>
                    <a:lnTo>
                      <a:pt x="1151" y="538"/>
                    </a:lnTo>
                    <a:lnTo>
                      <a:pt x="1155" y="555"/>
                    </a:lnTo>
                    <a:lnTo>
                      <a:pt x="1158" y="571"/>
                    </a:lnTo>
                    <a:lnTo>
                      <a:pt x="1161" y="588"/>
                    </a:lnTo>
                    <a:lnTo>
                      <a:pt x="1600" y="543"/>
                    </a:lnTo>
                    <a:lnTo>
                      <a:pt x="1610" y="541"/>
                    </a:lnTo>
                    <a:lnTo>
                      <a:pt x="1621" y="538"/>
                    </a:lnTo>
                    <a:lnTo>
                      <a:pt x="1630" y="535"/>
                    </a:lnTo>
                    <a:lnTo>
                      <a:pt x="1639" y="531"/>
                    </a:lnTo>
                    <a:lnTo>
                      <a:pt x="1645" y="526"/>
                    </a:lnTo>
                    <a:lnTo>
                      <a:pt x="1653" y="519"/>
                    </a:lnTo>
                    <a:lnTo>
                      <a:pt x="1657" y="514"/>
                    </a:lnTo>
                    <a:lnTo>
                      <a:pt x="1662" y="507"/>
                    </a:lnTo>
                    <a:lnTo>
                      <a:pt x="1664" y="499"/>
                    </a:lnTo>
                    <a:lnTo>
                      <a:pt x="1667" y="493"/>
                    </a:lnTo>
                    <a:lnTo>
                      <a:pt x="1669" y="484"/>
                    </a:lnTo>
                    <a:lnTo>
                      <a:pt x="1670" y="477"/>
                    </a:lnTo>
                    <a:lnTo>
                      <a:pt x="1672" y="468"/>
                    </a:lnTo>
                    <a:lnTo>
                      <a:pt x="1674" y="460"/>
                    </a:lnTo>
                    <a:lnTo>
                      <a:pt x="1674" y="451"/>
                    </a:lnTo>
                    <a:lnTo>
                      <a:pt x="1675" y="441"/>
                    </a:lnTo>
                    <a:lnTo>
                      <a:pt x="1678" y="402"/>
                    </a:lnTo>
                    <a:lnTo>
                      <a:pt x="1670" y="377"/>
                    </a:lnTo>
                    <a:lnTo>
                      <a:pt x="1678" y="367"/>
                    </a:lnTo>
                    <a:lnTo>
                      <a:pt x="1670" y="350"/>
                    </a:lnTo>
                    <a:lnTo>
                      <a:pt x="1665" y="338"/>
                    </a:lnTo>
                    <a:lnTo>
                      <a:pt x="1622" y="338"/>
                    </a:lnTo>
                    <a:lnTo>
                      <a:pt x="1622" y="122"/>
                    </a:lnTo>
                    <a:lnTo>
                      <a:pt x="1669" y="118"/>
                    </a:lnTo>
                    <a:lnTo>
                      <a:pt x="1662" y="99"/>
                    </a:lnTo>
                    <a:lnTo>
                      <a:pt x="1658" y="88"/>
                    </a:lnTo>
                    <a:lnTo>
                      <a:pt x="1655" y="80"/>
                    </a:lnTo>
                    <a:lnTo>
                      <a:pt x="1650" y="74"/>
                    </a:lnTo>
                    <a:lnTo>
                      <a:pt x="1645" y="69"/>
                    </a:lnTo>
                    <a:lnTo>
                      <a:pt x="1639" y="65"/>
                    </a:lnTo>
                    <a:lnTo>
                      <a:pt x="1630" y="63"/>
                    </a:lnTo>
                    <a:lnTo>
                      <a:pt x="1616" y="59"/>
                    </a:lnTo>
                    <a:lnTo>
                      <a:pt x="1313" y="0"/>
                    </a:lnTo>
                    <a:lnTo>
                      <a:pt x="0" y="0"/>
                    </a:lnTo>
                    <a:close/>
                  </a:path>
                </a:pathLst>
              </a:custGeom>
              <a:solidFill>
                <a:srgbClr val="ABABAB"/>
              </a:solidFill>
              <a:ln w="1588">
                <a:solidFill>
                  <a:srgbClr val="000000"/>
                </a:solidFill>
                <a:prstDash val="solid"/>
                <a:round/>
                <a:headEnd/>
                <a:tailEnd/>
              </a:ln>
            </p:spPr>
            <p:txBody>
              <a:bodyPr/>
              <a:lstStyle/>
              <a:p>
                <a:endParaRPr lang="en-MY"/>
              </a:p>
            </p:txBody>
          </p:sp>
          <p:sp>
            <p:nvSpPr>
              <p:cNvPr id="49306" name="Freeform 154"/>
              <p:cNvSpPr>
                <a:spLocks/>
              </p:cNvSpPr>
              <p:nvPr/>
            </p:nvSpPr>
            <p:spPr bwMode="auto">
              <a:xfrm>
                <a:off x="2996" y="2812"/>
                <a:ext cx="1604" cy="182"/>
              </a:xfrm>
              <a:custGeom>
                <a:avLst/>
                <a:gdLst>
                  <a:gd name="T0" fmla="*/ 46 w 1604"/>
                  <a:gd name="T1" fmla="*/ 172 h 182"/>
                  <a:gd name="T2" fmla="*/ 136 w 1604"/>
                  <a:gd name="T3" fmla="*/ 173 h 182"/>
                  <a:gd name="T4" fmla="*/ 224 w 1604"/>
                  <a:gd name="T5" fmla="*/ 182 h 182"/>
                  <a:gd name="T6" fmla="*/ 302 w 1604"/>
                  <a:gd name="T7" fmla="*/ 176 h 182"/>
                  <a:gd name="T8" fmla="*/ 382 w 1604"/>
                  <a:gd name="T9" fmla="*/ 181 h 182"/>
                  <a:gd name="T10" fmla="*/ 480 w 1604"/>
                  <a:gd name="T11" fmla="*/ 178 h 182"/>
                  <a:gd name="T12" fmla="*/ 566 w 1604"/>
                  <a:gd name="T13" fmla="*/ 181 h 182"/>
                  <a:gd name="T14" fmla="*/ 610 w 1604"/>
                  <a:gd name="T15" fmla="*/ 163 h 182"/>
                  <a:gd name="T16" fmla="*/ 659 w 1604"/>
                  <a:gd name="T17" fmla="*/ 152 h 182"/>
                  <a:gd name="T18" fmla="*/ 708 w 1604"/>
                  <a:gd name="T19" fmla="*/ 144 h 182"/>
                  <a:gd name="T20" fmla="*/ 758 w 1604"/>
                  <a:gd name="T21" fmla="*/ 140 h 182"/>
                  <a:gd name="T22" fmla="*/ 809 w 1604"/>
                  <a:gd name="T23" fmla="*/ 140 h 182"/>
                  <a:gd name="T24" fmla="*/ 861 w 1604"/>
                  <a:gd name="T25" fmla="*/ 144 h 182"/>
                  <a:gd name="T26" fmla="*/ 908 w 1604"/>
                  <a:gd name="T27" fmla="*/ 152 h 182"/>
                  <a:gd name="T28" fmla="*/ 946 w 1604"/>
                  <a:gd name="T29" fmla="*/ 161 h 182"/>
                  <a:gd name="T30" fmla="*/ 1015 w 1604"/>
                  <a:gd name="T31" fmla="*/ 172 h 182"/>
                  <a:gd name="T32" fmla="*/ 1129 w 1604"/>
                  <a:gd name="T33" fmla="*/ 176 h 182"/>
                  <a:gd name="T34" fmla="*/ 1204 w 1604"/>
                  <a:gd name="T35" fmla="*/ 167 h 182"/>
                  <a:gd name="T36" fmla="*/ 1258 w 1604"/>
                  <a:gd name="T37" fmla="*/ 162 h 182"/>
                  <a:gd name="T38" fmla="*/ 1309 w 1604"/>
                  <a:gd name="T39" fmla="*/ 158 h 182"/>
                  <a:gd name="T40" fmla="*/ 1378 w 1604"/>
                  <a:gd name="T41" fmla="*/ 155 h 182"/>
                  <a:gd name="T42" fmla="*/ 1405 w 1604"/>
                  <a:gd name="T43" fmla="*/ 158 h 182"/>
                  <a:gd name="T44" fmla="*/ 1407 w 1604"/>
                  <a:gd name="T45" fmla="*/ 154 h 182"/>
                  <a:gd name="T46" fmla="*/ 1440 w 1604"/>
                  <a:gd name="T47" fmla="*/ 152 h 182"/>
                  <a:gd name="T48" fmla="*/ 1504 w 1604"/>
                  <a:gd name="T49" fmla="*/ 150 h 182"/>
                  <a:gd name="T50" fmla="*/ 1559 w 1604"/>
                  <a:gd name="T51" fmla="*/ 149 h 182"/>
                  <a:gd name="T52" fmla="*/ 1590 w 1604"/>
                  <a:gd name="T53" fmla="*/ 143 h 182"/>
                  <a:gd name="T54" fmla="*/ 1603 w 1604"/>
                  <a:gd name="T55" fmla="*/ 0 h 182"/>
                  <a:gd name="T56" fmla="*/ 1590 w 1604"/>
                  <a:gd name="T57" fmla="*/ 10 h 182"/>
                  <a:gd name="T58" fmla="*/ 1572 w 1604"/>
                  <a:gd name="T59" fmla="*/ 22 h 182"/>
                  <a:gd name="T60" fmla="*/ 1540 w 1604"/>
                  <a:gd name="T61" fmla="*/ 31 h 182"/>
                  <a:gd name="T62" fmla="*/ 1491 w 1604"/>
                  <a:gd name="T63" fmla="*/ 37 h 182"/>
                  <a:gd name="T64" fmla="*/ 1407 w 1604"/>
                  <a:gd name="T65" fmla="*/ 38 h 182"/>
                  <a:gd name="T66" fmla="*/ 1294 w 1604"/>
                  <a:gd name="T67" fmla="*/ 39 h 182"/>
                  <a:gd name="T68" fmla="*/ 1276 w 1604"/>
                  <a:gd name="T69" fmla="*/ 48 h 182"/>
                  <a:gd name="T70" fmla="*/ 1250 w 1604"/>
                  <a:gd name="T71" fmla="*/ 50 h 182"/>
                  <a:gd name="T72" fmla="*/ 1224 w 1604"/>
                  <a:gd name="T73" fmla="*/ 52 h 182"/>
                  <a:gd name="T74" fmla="*/ 1198 w 1604"/>
                  <a:gd name="T75" fmla="*/ 53 h 182"/>
                  <a:gd name="T76" fmla="*/ 1049 w 1604"/>
                  <a:gd name="T77" fmla="*/ 57 h 182"/>
                  <a:gd name="T78" fmla="*/ 894 w 1604"/>
                  <a:gd name="T79" fmla="*/ 60 h 182"/>
                  <a:gd name="T80" fmla="*/ 647 w 1604"/>
                  <a:gd name="T81" fmla="*/ 61 h 182"/>
                  <a:gd name="T82" fmla="*/ 403 w 1604"/>
                  <a:gd name="T83" fmla="*/ 65 h 182"/>
                  <a:gd name="T84" fmla="*/ 352 w 1604"/>
                  <a:gd name="T85" fmla="*/ 70 h 182"/>
                  <a:gd name="T86" fmla="*/ 315 w 1604"/>
                  <a:gd name="T87" fmla="*/ 71 h 182"/>
                  <a:gd name="T88" fmla="*/ 235 w 1604"/>
                  <a:gd name="T89" fmla="*/ 71 h 182"/>
                  <a:gd name="T90" fmla="*/ 160 w 1604"/>
                  <a:gd name="T91" fmla="*/ 66 h 182"/>
                  <a:gd name="T92" fmla="*/ 80 w 1604"/>
                  <a:gd name="T93" fmla="*/ 66 h 182"/>
                  <a:gd name="T94" fmla="*/ 0 w 1604"/>
                  <a:gd name="T95" fmla="*/ 6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04" h="182">
                    <a:moveTo>
                      <a:pt x="1" y="176"/>
                    </a:moveTo>
                    <a:lnTo>
                      <a:pt x="46" y="172"/>
                    </a:lnTo>
                    <a:lnTo>
                      <a:pt x="92" y="171"/>
                    </a:lnTo>
                    <a:lnTo>
                      <a:pt x="136" y="173"/>
                    </a:lnTo>
                    <a:lnTo>
                      <a:pt x="181" y="178"/>
                    </a:lnTo>
                    <a:lnTo>
                      <a:pt x="224" y="182"/>
                    </a:lnTo>
                    <a:lnTo>
                      <a:pt x="263" y="179"/>
                    </a:lnTo>
                    <a:lnTo>
                      <a:pt x="302" y="176"/>
                    </a:lnTo>
                    <a:lnTo>
                      <a:pt x="346" y="178"/>
                    </a:lnTo>
                    <a:lnTo>
                      <a:pt x="382" y="181"/>
                    </a:lnTo>
                    <a:lnTo>
                      <a:pt x="422" y="179"/>
                    </a:lnTo>
                    <a:lnTo>
                      <a:pt x="480" y="178"/>
                    </a:lnTo>
                    <a:lnTo>
                      <a:pt x="538" y="178"/>
                    </a:lnTo>
                    <a:lnTo>
                      <a:pt x="566" y="181"/>
                    </a:lnTo>
                    <a:lnTo>
                      <a:pt x="587" y="171"/>
                    </a:lnTo>
                    <a:lnTo>
                      <a:pt x="610" y="163"/>
                    </a:lnTo>
                    <a:lnTo>
                      <a:pt x="634" y="157"/>
                    </a:lnTo>
                    <a:lnTo>
                      <a:pt x="659" y="152"/>
                    </a:lnTo>
                    <a:lnTo>
                      <a:pt x="683" y="147"/>
                    </a:lnTo>
                    <a:lnTo>
                      <a:pt x="708" y="144"/>
                    </a:lnTo>
                    <a:lnTo>
                      <a:pt x="734" y="142"/>
                    </a:lnTo>
                    <a:lnTo>
                      <a:pt x="758" y="140"/>
                    </a:lnTo>
                    <a:lnTo>
                      <a:pt x="783" y="140"/>
                    </a:lnTo>
                    <a:lnTo>
                      <a:pt x="809" y="140"/>
                    </a:lnTo>
                    <a:lnTo>
                      <a:pt x="837" y="142"/>
                    </a:lnTo>
                    <a:lnTo>
                      <a:pt x="861" y="144"/>
                    </a:lnTo>
                    <a:lnTo>
                      <a:pt x="885" y="148"/>
                    </a:lnTo>
                    <a:lnTo>
                      <a:pt x="908" y="152"/>
                    </a:lnTo>
                    <a:lnTo>
                      <a:pt x="928" y="157"/>
                    </a:lnTo>
                    <a:lnTo>
                      <a:pt x="946" y="161"/>
                    </a:lnTo>
                    <a:lnTo>
                      <a:pt x="962" y="168"/>
                    </a:lnTo>
                    <a:lnTo>
                      <a:pt x="1015" y="172"/>
                    </a:lnTo>
                    <a:lnTo>
                      <a:pt x="1072" y="176"/>
                    </a:lnTo>
                    <a:lnTo>
                      <a:pt x="1129" y="176"/>
                    </a:lnTo>
                    <a:lnTo>
                      <a:pt x="1185" y="176"/>
                    </a:lnTo>
                    <a:lnTo>
                      <a:pt x="1204" y="167"/>
                    </a:lnTo>
                    <a:lnTo>
                      <a:pt x="1231" y="163"/>
                    </a:lnTo>
                    <a:lnTo>
                      <a:pt x="1258" y="162"/>
                    </a:lnTo>
                    <a:lnTo>
                      <a:pt x="1281" y="161"/>
                    </a:lnTo>
                    <a:lnTo>
                      <a:pt x="1309" y="158"/>
                    </a:lnTo>
                    <a:lnTo>
                      <a:pt x="1344" y="155"/>
                    </a:lnTo>
                    <a:lnTo>
                      <a:pt x="1378" y="155"/>
                    </a:lnTo>
                    <a:lnTo>
                      <a:pt x="1402" y="159"/>
                    </a:lnTo>
                    <a:lnTo>
                      <a:pt x="1405" y="158"/>
                    </a:lnTo>
                    <a:lnTo>
                      <a:pt x="1406" y="157"/>
                    </a:lnTo>
                    <a:lnTo>
                      <a:pt x="1407" y="154"/>
                    </a:lnTo>
                    <a:lnTo>
                      <a:pt x="1407" y="152"/>
                    </a:lnTo>
                    <a:lnTo>
                      <a:pt x="1440" y="152"/>
                    </a:lnTo>
                    <a:lnTo>
                      <a:pt x="1472" y="152"/>
                    </a:lnTo>
                    <a:lnTo>
                      <a:pt x="1504" y="150"/>
                    </a:lnTo>
                    <a:lnTo>
                      <a:pt x="1536" y="150"/>
                    </a:lnTo>
                    <a:lnTo>
                      <a:pt x="1559" y="149"/>
                    </a:lnTo>
                    <a:lnTo>
                      <a:pt x="1572" y="143"/>
                    </a:lnTo>
                    <a:lnTo>
                      <a:pt x="1590" y="143"/>
                    </a:lnTo>
                    <a:lnTo>
                      <a:pt x="1604" y="152"/>
                    </a:lnTo>
                    <a:lnTo>
                      <a:pt x="1603" y="0"/>
                    </a:lnTo>
                    <a:lnTo>
                      <a:pt x="1596" y="5"/>
                    </a:lnTo>
                    <a:lnTo>
                      <a:pt x="1590" y="10"/>
                    </a:lnTo>
                    <a:lnTo>
                      <a:pt x="1584" y="14"/>
                    </a:lnTo>
                    <a:lnTo>
                      <a:pt x="1572" y="22"/>
                    </a:lnTo>
                    <a:lnTo>
                      <a:pt x="1557" y="27"/>
                    </a:lnTo>
                    <a:lnTo>
                      <a:pt x="1540" y="31"/>
                    </a:lnTo>
                    <a:lnTo>
                      <a:pt x="1520" y="34"/>
                    </a:lnTo>
                    <a:lnTo>
                      <a:pt x="1491" y="37"/>
                    </a:lnTo>
                    <a:lnTo>
                      <a:pt x="1456" y="38"/>
                    </a:lnTo>
                    <a:lnTo>
                      <a:pt x="1407" y="38"/>
                    </a:lnTo>
                    <a:lnTo>
                      <a:pt x="1352" y="38"/>
                    </a:lnTo>
                    <a:lnTo>
                      <a:pt x="1294" y="39"/>
                    </a:lnTo>
                    <a:lnTo>
                      <a:pt x="1290" y="46"/>
                    </a:lnTo>
                    <a:lnTo>
                      <a:pt x="1276" y="48"/>
                    </a:lnTo>
                    <a:lnTo>
                      <a:pt x="1260" y="50"/>
                    </a:lnTo>
                    <a:lnTo>
                      <a:pt x="1250" y="50"/>
                    </a:lnTo>
                    <a:lnTo>
                      <a:pt x="1237" y="51"/>
                    </a:lnTo>
                    <a:lnTo>
                      <a:pt x="1224" y="52"/>
                    </a:lnTo>
                    <a:lnTo>
                      <a:pt x="1210" y="53"/>
                    </a:lnTo>
                    <a:lnTo>
                      <a:pt x="1198" y="53"/>
                    </a:lnTo>
                    <a:lnTo>
                      <a:pt x="1127" y="55"/>
                    </a:lnTo>
                    <a:lnTo>
                      <a:pt x="1049" y="57"/>
                    </a:lnTo>
                    <a:lnTo>
                      <a:pt x="968" y="58"/>
                    </a:lnTo>
                    <a:lnTo>
                      <a:pt x="894" y="60"/>
                    </a:lnTo>
                    <a:lnTo>
                      <a:pt x="769" y="62"/>
                    </a:lnTo>
                    <a:lnTo>
                      <a:pt x="647" y="61"/>
                    </a:lnTo>
                    <a:lnTo>
                      <a:pt x="524" y="62"/>
                    </a:lnTo>
                    <a:lnTo>
                      <a:pt x="403" y="65"/>
                    </a:lnTo>
                    <a:lnTo>
                      <a:pt x="377" y="67"/>
                    </a:lnTo>
                    <a:lnTo>
                      <a:pt x="352" y="70"/>
                    </a:lnTo>
                    <a:lnTo>
                      <a:pt x="330" y="70"/>
                    </a:lnTo>
                    <a:lnTo>
                      <a:pt x="315" y="71"/>
                    </a:lnTo>
                    <a:lnTo>
                      <a:pt x="276" y="71"/>
                    </a:lnTo>
                    <a:lnTo>
                      <a:pt x="235" y="71"/>
                    </a:lnTo>
                    <a:lnTo>
                      <a:pt x="193" y="68"/>
                    </a:lnTo>
                    <a:lnTo>
                      <a:pt x="160" y="66"/>
                    </a:lnTo>
                    <a:lnTo>
                      <a:pt x="122" y="66"/>
                    </a:lnTo>
                    <a:lnTo>
                      <a:pt x="80" y="66"/>
                    </a:lnTo>
                    <a:lnTo>
                      <a:pt x="40" y="71"/>
                    </a:lnTo>
                    <a:lnTo>
                      <a:pt x="0" y="68"/>
                    </a:lnTo>
                    <a:lnTo>
                      <a:pt x="1" y="176"/>
                    </a:lnTo>
                    <a:close/>
                  </a:path>
                </a:pathLst>
              </a:custGeom>
              <a:solidFill>
                <a:srgbClr val="FFFFFF"/>
              </a:solidFill>
              <a:ln w="1588">
                <a:solidFill>
                  <a:srgbClr val="FFFFFF"/>
                </a:solidFill>
                <a:prstDash val="solid"/>
                <a:round/>
                <a:headEnd/>
                <a:tailEnd/>
              </a:ln>
            </p:spPr>
            <p:txBody>
              <a:bodyPr/>
              <a:lstStyle/>
              <a:p>
                <a:endParaRPr lang="en-MY"/>
              </a:p>
            </p:txBody>
          </p:sp>
        </p:grpSp>
        <p:sp>
          <p:nvSpPr>
            <p:cNvPr id="49307" name="Freeform 155"/>
            <p:cNvSpPr>
              <a:spLocks/>
            </p:cNvSpPr>
            <p:nvPr/>
          </p:nvSpPr>
          <p:spPr bwMode="auto">
            <a:xfrm>
              <a:off x="2960" y="2688"/>
              <a:ext cx="1456" cy="48"/>
            </a:xfrm>
            <a:custGeom>
              <a:avLst/>
              <a:gdLst>
                <a:gd name="T0" fmla="*/ 0 w 1216"/>
                <a:gd name="T1" fmla="*/ 0 h 45"/>
                <a:gd name="T2" fmla="*/ 31 w 1216"/>
                <a:gd name="T3" fmla="*/ 45 h 45"/>
                <a:gd name="T4" fmla="*/ 1216 w 1216"/>
                <a:gd name="T5" fmla="*/ 45 h 45"/>
                <a:gd name="T6" fmla="*/ 1216 w 1216"/>
                <a:gd name="T7" fmla="*/ 0 h 45"/>
                <a:gd name="T8" fmla="*/ 0 w 1216"/>
                <a:gd name="T9" fmla="*/ 0 h 45"/>
              </a:gdLst>
              <a:ahLst/>
              <a:cxnLst>
                <a:cxn ang="0">
                  <a:pos x="T0" y="T1"/>
                </a:cxn>
                <a:cxn ang="0">
                  <a:pos x="T2" y="T3"/>
                </a:cxn>
                <a:cxn ang="0">
                  <a:pos x="T4" y="T5"/>
                </a:cxn>
                <a:cxn ang="0">
                  <a:pos x="T6" y="T7"/>
                </a:cxn>
                <a:cxn ang="0">
                  <a:pos x="T8" y="T9"/>
                </a:cxn>
              </a:cxnLst>
              <a:rect l="0" t="0" r="r" b="b"/>
              <a:pathLst>
                <a:path w="1216" h="45">
                  <a:moveTo>
                    <a:pt x="0" y="0"/>
                  </a:moveTo>
                  <a:lnTo>
                    <a:pt x="31" y="45"/>
                  </a:lnTo>
                  <a:lnTo>
                    <a:pt x="1216" y="45"/>
                  </a:lnTo>
                  <a:lnTo>
                    <a:pt x="1216" y="0"/>
                  </a:lnTo>
                  <a:lnTo>
                    <a:pt x="0" y="0"/>
                  </a:lnTo>
                  <a:close/>
                </a:path>
              </a:pathLst>
            </a:custGeom>
            <a:solidFill>
              <a:srgbClr val="ABABAB"/>
            </a:solidFill>
            <a:ln w="1588">
              <a:solidFill>
                <a:srgbClr val="000000"/>
              </a:solidFill>
              <a:prstDash val="solid"/>
              <a:round/>
              <a:headEnd/>
              <a:tailEnd/>
            </a:ln>
          </p:spPr>
          <p:txBody>
            <a:bodyPr/>
            <a:lstStyle/>
            <a:p>
              <a:endParaRPr lang="en-MY"/>
            </a:p>
          </p:txBody>
        </p:sp>
        <p:sp>
          <p:nvSpPr>
            <p:cNvPr id="49308" name="Freeform 156"/>
            <p:cNvSpPr>
              <a:spLocks/>
            </p:cNvSpPr>
            <p:nvPr/>
          </p:nvSpPr>
          <p:spPr bwMode="auto">
            <a:xfrm>
              <a:off x="2970" y="2701"/>
              <a:ext cx="1401" cy="47"/>
            </a:xfrm>
            <a:custGeom>
              <a:avLst/>
              <a:gdLst>
                <a:gd name="T0" fmla="*/ 0 w 1170"/>
                <a:gd name="T1" fmla="*/ 0 h 30"/>
                <a:gd name="T2" fmla="*/ 1170 w 1170"/>
                <a:gd name="T3" fmla="*/ 0 h 30"/>
                <a:gd name="T4" fmla="*/ 1170 w 1170"/>
                <a:gd name="T5" fmla="*/ 30 h 30"/>
              </a:gdLst>
              <a:ahLst/>
              <a:cxnLst>
                <a:cxn ang="0">
                  <a:pos x="T0" y="T1"/>
                </a:cxn>
                <a:cxn ang="0">
                  <a:pos x="T2" y="T3"/>
                </a:cxn>
                <a:cxn ang="0">
                  <a:pos x="T4" y="T5"/>
                </a:cxn>
              </a:cxnLst>
              <a:rect l="0" t="0" r="r" b="b"/>
              <a:pathLst>
                <a:path w="1170" h="30">
                  <a:moveTo>
                    <a:pt x="0" y="0"/>
                  </a:moveTo>
                  <a:lnTo>
                    <a:pt x="1170" y="0"/>
                  </a:lnTo>
                  <a:lnTo>
                    <a:pt x="1170" y="3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grpSp>
      <p:pic>
        <p:nvPicPr>
          <p:cNvPr id="49310" name="Picture 158" descr="SGNHZ0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7275" y="3608388"/>
            <a:ext cx="547688" cy="546100"/>
          </a:xfrm>
          <a:prstGeom prst="rect">
            <a:avLst/>
          </a:prstGeom>
          <a:noFill/>
          <a:extLst>
            <a:ext uri="{909E8E84-426E-40DD-AFC4-6F175D3DCCD1}">
              <a14:hiddenFill xmlns:a14="http://schemas.microsoft.com/office/drawing/2010/main">
                <a:solidFill>
                  <a:srgbClr val="FFFFFF"/>
                </a:solidFill>
              </a14:hiddenFill>
            </a:ext>
          </a:extLst>
        </p:spPr>
      </p:pic>
      <p:pic>
        <p:nvPicPr>
          <p:cNvPr id="49311" name="Picture 159" descr="HAZSGN0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05425" y="3606800"/>
            <a:ext cx="527050" cy="527050"/>
          </a:xfrm>
          <a:prstGeom prst="rect">
            <a:avLst/>
          </a:prstGeom>
          <a:noFill/>
          <a:extLst>
            <a:ext uri="{909E8E84-426E-40DD-AFC4-6F175D3DCCD1}">
              <a14:hiddenFill xmlns:a14="http://schemas.microsoft.com/office/drawing/2010/main">
                <a:solidFill>
                  <a:srgbClr val="FFFFFF"/>
                </a:solidFill>
              </a14:hiddenFill>
            </a:ext>
          </a:extLst>
        </p:spPr>
      </p:pic>
      <p:pic>
        <p:nvPicPr>
          <p:cNvPr id="49312" name="Picture 160" descr="HAZSGN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3538" y="4402138"/>
            <a:ext cx="542925" cy="542925"/>
          </a:xfrm>
          <a:prstGeom prst="rect">
            <a:avLst/>
          </a:prstGeom>
          <a:noFill/>
          <a:extLst>
            <a:ext uri="{909E8E84-426E-40DD-AFC4-6F175D3DCCD1}">
              <a14:hiddenFill xmlns:a14="http://schemas.microsoft.com/office/drawing/2010/main">
                <a:solidFill>
                  <a:srgbClr val="FFFFFF"/>
                </a:solidFill>
              </a14:hiddenFill>
            </a:ext>
          </a:extLst>
        </p:spPr>
      </p:pic>
      <p:pic>
        <p:nvPicPr>
          <p:cNvPr id="49313" name="Picture 161" descr="HAZSGN0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3275" y="4275138"/>
            <a:ext cx="833438" cy="833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98286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lide Number Placeholder 5"/>
          <p:cNvSpPr>
            <a:spLocks noGrp="1"/>
          </p:cNvSpPr>
          <p:nvPr>
            <p:ph type="sldNum" sz="quarter" idx="12"/>
          </p:nvPr>
        </p:nvSpPr>
        <p:spPr/>
        <p:txBody>
          <a:bodyPr/>
          <a:lstStyle/>
          <a:p>
            <a:fld id="{12931C80-956A-49CD-812C-4CCB4F599014}" type="slidenum">
              <a:rPr lang="en-US" altLang="en-US"/>
              <a:pPr/>
              <a:t>55</a:t>
            </a:fld>
            <a:endParaRPr lang="en-US" altLang="en-US"/>
          </a:p>
        </p:txBody>
      </p:sp>
      <p:sp>
        <p:nvSpPr>
          <p:cNvPr id="50178" name="Text Box 2"/>
          <p:cNvSpPr txBox="1">
            <a:spLocks noChangeArrowheads="1"/>
          </p:cNvSpPr>
          <p:nvPr/>
        </p:nvSpPr>
        <p:spPr bwMode="auto">
          <a:xfrm>
            <a:off x="684213" y="188913"/>
            <a:ext cx="8459787" cy="609600"/>
          </a:xfrm>
          <a:prstGeom prst="rect">
            <a:avLst/>
          </a:prstGeom>
          <a:noFill/>
          <a:ln>
            <a:noFill/>
          </a:ln>
          <a:effectLst/>
          <a:extLst>
            <a:ext uri="{909E8E84-426E-40DD-AFC4-6F175D3DCCD1}">
              <a14:hiddenFill xmlns:a14="http://schemas.microsoft.com/office/drawing/2010/main">
                <a:gradFill rotWithShape="0">
                  <a:gsLst>
                    <a:gs pos="0">
                      <a:srgbClr val="FF0066"/>
                    </a:gs>
                    <a:gs pos="100000">
                      <a:srgbClr val="FF0066">
                        <a:gamma/>
                        <a:shade val="46275"/>
                        <a:invGamma/>
                      </a:srgb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1593903" algn="ctr" rotWithShape="0">
                    <a:schemeClr val="tx1">
                      <a:alpha val="50000"/>
                    </a:schemeClr>
                  </a:outerShdw>
                </a:effectLst>
              </a14:hiddenEffects>
            </a:ext>
          </a:extLst>
        </p:spPr>
        <p:txBody>
          <a:bodyPr>
            <a:spAutoFit/>
          </a:bodyPr>
          <a:lstStyle/>
          <a:p>
            <a:pPr algn="ctr" eaLnBrk="0" hangingPunct="0">
              <a:spcBef>
                <a:spcPct val="50000"/>
              </a:spcBef>
            </a:pPr>
            <a:r>
              <a:rPr lang="en-US" sz="3400" b="1">
                <a:solidFill>
                  <a:srgbClr val="FF0000"/>
                </a:solidFill>
                <a:ea typeface="SimSun" pitchFamily="2" charset="-122"/>
                <a:cs typeface="Arial" pitchFamily="34" charset="0"/>
              </a:rPr>
              <a:t>Safety Rule 8</a:t>
            </a:r>
          </a:p>
        </p:txBody>
      </p:sp>
      <p:sp>
        <p:nvSpPr>
          <p:cNvPr id="50179" name="Text Box 3"/>
          <p:cNvSpPr txBox="1">
            <a:spLocks noChangeArrowheads="1"/>
          </p:cNvSpPr>
          <p:nvPr/>
        </p:nvSpPr>
        <p:spPr bwMode="auto">
          <a:xfrm>
            <a:off x="609600" y="1484313"/>
            <a:ext cx="8534400" cy="1463675"/>
          </a:xfrm>
          <a:prstGeom prst="rect">
            <a:avLst/>
          </a:prstGeom>
          <a:noFill/>
          <a:ln>
            <a:noFill/>
          </a:ln>
          <a:effectLst/>
          <a:extLst>
            <a:ext uri="{909E8E84-426E-40DD-AFC4-6F175D3DCCD1}">
              <a14:hiddenFill xmlns:a14="http://schemas.microsoft.com/office/drawing/2010/main">
                <a:gradFill rotWithShape="0">
                  <a:gsLst>
                    <a:gs pos="0">
                      <a:srgbClr val="FF0066"/>
                    </a:gs>
                    <a:gs pos="100000">
                      <a:srgbClr val="FF0066">
                        <a:gamma/>
                        <a:shade val="46275"/>
                        <a:invGamma/>
                      </a:srgb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lgn="ctr" eaLnBrk="0" hangingPunct="0">
              <a:spcBef>
                <a:spcPct val="50000"/>
              </a:spcBef>
            </a:pPr>
            <a:r>
              <a:rPr lang="en-US" sz="3000" b="1">
                <a:solidFill>
                  <a:srgbClr val="0000FF"/>
                </a:solidFill>
                <a:ea typeface="SimSun" pitchFamily="2" charset="-122"/>
                <a:cs typeface="Arial" pitchFamily="34" charset="0"/>
              </a:rPr>
              <a:t>When spilled with chemicals, take off contaminated clothes, wash affected body with plenty of water.</a:t>
            </a:r>
          </a:p>
        </p:txBody>
      </p:sp>
      <p:grpSp>
        <p:nvGrpSpPr>
          <p:cNvPr id="50180" name="Group 4"/>
          <p:cNvGrpSpPr>
            <a:grpSpLocks/>
          </p:cNvGrpSpPr>
          <p:nvPr/>
        </p:nvGrpSpPr>
        <p:grpSpPr bwMode="auto">
          <a:xfrm>
            <a:off x="2138363" y="3173413"/>
            <a:ext cx="5257800" cy="2921000"/>
            <a:chOff x="1347" y="1999"/>
            <a:chExt cx="3312" cy="1840"/>
          </a:xfrm>
        </p:grpSpPr>
        <p:sp>
          <p:nvSpPr>
            <p:cNvPr id="50181" name="Freeform 5"/>
            <p:cNvSpPr>
              <a:spLocks/>
            </p:cNvSpPr>
            <p:nvPr/>
          </p:nvSpPr>
          <p:spPr bwMode="auto">
            <a:xfrm>
              <a:off x="4121" y="3311"/>
              <a:ext cx="258" cy="159"/>
            </a:xfrm>
            <a:custGeom>
              <a:avLst/>
              <a:gdLst>
                <a:gd name="T0" fmla="*/ 2 w 258"/>
                <a:gd name="T1" fmla="*/ 0 h 159"/>
                <a:gd name="T2" fmla="*/ 0 w 258"/>
                <a:gd name="T3" fmla="*/ 24 h 159"/>
                <a:gd name="T4" fmla="*/ 0 w 258"/>
                <a:gd name="T5" fmla="*/ 46 h 159"/>
                <a:gd name="T6" fmla="*/ 3 w 258"/>
                <a:gd name="T7" fmla="*/ 62 h 159"/>
                <a:gd name="T8" fmla="*/ 10 w 258"/>
                <a:gd name="T9" fmla="*/ 75 h 159"/>
                <a:gd name="T10" fmla="*/ 19 w 258"/>
                <a:gd name="T11" fmla="*/ 86 h 159"/>
                <a:gd name="T12" fmla="*/ 30 w 258"/>
                <a:gd name="T13" fmla="*/ 94 h 159"/>
                <a:gd name="T14" fmla="*/ 42 w 258"/>
                <a:gd name="T15" fmla="*/ 102 h 159"/>
                <a:gd name="T16" fmla="*/ 54 w 258"/>
                <a:gd name="T17" fmla="*/ 106 h 159"/>
                <a:gd name="T18" fmla="*/ 66 w 258"/>
                <a:gd name="T19" fmla="*/ 110 h 159"/>
                <a:gd name="T20" fmla="*/ 79 w 258"/>
                <a:gd name="T21" fmla="*/ 115 h 159"/>
                <a:gd name="T22" fmla="*/ 91 w 258"/>
                <a:gd name="T23" fmla="*/ 118 h 159"/>
                <a:gd name="T24" fmla="*/ 102 w 258"/>
                <a:gd name="T25" fmla="*/ 123 h 159"/>
                <a:gd name="T26" fmla="*/ 111 w 258"/>
                <a:gd name="T27" fmla="*/ 129 h 159"/>
                <a:gd name="T28" fmla="*/ 118 w 258"/>
                <a:gd name="T29" fmla="*/ 136 h 159"/>
                <a:gd name="T30" fmla="*/ 122 w 258"/>
                <a:gd name="T31" fmla="*/ 146 h 159"/>
                <a:gd name="T32" fmla="*/ 125 w 258"/>
                <a:gd name="T33" fmla="*/ 159 h 159"/>
                <a:gd name="T34" fmla="*/ 258 w 258"/>
                <a:gd name="T35" fmla="*/ 158 h 159"/>
                <a:gd name="T36" fmla="*/ 256 w 258"/>
                <a:gd name="T37" fmla="*/ 124 h 159"/>
                <a:gd name="T38" fmla="*/ 253 w 258"/>
                <a:gd name="T39" fmla="*/ 119 h 159"/>
                <a:gd name="T40" fmla="*/ 252 w 258"/>
                <a:gd name="T41" fmla="*/ 114 h 159"/>
                <a:gd name="T42" fmla="*/ 251 w 258"/>
                <a:gd name="T43" fmla="*/ 110 h 159"/>
                <a:gd name="T44" fmla="*/ 248 w 258"/>
                <a:gd name="T45" fmla="*/ 105 h 159"/>
                <a:gd name="T46" fmla="*/ 245 w 258"/>
                <a:gd name="T47" fmla="*/ 100 h 159"/>
                <a:gd name="T48" fmla="*/ 241 w 258"/>
                <a:gd name="T49" fmla="*/ 96 h 159"/>
                <a:gd name="T50" fmla="*/ 237 w 258"/>
                <a:gd name="T51" fmla="*/ 94 h 159"/>
                <a:gd name="T52" fmla="*/ 233 w 258"/>
                <a:gd name="T53" fmla="*/ 90 h 159"/>
                <a:gd name="T54" fmla="*/ 227 w 258"/>
                <a:gd name="T55" fmla="*/ 85 h 159"/>
                <a:gd name="T56" fmla="*/ 221 w 258"/>
                <a:gd name="T57" fmla="*/ 82 h 159"/>
                <a:gd name="T58" fmla="*/ 214 w 258"/>
                <a:gd name="T59" fmla="*/ 79 h 159"/>
                <a:gd name="T60" fmla="*/ 206 w 258"/>
                <a:gd name="T61" fmla="*/ 74 h 159"/>
                <a:gd name="T62" fmla="*/ 199 w 258"/>
                <a:gd name="T63" fmla="*/ 71 h 159"/>
                <a:gd name="T64" fmla="*/ 190 w 258"/>
                <a:gd name="T65" fmla="*/ 68 h 159"/>
                <a:gd name="T66" fmla="*/ 184 w 258"/>
                <a:gd name="T67" fmla="*/ 65 h 159"/>
                <a:gd name="T68" fmla="*/ 176 w 258"/>
                <a:gd name="T69" fmla="*/ 62 h 159"/>
                <a:gd name="T70" fmla="*/ 168 w 258"/>
                <a:gd name="T71" fmla="*/ 60 h 159"/>
                <a:gd name="T72" fmla="*/ 162 w 258"/>
                <a:gd name="T73" fmla="*/ 57 h 159"/>
                <a:gd name="T74" fmla="*/ 155 w 258"/>
                <a:gd name="T75" fmla="*/ 53 h 159"/>
                <a:gd name="T76" fmla="*/ 147 w 258"/>
                <a:gd name="T77" fmla="*/ 49 h 159"/>
                <a:gd name="T78" fmla="*/ 143 w 258"/>
                <a:gd name="T79" fmla="*/ 45 h 159"/>
                <a:gd name="T80" fmla="*/ 138 w 258"/>
                <a:gd name="T81" fmla="*/ 39 h 159"/>
                <a:gd name="T82" fmla="*/ 133 w 258"/>
                <a:gd name="T83" fmla="*/ 34 h 159"/>
                <a:gd name="T84" fmla="*/ 130 w 258"/>
                <a:gd name="T85" fmla="*/ 27 h 159"/>
                <a:gd name="T86" fmla="*/ 128 w 258"/>
                <a:gd name="T87" fmla="*/ 19 h 159"/>
                <a:gd name="T88" fmla="*/ 127 w 258"/>
                <a:gd name="T89" fmla="*/ 10 h 159"/>
                <a:gd name="T90" fmla="*/ 128 w 258"/>
                <a:gd name="T91" fmla="*/ 0 h 159"/>
                <a:gd name="T92" fmla="*/ 71 w 258"/>
                <a:gd name="T93" fmla="*/ 5 h 159"/>
                <a:gd name="T94" fmla="*/ 2 w 258"/>
                <a:gd name="T95"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8" h="159">
                  <a:moveTo>
                    <a:pt x="2" y="0"/>
                  </a:moveTo>
                  <a:lnTo>
                    <a:pt x="0" y="24"/>
                  </a:lnTo>
                  <a:lnTo>
                    <a:pt x="0" y="46"/>
                  </a:lnTo>
                  <a:lnTo>
                    <a:pt x="3" y="62"/>
                  </a:lnTo>
                  <a:lnTo>
                    <a:pt x="10" y="75"/>
                  </a:lnTo>
                  <a:lnTo>
                    <a:pt x="19" y="86"/>
                  </a:lnTo>
                  <a:lnTo>
                    <a:pt x="30" y="94"/>
                  </a:lnTo>
                  <a:lnTo>
                    <a:pt x="42" y="102"/>
                  </a:lnTo>
                  <a:lnTo>
                    <a:pt x="54" y="106"/>
                  </a:lnTo>
                  <a:lnTo>
                    <a:pt x="66" y="110"/>
                  </a:lnTo>
                  <a:lnTo>
                    <a:pt x="79" y="115"/>
                  </a:lnTo>
                  <a:lnTo>
                    <a:pt x="91" y="118"/>
                  </a:lnTo>
                  <a:lnTo>
                    <a:pt x="102" y="123"/>
                  </a:lnTo>
                  <a:lnTo>
                    <a:pt x="111" y="129"/>
                  </a:lnTo>
                  <a:lnTo>
                    <a:pt x="118" y="136"/>
                  </a:lnTo>
                  <a:lnTo>
                    <a:pt x="122" y="146"/>
                  </a:lnTo>
                  <a:lnTo>
                    <a:pt x="125" y="159"/>
                  </a:lnTo>
                  <a:lnTo>
                    <a:pt x="258" y="158"/>
                  </a:lnTo>
                  <a:lnTo>
                    <a:pt x="256" y="124"/>
                  </a:lnTo>
                  <a:lnTo>
                    <a:pt x="253" y="119"/>
                  </a:lnTo>
                  <a:lnTo>
                    <a:pt x="252" y="114"/>
                  </a:lnTo>
                  <a:lnTo>
                    <a:pt x="251" y="110"/>
                  </a:lnTo>
                  <a:lnTo>
                    <a:pt x="248" y="105"/>
                  </a:lnTo>
                  <a:lnTo>
                    <a:pt x="245" y="100"/>
                  </a:lnTo>
                  <a:lnTo>
                    <a:pt x="241" y="96"/>
                  </a:lnTo>
                  <a:lnTo>
                    <a:pt x="237" y="94"/>
                  </a:lnTo>
                  <a:lnTo>
                    <a:pt x="233" y="90"/>
                  </a:lnTo>
                  <a:lnTo>
                    <a:pt x="227" y="85"/>
                  </a:lnTo>
                  <a:lnTo>
                    <a:pt x="221" y="82"/>
                  </a:lnTo>
                  <a:lnTo>
                    <a:pt x="214" y="79"/>
                  </a:lnTo>
                  <a:lnTo>
                    <a:pt x="206" y="74"/>
                  </a:lnTo>
                  <a:lnTo>
                    <a:pt x="199" y="71"/>
                  </a:lnTo>
                  <a:lnTo>
                    <a:pt x="190" y="68"/>
                  </a:lnTo>
                  <a:lnTo>
                    <a:pt x="184" y="65"/>
                  </a:lnTo>
                  <a:lnTo>
                    <a:pt x="176" y="62"/>
                  </a:lnTo>
                  <a:lnTo>
                    <a:pt x="168" y="60"/>
                  </a:lnTo>
                  <a:lnTo>
                    <a:pt x="162" y="57"/>
                  </a:lnTo>
                  <a:lnTo>
                    <a:pt x="155" y="53"/>
                  </a:lnTo>
                  <a:lnTo>
                    <a:pt x="147" y="49"/>
                  </a:lnTo>
                  <a:lnTo>
                    <a:pt x="143" y="45"/>
                  </a:lnTo>
                  <a:lnTo>
                    <a:pt x="138" y="39"/>
                  </a:lnTo>
                  <a:lnTo>
                    <a:pt x="133" y="34"/>
                  </a:lnTo>
                  <a:lnTo>
                    <a:pt x="130" y="27"/>
                  </a:lnTo>
                  <a:lnTo>
                    <a:pt x="128" y="19"/>
                  </a:lnTo>
                  <a:lnTo>
                    <a:pt x="127" y="10"/>
                  </a:lnTo>
                  <a:lnTo>
                    <a:pt x="128" y="0"/>
                  </a:lnTo>
                  <a:lnTo>
                    <a:pt x="71" y="5"/>
                  </a:lnTo>
                  <a:lnTo>
                    <a:pt x="2" y="0"/>
                  </a:lnTo>
                  <a:close/>
                </a:path>
              </a:pathLst>
            </a:custGeom>
            <a:solidFill>
              <a:srgbClr val="ABABAB"/>
            </a:solidFill>
            <a:ln w="1588">
              <a:solidFill>
                <a:srgbClr val="000000"/>
              </a:solidFill>
              <a:prstDash val="solid"/>
              <a:round/>
              <a:headEnd/>
              <a:tailEnd/>
            </a:ln>
          </p:spPr>
          <p:txBody>
            <a:bodyPr/>
            <a:lstStyle/>
            <a:p>
              <a:endParaRPr lang="en-MY"/>
            </a:p>
          </p:txBody>
        </p:sp>
        <p:sp>
          <p:nvSpPr>
            <p:cNvPr id="50182" name="Freeform 6"/>
            <p:cNvSpPr>
              <a:spLocks/>
            </p:cNvSpPr>
            <p:nvPr/>
          </p:nvSpPr>
          <p:spPr bwMode="auto">
            <a:xfrm>
              <a:off x="3431" y="2931"/>
              <a:ext cx="1164" cy="396"/>
            </a:xfrm>
            <a:custGeom>
              <a:avLst/>
              <a:gdLst>
                <a:gd name="T0" fmla="*/ 330 w 1164"/>
                <a:gd name="T1" fmla="*/ 8 h 396"/>
                <a:gd name="T2" fmla="*/ 204 w 1164"/>
                <a:gd name="T3" fmla="*/ 20 h 396"/>
                <a:gd name="T4" fmla="*/ 61 w 1164"/>
                <a:gd name="T5" fmla="*/ 39 h 396"/>
                <a:gd name="T6" fmla="*/ 31 w 1164"/>
                <a:gd name="T7" fmla="*/ 48 h 396"/>
                <a:gd name="T8" fmla="*/ 12 w 1164"/>
                <a:gd name="T9" fmla="*/ 62 h 396"/>
                <a:gd name="T10" fmla="*/ 3 w 1164"/>
                <a:gd name="T11" fmla="*/ 81 h 396"/>
                <a:gd name="T12" fmla="*/ 0 w 1164"/>
                <a:gd name="T13" fmla="*/ 111 h 396"/>
                <a:gd name="T14" fmla="*/ 5 w 1164"/>
                <a:gd name="T15" fmla="*/ 145 h 396"/>
                <a:gd name="T16" fmla="*/ 28 w 1164"/>
                <a:gd name="T17" fmla="*/ 256 h 396"/>
                <a:gd name="T18" fmla="*/ 44 w 1164"/>
                <a:gd name="T19" fmla="*/ 295 h 396"/>
                <a:gd name="T20" fmla="*/ 64 w 1164"/>
                <a:gd name="T21" fmla="*/ 321 h 396"/>
                <a:gd name="T22" fmla="*/ 93 w 1164"/>
                <a:gd name="T23" fmla="*/ 336 h 396"/>
                <a:gd name="T24" fmla="*/ 190 w 1164"/>
                <a:gd name="T25" fmla="*/ 345 h 396"/>
                <a:gd name="T26" fmla="*/ 397 w 1164"/>
                <a:gd name="T27" fmla="*/ 365 h 396"/>
                <a:gd name="T28" fmla="*/ 603 w 1164"/>
                <a:gd name="T29" fmla="*/ 384 h 396"/>
                <a:gd name="T30" fmla="*/ 672 w 1164"/>
                <a:gd name="T31" fmla="*/ 391 h 396"/>
                <a:gd name="T32" fmla="*/ 728 w 1164"/>
                <a:gd name="T33" fmla="*/ 395 h 396"/>
                <a:gd name="T34" fmla="*/ 787 w 1164"/>
                <a:gd name="T35" fmla="*/ 395 h 396"/>
                <a:gd name="T36" fmla="*/ 843 w 1164"/>
                <a:gd name="T37" fmla="*/ 385 h 396"/>
                <a:gd name="T38" fmla="*/ 896 w 1164"/>
                <a:gd name="T39" fmla="*/ 370 h 396"/>
                <a:gd name="T40" fmla="*/ 947 w 1164"/>
                <a:gd name="T41" fmla="*/ 351 h 396"/>
                <a:gd name="T42" fmla="*/ 1019 w 1164"/>
                <a:gd name="T43" fmla="*/ 319 h 396"/>
                <a:gd name="T44" fmla="*/ 1104 w 1164"/>
                <a:gd name="T45" fmla="*/ 284 h 396"/>
                <a:gd name="T46" fmla="*/ 1135 w 1164"/>
                <a:gd name="T47" fmla="*/ 268 h 396"/>
                <a:gd name="T48" fmla="*/ 1154 w 1164"/>
                <a:gd name="T49" fmla="*/ 242 h 396"/>
                <a:gd name="T50" fmla="*/ 1162 w 1164"/>
                <a:gd name="T51" fmla="*/ 206 h 396"/>
                <a:gd name="T52" fmla="*/ 1164 w 1164"/>
                <a:gd name="T53" fmla="*/ 71 h 396"/>
                <a:gd name="T54" fmla="*/ 1164 w 1164"/>
                <a:gd name="T55" fmla="*/ 42 h 396"/>
                <a:gd name="T56" fmla="*/ 1156 w 1164"/>
                <a:gd name="T57" fmla="*/ 24 h 396"/>
                <a:gd name="T58" fmla="*/ 1133 w 1164"/>
                <a:gd name="T59" fmla="*/ 14 h 396"/>
                <a:gd name="T60" fmla="*/ 1057 w 1164"/>
                <a:gd name="T61" fmla="*/ 10 h 396"/>
                <a:gd name="T62" fmla="*/ 940 w 1164"/>
                <a:gd name="T63" fmla="*/ 11 h 396"/>
                <a:gd name="T64" fmla="*/ 793 w 1164"/>
                <a:gd name="T65" fmla="*/ 13 h 396"/>
                <a:gd name="T66" fmla="*/ 645 w 1164"/>
                <a:gd name="T67" fmla="*/ 10 h 396"/>
                <a:gd name="T68" fmla="*/ 529 w 1164"/>
                <a:gd name="T69" fmla="*/ 4 h 396"/>
                <a:gd name="T70" fmla="*/ 436 w 1164"/>
                <a:gd name="T71" fmla="*/ 0 h 396"/>
                <a:gd name="T72" fmla="*/ 400 w 1164"/>
                <a:gd name="T73" fmla="*/ 1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64" h="396">
                  <a:moveTo>
                    <a:pt x="400" y="1"/>
                  </a:moveTo>
                  <a:lnTo>
                    <a:pt x="330" y="8"/>
                  </a:lnTo>
                  <a:lnTo>
                    <a:pt x="263" y="14"/>
                  </a:lnTo>
                  <a:lnTo>
                    <a:pt x="204" y="20"/>
                  </a:lnTo>
                  <a:lnTo>
                    <a:pt x="121" y="30"/>
                  </a:lnTo>
                  <a:lnTo>
                    <a:pt x="61" y="39"/>
                  </a:lnTo>
                  <a:lnTo>
                    <a:pt x="44" y="44"/>
                  </a:lnTo>
                  <a:lnTo>
                    <a:pt x="31" y="48"/>
                  </a:lnTo>
                  <a:lnTo>
                    <a:pt x="20" y="55"/>
                  </a:lnTo>
                  <a:lnTo>
                    <a:pt x="12" y="62"/>
                  </a:lnTo>
                  <a:lnTo>
                    <a:pt x="7" y="71"/>
                  </a:lnTo>
                  <a:lnTo>
                    <a:pt x="3" y="81"/>
                  </a:lnTo>
                  <a:lnTo>
                    <a:pt x="0" y="95"/>
                  </a:lnTo>
                  <a:lnTo>
                    <a:pt x="0" y="111"/>
                  </a:lnTo>
                  <a:lnTo>
                    <a:pt x="1" y="128"/>
                  </a:lnTo>
                  <a:lnTo>
                    <a:pt x="5" y="145"/>
                  </a:lnTo>
                  <a:lnTo>
                    <a:pt x="21" y="233"/>
                  </a:lnTo>
                  <a:lnTo>
                    <a:pt x="28" y="256"/>
                  </a:lnTo>
                  <a:lnTo>
                    <a:pt x="34" y="276"/>
                  </a:lnTo>
                  <a:lnTo>
                    <a:pt x="44" y="295"/>
                  </a:lnTo>
                  <a:lnTo>
                    <a:pt x="53" y="309"/>
                  </a:lnTo>
                  <a:lnTo>
                    <a:pt x="64" y="321"/>
                  </a:lnTo>
                  <a:lnTo>
                    <a:pt x="78" y="331"/>
                  </a:lnTo>
                  <a:lnTo>
                    <a:pt x="93" y="336"/>
                  </a:lnTo>
                  <a:lnTo>
                    <a:pt x="121" y="339"/>
                  </a:lnTo>
                  <a:lnTo>
                    <a:pt x="190" y="345"/>
                  </a:lnTo>
                  <a:lnTo>
                    <a:pt x="287" y="354"/>
                  </a:lnTo>
                  <a:lnTo>
                    <a:pt x="397" y="365"/>
                  </a:lnTo>
                  <a:lnTo>
                    <a:pt x="507" y="375"/>
                  </a:lnTo>
                  <a:lnTo>
                    <a:pt x="603" y="384"/>
                  </a:lnTo>
                  <a:lnTo>
                    <a:pt x="642" y="388"/>
                  </a:lnTo>
                  <a:lnTo>
                    <a:pt x="672" y="391"/>
                  </a:lnTo>
                  <a:lnTo>
                    <a:pt x="698" y="393"/>
                  </a:lnTo>
                  <a:lnTo>
                    <a:pt x="728" y="395"/>
                  </a:lnTo>
                  <a:lnTo>
                    <a:pt x="758" y="396"/>
                  </a:lnTo>
                  <a:lnTo>
                    <a:pt x="787" y="395"/>
                  </a:lnTo>
                  <a:lnTo>
                    <a:pt x="815" y="391"/>
                  </a:lnTo>
                  <a:lnTo>
                    <a:pt x="843" y="385"/>
                  </a:lnTo>
                  <a:lnTo>
                    <a:pt x="869" y="378"/>
                  </a:lnTo>
                  <a:lnTo>
                    <a:pt x="896" y="370"/>
                  </a:lnTo>
                  <a:lnTo>
                    <a:pt x="923" y="361"/>
                  </a:lnTo>
                  <a:lnTo>
                    <a:pt x="947" y="351"/>
                  </a:lnTo>
                  <a:lnTo>
                    <a:pt x="972" y="341"/>
                  </a:lnTo>
                  <a:lnTo>
                    <a:pt x="1019" y="319"/>
                  </a:lnTo>
                  <a:lnTo>
                    <a:pt x="1062" y="300"/>
                  </a:lnTo>
                  <a:lnTo>
                    <a:pt x="1104" y="284"/>
                  </a:lnTo>
                  <a:lnTo>
                    <a:pt x="1121" y="276"/>
                  </a:lnTo>
                  <a:lnTo>
                    <a:pt x="1135" y="268"/>
                  </a:lnTo>
                  <a:lnTo>
                    <a:pt x="1146" y="256"/>
                  </a:lnTo>
                  <a:lnTo>
                    <a:pt x="1154" y="242"/>
                  </a:lnTo>
                  <a:lnTo>
                    <a:pt x="1159" y="225"/>
                  </a:lnTo>
                  <a:lnTo>
                    <a:pt x="1162" y="206"/>
                  </a:lnTo>
                  <a:lnTo>
                    <a:pt x="1163" y="182"/>
                  </a:lnTo>
                  <a:lnTo>
                    <a:pt x="1164" y="71"/>
                  </a:lnTo>
                  <a:lnTo>
                    <a:pt x="1164" y="52"/>
                  </a:lnTo>
                  <a:lnTo>
                    <a:pt x="1164" y="42"/>
                  </a:lnTo>
                  <a:lnTo>
                    <a:pt x="1162" y="31"/>
                  </a:lnTo>
                  <a:lnTo>
                    <a:pt x="1156" y="24"/>
                  </a:lnTo>
                  <a:lnTo>
                    <a:pt x="1149" y="19"/>
                  </a:lnTo>
                  <a:lnTo>
                    <a:pt x="1133" y="14"/>
                  </a:lnTo>
                  <a:lnTo>
                    <a:pt x="1102" y="11"/>
                  </a:lnTo>
                  <a:lnTo>
                    <a:pt x="1057" y="10"/>
                  </a:lnTo>
                  <a:lnTo>
                    <a:pt x="1002" y="10"/>
                  </a:lnTo>
                  <a:lnTo>
                    <a:pt x="940" y="11"/>
                  </a:lnTo>
                  <a:lnTo>
                    <a:pt x="869" y="12"/>
                  </a:lnTo>
                  <a:lnTo>
                    <a:pt x="793" y="13"/>
                  </a:lnTo>
                  <a:lnTo>
                    <a:pt x="715" y="11"/>
                  </a:lnTo>
                  <a:lnTo>
                    <a:pt x="645" y="10"/>
                  </a:lnTo>
                  <a:lnTo>
                    <a:pt x="583" y="8"/>
                  </a:lnTo>
                  <a:lnTo>
                    <a:pt x="529" y="4"/>
                  </a:lnTo>
                  <a:lnTo>
                    <a:pt x="484" y="2"/>
                  </a:lnTo>
                  <a:lnTo>
                    <a:pt x="436" y="0"/>
                  </a:lnTo>
                  <a:lnTo>
                    <a:pt x="416" y="0"/>
                  </a:lnTo>
                  <a:lnTo>
                    <a:pt x="400" y="1"/>
                  </a:lnTo>
                  <a:close/>
                </a:path>
              </a:pathLst>
            </a:custGeom>
            <a:solidFill>
              <a:srgbClr val="FFFFFF"/>
            </a:solidFill>
            <a:ln w="1588">
              <a:solidFill>
                <a:srgbClr val="000000"/>
              </a:solidFill>
              <a:prstDash val="solid"/>
              <a:round/>
              <a:headEnd/>
              <a:tailEnd/>
            </a:ln>
          </p:spPr>
          <p:txBody>
            <a:bodyPr/>
            <a:lstStyle/>
            <a:p>
              <a:endParaRPr lang="en-MY"/>
            </a:p>
          </p:txBody>
        </p:sp>
        <p:sp>
          <p:nvSpPr>
            <p:cNvPr id="50183" name="Freeform 7"/>
            <p:cNvSpPr>
              <a:spLocks/>
            </p:cNvSpPr>
            <p:nvPr/>
          </p:nvSpPr>
          <p:spPr bwMode="auto">
            <a:xfrm>
              <a:off x="4148" y="2963"/>
              <a:ext cx="439" cy="348"/>
            </a:xfrm>
            <a:custGeom>
              <a:avLst/>
              <a:gdLst>
                <a:gd name="T0" fmla="*/ 402 w 439"/>
                <a:gd name="T1" fmla="*/ 11 h 348"/>
                <a:gd name="T2" fmla="*/ 357 w 439"/>
                <a:gd name="T3" fmla="*/ 28 h 348"/>
                <a:gd name="T4" fmla="*/ 315 w 439"/>
                <a:gd name="T5" fmla="*/ 42 h 348"/>
                <a:gd name="T6" fmla="*/ 271 w 439"/>
                <a:gd name="T7" fmla="*/ 55 h 348"/>
                <a:gd name="T8" fmla="*/ 227 w 439"/>
                <a:gd name="T9" fmla="*/ 67 h 348"/>
                <a:gd name="T10" fmla="*/ 181 w 439"/>
                <a:gd name="T11" fmla="*/ 78 h 348"/>
                <a:gd name="T12" fmla="*/ 128 w 439"/>
                <a:gd name="T13" fmla="*/ 89 h 348"/>
                <a:gd name="T14" fmla="*/ 69 w 439"/>
                <a:gd name="T15" fmla="*/ 101 h 348"/>
                <a:gd name="T16" fmla="*/ 35 w 439"/>
                <a:gd name="T17" fmla="*/ 109 h 348"/>
                <a:gd name="T18" fmla="*/ 18 w 439"/>
                <a:gd name="T19" fmla="*/ 117 h 348"/>
                <a:gd name="T20" fmla="*/ 7 w 439"/>
                <a:gd name="T21" fmla="*/ 131 h 348"/>
                <a:gd name="T22" fmla="*/ 0 w 439"/>
                <a:gd name="T23" fmla="*/ 150 h 348"/>
                <a:gd name="T24" fmla="*/ 0 w 439"/>
                <a:gd name="T25" fmla="*/ 174 h 348"/>
                <a:gd name="T26" fmla="*/ 4 w 439"/>
                <a:gd name="T27" fmla="*/ 202 h 348"/>
                <a:gd name="T28" fmla="*/ 8 w 439"/>
                <a:gd name="T29" fmla="*/ 231 h 348"/>
                <a:gd name="T30" fmla="*/ 16 w 439"/>
                <a:gd name="T31" fmla="*/ 277 h 348"/>
                <a:gd name="T32" fmla="*/ 29 w 439"/>
                <a:gd name="T33" fmla="*/ 329 h 348"/>
                <a:gd name="T34" fmla="*/ 31 w 439"/>
                <a:gd name="T35" fmla="*/ 315 h 348"/>
                <a:gd name="T36" fmla="*/ 36 w 439"/>
                <a:gd name="T37" fmla="*/ 269 h 348"/>
                <a:gd name="T38" fmla="*/ 46 w 439"/>
                <a:gd name="T39" fmla="*/ 226 h 348"/>
                <a:gd name="T40" fmla="*/ 57 w 439"/>
                <a:gd name="T41" fmla="*/ 195 h 348"/>
                <a:gd name="T42" fmla="*/ 75 w 439"/>
                <a:gd name="T43" fmla="*/ 169 h 348"/>
                <a:gd name="T44" fmla="*/ 96 w 439"/>
                <a:gd name="T45" fmla="*/ 147 h 348"/>
                <a:gd name="T46" fmla="*/ 125 w 439"/>
                <a:gd name="T47" fmla="*/ 133 h 348"/>
                <a:gd name="T48" fmla="*/ 152 w 439"/>
                <a:gd name="T49" fmla="*/ 124 h 348"/>
                <a:gd name="T50" fmla="*/ 185 w 439"/>
                <a:gd name="T51" fmla="*/ 115 h 348"/>
                <a:gd name="T52" fmla="*/ 222 w 439"/>
                <a:gd name="T53" fmla="*/ 105 h 348"/>
                <a:gd name="T54" fmla="*/ 262 w 439"/>
                <a:gd name="T55" fmla="*/ 91 h 348"/>
                <a:gd name="T56" fmla="*/ 305 w 439"/>
                <a:gd name="T57" fmla="*/ 76 h 348"/>
                <a:gd name="T58" fmla="*/ 346 w 439"/>
                <a:gd name="T59" fmla="*/ 61 h 348"/>
                <a:gd name="T60" fmla="*/ 382 w 439"/>
                <a:gd name="T61" fmla="*/ 43 h 348"/>
                <a:gd name="T62" fmla="*/ 414 w 439"/>
                <a:gd name="T63" fmla="*/ 26 h 348"/>
                <a:gd name="T64" fmla="*/ 434 w 439"/>
                <a:gd name="T65" fmla="*/ 10 h 348"/>
                <a:gd name="T66" fmla="*/ 437 w 439"/>
                <a:gd name="T67" fmla="*/ 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9" h="348">
                  <a:moveTo>
                    <a:pt x="423" y="4"/>
                  </a:moveTo>
                  <a:lnTo>
                    <a:pt x="402" y="11"/>
                  </a:lnTo>
                  <a:lnTo>
                    <a:pt x="379" y="20"/>
                  </a:lnTo>
                  <a:lnTo>
                    <a:pt x="357" y="28"/>
                  </a:lnTo>
                  <a:lnTo>
                    <a:pt x="336" y="36"/>
                  </a:lnTo>
                  <a:lnTo>
                    <a:pt x="315" y="42"/>
                  </a:lnTo>
                  <a:lnTo>
                    <a:pt x="293" y="49"/>
                  </a:lnTo>
                  <a:lnTo>
                    <a:pt x="271" y="55"/>
                  </a:lnTo>
                  <a:lnTo>
                    <a:pt x="249" y="62"/>
                  </a:lnTo>
                  <a:lnTo>
                    <a:pt x="227" y="67"/>
                  </a:lnTo>
                  <a:lnTo>
                    <a:pt x="203" y="73"/>
                  </a:lnTo>
                  <a:lnTo>
                    <a:pt x="181" y="78"/>
                  </a:lnTo>
                  <a:lnTo>
                    <a:pt x="154" y="84"/>
                  </a:lnTo>
                  <a:lnTo>
                    <a:pt x="128" y="89"/>
                  </a:lnTo>
                  <a:lnTo>
                    <a:pt x="100" y="96"/>
                  </a:lnTo>
                  <a:lnTo>
                    <a:pt x="69" y="101"/>
                  </a:lnTo>
                  <a:lnTo>
                    <a:pt x="46" y="106"/>
                  </a:lnTo>
                  <a:lnTo>
                    <a:pt x="35" y="109"/>
                  </a:lnTo>
                  <a:lnTo>
                    <a:pt x="26" y="112"/>
                  </a:lnTo>
                  <a:lnTo>
                    <a:pt x="18" y="117"/>
                  </a:lnTo>
                  <a:lnTo>
                    <a:pt x="12" y="122"/>
                  </a:lnTo>
                  <a:lnTo>
                    <a:pt x="7" y="131"/>
                  </a:lnTo>
                  <a:lnTo>
                    <a:pt x="4" y="141"/>
                  </a:lnTo>
                  <a:lnTo>
                    <a:pt x="0" y="150"/>
                  </a:lnTo>
                  <a:lnTo>
                    <a:pt x="0" y="162"/>
                  </a:lnTo>
                  <a:lnTo>
                    <a:pt x="0" y="174"/>
                  </a:lnTo>
                  <a:lnTo>
                    <a:pt x="2" y="188"/>
                  </a:lnTo>
                  <a:lnTo>
                    <a:pt x="4" y="202"/>
                  </a:lnTo>
                  <a:lnTo>
                    <a:pt x="6" y="216"/>
                  </a:lnTo>
                  <a:lnTo>
                    <a:pt x="8" y="231"/>
                  </a:lnTo>
                  <a:lnTo>
                    <a:pt x="11" y="253"/>
                  </a:lnTo>
                  <a:lnTo>
                    <a:pt x="16" y="277"/>
                  </a:lnTo>
                  <a:lnTo>
                    <a:pt x="23" y="304"/>
                  </a:lnTo>
                  <a:lnTo>
                    <a:pt x="29" y="329"/>
                  </a:lnTo>
                  <a:lnTo>
                    <a:pt x="32" y="348"/>
                  </a:lnTo>
                  <a:lnTo>
                    <a:pt x="31" y="315"/>
                  </a:lnTo>
                  <a:lnTo>
                    <a:pt x="32" y="296"/>
                  </a:lnTo>
                  <a:lnTo>
                    <a:pt x="36" y="269"/>
                  </a:lnTo>
                  <a:lnTo>
                    <a:pt x="40" y="246"/>
                  </a:lnTo>
                  <a:lnTo>
                    <a:pt x="46" y="226"/>
                  </a:lnTo>
                  <a:lnTo>
                    <a:pt x="51" y="210"/>
                  </a:lnTo>
                  <a:lnTo>
                    <a:pt x="57" y="195"/>
                  </a:lnTo>
                  <a:lnTo>
                    <a:pt x="65" y="182"/>
                  </a:lnTo>
                  <a:lnTo>
                    <a:pt x="75" y="169"/>
                  </a:lnTo>
                  <a:lnTo>
                    <a:pt x="84" y="158"/>
                  </a:lnTo>
                  <a:lnTo>
                    <a:pt x="96" y="147"/>
                  </a:lnTo>
                  <a:lnTo>
                    <a:pt x="110" y="139"/>
                  </a:lnTo>
                  <a:lnTo>
                    <a:pt x="125" y="133"/>
                  </a:lnTo>
                  <a:lnTo>
                    <a:pt x="141" y="127"/>
                  </a:lnTo>
                  <a:lnTo>
                    <a:pt x="152" y="124"/>
                  </a:lnTo>
                  <a:lnTo>
                    <a:pt x="167" y="120"/>
                  </a:lnTo>
                  <a:lnTo>
                    <a:pt x="185" y="115"/>
                  </a:lnTo>
                  <a:lnTo>
                    <a:pt x="201" y="110"/>
                  </a:lnTo>
                  <a:lnTo>
                    <a:pt x="222" y="105"/>
                  </a:lnTo>
                  <a:lnTo>
                    <a:pt x="242" y="98"/>
                  </a:lnTo>
                  <a:lnTo>
                    <a:pt x="262" y="91"/>
                  </a:lnTo>
                  <a:lnTo>
                    <a:pt x="283" y="84"/>
                  </a:lnTo>
                  <a:lnTo>
                    <a:pt x="305" y="76"/>
                  </a:lnTo>
                  <a:lnTo>
                    <a:pt x="326" y="69"/>
                  </a:lnTo>
                  <a:lnTo>
                    <a:pt x="346" y="61"/>
                  </a:lnTo>
                  <a:lnTo>
                    <a:pt x="365" y="52"/>
                  </a:lnTo>
                  <a:lnTo>
                    <a:pt x="382" y="43"/>
                  </a:lnTo>
                  <a:lnTo>
                    <a:pt x="399" y="35"/>
                  </a:lnTo>
                  <a:lnTo>
                    <a:pt x="414" y="26"/>
                  </a:lnTo>
                  <a:lnTo>
                    <a:pt x="425" y="18"/>
                  </a:lnTo>
                  <a:lnTo>
                    <a:pt x="434" y="10"/>
                  </a:lnTo>
                  <a:lnTo>
                    <a:pt x="439" y="2"/>
                  </a:lnTo>
                  <a:lnTo>
                    <a:pt x="437" y="0"/>
                  </a:lnTo>
                  <a:lnTo>
                    <a:pt x="423" y="4"/>
                  </a:lnTo>
                  <a:close/>
                </a:path>
              </a:pathLst>
            </a:custGeom>
            <a:solidFill>
              <a:srgbClr val="ABABAB"/>
            </a:solidFill>
            <a:ln w="1588">
              <a:solidFill>
                <a:srgbClr val="ABABAB"/>
              </a:solidFill>
              <a:prstDash val="solid"/>
              <a:round/>
              <a:headEnd/>
              <a:tailEnd/>
            </a:ln>
          </p:spPr>
          <p:txBody>
            <a:bodyPr/>
            <a:lstStyle/>
            <a:p>
              <a:endParaRPr lang="en-MY"/>
            </a:p>
          </p:txBody>
        </p:sp>
        <p:sp>
          <p:nvSpPr>
            <p:cNvPr id="50184" name="Freeform 8"/>
            <p:cNvSpPr>
              <a:spLocks/>
            </p:cNvSpPr>
            <p:nvPr/>
          </p:nvSpPr>
          <p:spPr bwMode="auto">
            <a:xfrm>
              <a:off x="3443" y="3020"/>
              <a:ext cx="714" cy="74"/>
            </a:xfrm>
            <a:custGeom>
              <a:avLst/>
              <a:gdLst>
                <a:gd name="T0" fmla="*/ 0 w 714"/>
                <a:gd name="T1" fmla="*/ 46 h 74"/>
                <a:gd name="T2" fmla="*/ 0 w 714"/>
                <a:gd name="T3" fmla="*/ 29 h 74"/>
                <a:gd name="T4" fmla="*/ 4 w 714"/>
                <a:gd name="T5" fmla="*/ 16 h 74"/>
                <a:gd name="T6" fmla="*/ 12 w 714"/>
                <a:gd name="T7" fmla="*/ 5 h 74"/>
                <a:gd name="T8" fmla="*/ 23 w 714"/>
                <a:gd name="T9" fmla="*/ 1 h 74"/>
                <a:gd name="T10" fmla="*/ 35 w 714"/>
                <a:gd name="T11" fmla="*/ 0 h 74"/>
                <a:gd name="T12" fmla="*/ 47 w 714"/>
                <a:gd name="T13" fmla="*/ 0 h 74"/>
                <a:gd name="T14" fmla="*/ 60 w 714"/>
                <a:gd name="T15" fmla="*/ 0 h 74"/>
                <a:gd name="T16" fmla="*/ 91 w 714"/>
                <a:gd name="T17" fmla="*/ 5 h 74"/>
                <a:gd name="T18" fmla="*/ 144 w 714"/>
                <a:gd name="T19" fmla="*/ 12 h 74"/>
                <a:gd name="T20" fmla="*/ 209 w 714"/>
                <a:gd name="T21" fmla="*/ 19 h 74"/>
                <a:gd name="T22" fmla="*/ 283 w 714"/>
                <a:gd name="T23" fmla="*/ 27 h 74"/>
                <a:gd name="T24" fmla="*/ 365 w 714"/>
                <a:gd name="T25" fmla="*/ 32 h 74"/>
                <a:gd name="T26" fmla="*/ 451 w 714"/>
                <a:gd name="T27" fmla="*/ 39 h 74"/>
                <a:gd name="T28" fmla="*/ 540 w 714"/>
                <a:gd name="T29" fmla="*/ 43 h 74"/>
                <a:gd name="T30" fmla="*/ 628 w 714"/>
                <a:gd name="T31" fmla="*/ 45 h 74"/>
                <a:gd name="T32" fmla="*/ 714 w 714"/>
                <a:gd name="T33" fmla="*/ 45 h 74"/>
                <a:gd name="T34" fmla="*/ 673 w 714"/>
                <a:gd name="T35" fmla="*/ 60 h 74"/>
                <a:gd name="T36" fmla="*/ 627 w 714"/>
                <a:gd name="T37" fmla="*/ 66 h 74"/>
                <a:gd name="T38" fmla="*/ 576 w 714"/>
                <a:gd name="T39" fmla="*/ 69 h 74"/>
                <a:gd name="T40" fmla="*/ 524 w 714"/>
                <a:gd name="T41" fmla="*/ 69 h 74"/>
                <a:gd name="T42" fmla="*/ 473 w 714"/>
                <a:gd name="T43" fmla="*/ 67 h 74"/>
                <a:gd name="T44" fmla="*/ 425 w 714"/>
                <a:gd name="T45" fmla="*/ 63 h 74"/>
                <a:gd name="T46" fmla="*/ 380 w 714"/>
                <a:gd name="T47" fmla="*/ 60 h 74"/>
                <a:gd name="T48" fmla="*/ 343 w 714"/>
                <a:gd name="T49" fmla="*/ 57 h 74"/>
                <a:gd name="T50" fmla="*/ 306 w 714"/>
                <a:gd name="T51" fmla="*/ 54 h 74"/>
                <a:gd name="T52" fmla="*/ 268 w 714"/>
                <a:gd name="T53" fmla="*/ 51 h 74"/>
                <a:gd name="T54" fmla="*/ 231 w 714"/>
                <a:gd name="T55" fmla="*/ 49 h 74"/>
                <a:gd name="T56" fmla="*/ 194 w 714"/>
                <a:gd name="T57" fmla="*/ 46 h 74"/>
                <a:gd name="T58" fmla="*/ 158 w 714"/>
                <a:gd name="T59" fmla="*/ 45 h 74"/>
                <a:gd name="T60" fmla="*/ 124 w 714"/>
                <a:gd name="T61" fmla="*/ 48 h 74"/>
                <a:gd name="T62" fmla="*/ 93 w 714"/>
                <a:gd name="T63" fmla="*/ 51 h 74"/>
                <a:gd name="T64" fmla="*/ 66 w 714"/>
                <a:gd name="T65" fmla="*/ 58 h 74"/>
                <a:gd name="T66" fmla="*/ 47 w 714"/>
                <a:gd name="T67" fmla="*/ 66 h 74"/>
                <a:gd name="T68" fmla="*/ 32 w 714"/>
                <a:gd name="T69" fmla="*/ 72 h 74"/>
                <a:gd name="T70" fmla="*/ 20 w 714"/>
                <a:gd name="T71" fmla="*/ 74 h 74"/>
                <a:gd name="T72" fmla="*/ 10 w 714"/>
                <a:gd name="T73" fmla="*/ 68 h 74"/>
                <a:gd name="T74" fmla="*/ 4 w 714"/>
                <a:gd name="T75" fmla="*/ 6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4" h="74">
                  <a:moveTo>
                    <a:pt x="1" y="55"/>
                  </a:moveTo>
                  <a:lnTo>
                    <a:pt x="0" y="46"/>
                  </a:lnTo>
                  <a:lnTo>
                    <a:pt x="0" y="38"/>
                  </a:lnTo>
                  <a:lnTo>
                    <a:pt x="0" y="29"/>
                  </a:lnTo>
                  <a:lnTo>
                    <a:pt x="0" y="22"/>
                  </a:lnTo>
                  <a:lnTo>
                    <a:pt x="4" y="16"/>
                  </a:lnTo>
                  <a:lnTo>
                    <a:pt x="8" y="10"/>
                  </a:lnTo>
                  <a:lnTo>
                    <a:pt x="12" y="5"/>
                  </a:lnTo>
                  <a:lnTo>
                    <a:pt x="17" y="3"/>
                  </a:lnTo>
                  <a:lnTo>
                    <a:pt x="23" y="1"/>
                  </a:lnTo>
                  <a:lnTo>
                    <a:pt x="28" y="0"/>
                  </a:lnTo>
                  <a:lnTo>
                    <a:pt x="35" y="0"/>
                  </a:lnTo>
                  <a:lnTo>
                    <a:pt x="41" y="0"/>
                  </a:lnTo>
                  <a:lnTo>
                    <a:pt x="47" y="0"/>
                  </a:lnTo>
                  <a:lnTo>
                    <a:pt x="54" y="0"/>
                  </a:lnTo>
                  <a:lnTo>
                    <a:pt x="60" y="0"/>
                  </a:lnTo>
                  <a:lnTo>
                    <a:pt x="72" y="2"/>
                  </a:lnTo>
                  <a:lnTo>
                    <a:pt x="91" y="5"/>
                  </a:lnTo>
                  <a:lnTo>
                    <a:pt x="116" y="8"/>
                  </a:lnTo>
                  <a:lnTo>
                    <a:pt x="144" y="12"/>
                  </a:lnTo>
                  <a:lnTo>
                    <a:pt x="175" y="15"/>
                  </a:lnTo>
                  <a:lnTo>
                    <a:pt x="209" y="19"/>
                  </a:lnTo>
                  <a:lnTo>
                    <a:pt x="245" y="22"/>
                  </a:lnTo>
                  <a:lnTo>
                    <a:pt x="283" y="27"/>
                  </a:lnTo>
                  <a:lnTo>
                    <a:pt x="323" y="29"/>
                  </a:lnTo>
                  <a:lnTo>
                    <a:pt x="365" y="32"/>
                  </a:lnTo>
                  <a:lnTo>
                    <a:pt x="407" y="36"/>
                  </a:lnTo>
                  <a:lnTo>
                    <a:pt x="451" y="39"/>
                  </a:lnTo>
                  <a:lnTo>
                    <a:pt x="495" y="41"/>
                  </a:lnTo>
                  <a:lnTo>
                    <a:pt x="540" y="43"/>
                  </a:lnTo>
                  <a:lnTo>
                    <a:pt x="584" y="44"/>
                  </a:lnTo>
                  <a:lnTo>
                    <a:pt x="628" y="45"/>
                  </a:lnTo>
                  <a:lnTo>
                    <a:pt x="672" y="45"/>
                  </a:lnTo>
                  <a:lnTo>
                    <a:pt x="714" y="45"/>
                  </a:lnTo>
                  <a:lnTo>
                    <a:pt x="695" y="53"/>
                  </a:lnTo>
                  <a:lnTo>
                    <a:pt x="673" y="60"/>
                  </a:lnTo>
                  <a:lnTo>
                    <a:pt x="650" y="63"/>
                  </a:lnTo>
                  <a:lnTo>
                    <a:pt x="627" y="66"/>
                  </a:lnTo>
                  <a:lnTo>
                    <a:pt x="602" y="68"/>
                  </a:lnTo>
                  <a:lnTo>
                    <a:pt x="576" y="69"/>
                  </a:lnTo>
                  <a:lnTo>
                    <a:pt x="550" y="69"/>
                  </a:lnTo>
                  <a:lnTo>
                    <a:pt x="524" y="69"/>
                  </a:lnTo>
                  <a:lnTo>
                    <a:pt x="498" y="68"/>
                  </a:lnTo>
                  <a:lnTo>
                    <a:pt x="473" y="67"/>
                  </a:lnTo>
                  <a:lnTo>
                    <a:pt x="448" y="65"/>
                  </a:lnTo>
                  <a:lnTo>
                    <a:pt x="425" y="63"/>
                  </a:lnTo>
                  <a:lnTo>
                    <a:pt x="401" y="61"/>
                  </a:lnTo>
                  <a:lnTo>
                    <a:pt x="380" y="60"/>
                  </a:lnTo>
                  <a:lnTo>
                    <a:pt x="359" y="57"/>
                  </a:lnTo>
                  <a:lnTo>
                    <a:pt x="343" y="57"/>
                  </a:lnTo>
                  <a:lnTo>
                    <a:pt x="324" y="55"/>
                  </a:lnTo>
                  <a:lnTo>
                    <a:pt x="306" y="54"/>
                  </a:lnTo>
                  <a:lnTo>
                    <a:pt x="286" y="52"/>
                  </a:lnTo>
                  <a:lnTo>
                    <a:pt x="268" y="51"/>
                  </a:lnTo>
                  <a:lnTo>
                    <a:pt x="249" y="50"/>
                  </a:lnTo>
                  <a:lnTo>
                    <a:pt x="231" y="49"/>
                  </a:lnTo>
                  <a:lnTo>
                    <a:pt x="211" y="48"/>
                  </a:lnTo>
                  <a:lnTo>
                    <a:pt x="194" y="46"/>
                  </a:lnTo>
                  <a:lnTo>
                    <a:pt x="175" y="45"/>
                  </a:lnTo>
                  <a:lnTo>
                    <a:pt x="158" y="45"/>
                  </a:lnTo>
                  <a:lnTo>
                    <a:pt x="139" y="45"/>
                  </a:lnTo>
                  <a:lnTo>
                    <a:pt x="124" y="48"/>
                  </a:lnTo>
                  <a:lnTo>
                    <a:pt x="107" y="49"/>
                  </a:lnTo>
                  <a:lnTo>
                    <a:pt x="93" y="51"/>
                  </a:lnTo>
                  <a:lnTo>
                    <a:pt x="80" y="55"/>
                  </a:lnTo>
                  <a:lnTo>
                    <a:pt x="66" y="58"/>
                  </a:lnTo>
                  <a:lnTo>
                    <a:pt x="57" y="62"/>
                  </a:lnTo>
                  <a:lnTo>
                    <a:pt x="47" y="66"/>
                  </a:lnTo>
                  <a:lnTo>
                    <a:pt x="39" y="70"/>
                  </a:lnTo>
                  <a:lnTo>
                    <a:pt x="32" y="72"/>
                  </a:lnTo>
                  <a:lnTo>
                    <a:pt x="25" y="74"/>
                  </a:lnTo>
                  <a:lnTo>
                    <a:pt x="20" y="74"/>
                  </a:lnTo>
                  <a:lnTo>
                    <a:pt x="15" y="73"/>
                  </a:lnTo>
                  <a:lnTo>
                    <a:pt x="10" y="68"/>
                  </a:lnTo>
                  <a:lnTo>
                    <a:pt x="7" y="65"/>
                  </a:lnTo>
                  <a:lnTo>
                    <a:pt x="4" y="61"/>
                  </a:lnTo>
                  <a:lnTo>
                    <a:pt x="1" y="55"/>
                  </a:lnTo>
                  <a:close/>
                </a:path>
              </a:pathLst>
            </a:custGeom>
            <a:solidFill>
              <a:srgbClr val="ABABAB"/>
            </a:solidFill>
            <a:ln w="1588">
              <a:solidFill>
                <a:srgbClr val="ABABAB"/>
              </a:solidFill>
              <a:prstDash val="solid"/>
              <a:round/>
              <a:headEnd/>
              <a:tailEnd/>
            </a:ln>
          </p:spPr>
          <p:txBody>
            <a:bodyPr/>
            <a:lstStyle/>
            <a:p>
              <a:endParaRPr lang="en-MY"/>
            </a:p>
          </p:txBody>
        </p:sp>
        <p:sp>
          <p:nvSpPr>
            <p:cNvPr id="50185" name="Freeform 9"/>
            <p:cNvSpPr>
              <a:spLocks/>
            </p:cNvSpPr>
            <p:nvPr/>
          </p:nvSpPr>
          <p:spPr bwMode="auto">
            <a:xfrm>
              <a:off x="3680" y="2966"/>
              <a:ext cx="664" cy="71"/>
            </a:xfrm>
            <a:custGeom>
              <a:avLst/>
              <a:gdLst>
                <a:gd name="T0" fmla="*/ 366 w 664"/>
                <a:gd name="T1" fmla="*/ 0 h 71"/>
                <a:gd name="T2" fmla="*/ 430 w 664"/>
                <a:gd name="T3" fmla="*/ 0 h 71"/>
                <a:gd name="T4" fmla="*/ 490 w 664"/>
                <a:gd name="T5" fmla="*/ 3 h 71"/>
                <a:gd name="T6" fmla="*/ 543 w 664"/>
                <a:gd name="T7" fmla="*/ 7 h 71"/>
                <a:gd name="T8" fmla="*/ 588 w 664"/>
                <a:gd name="T9" fmla="*/ 11 h 71"/>
                <a:gd name="T10" fmla="*/ 622 w 664"/>
                <a:gd name="T11" fmla="*/ 17 h 71"/>
                <a:gd name="T12" fmla="*/ 649 w 664"/>
                <a:gd name="T13" fmla="*/ 24 h 71"/>
                <a:gd name="T14" fmla="*/ 662 w 664"/>
                <a:gd name="T15" fmla="*/ 31 h 71"/>
                <a:gd name="T16" fmla="*/ 662 w 664"/>
                <a:gd name="T17" fmla="*/ 38 h 71"/>
                <a:gd name="T18" fmla="*/ 649 w 664"/>
                <a:gd name="T19" fmla="*/ 45 h 71"/>
                <a:gd name="T20" fmla="*/ 622 w 664"/>
                <a:gd name="T21" fmla="*/ 51 h 71"/>
                <a:gd name="T22" fmla="*/ 588 w 664"/>
                <a:gd name="T23" fmla="*/ 57 h 71"/>
                <a:gd name="T24" fmla="*/ 543 w 664"/>
                <a:gd name="T25" fmla="*/ 62 h 71"/>
                <a:gd name="T26" fmla="*/ 490 w 664"/>
                <a:gd name="T27" fmla="*/ 66 h 71"/>
                <a:gd name="T28" fmla="*/ 430 w 664"/>
                <a:gd name="T29" fmla="*/ 69 h 71"/>
                <a:gd name="T30" fmla="*/ 366 w 664"/>
                <a:gd name="T31" fmla="*/ 70 h 71"/>
                <a:gd name="T32" fmla="*/ 298 w 664"/>
                <a:gd name="T33" fmla="*/ 70 h 71"/>
                <a:gd name="T34" fmla="*/ 235 w 664"/>
                <a:gd name="T35" fmla="*/ 69 h 71"/>
                <a:gd name="T36" fmla="*/ 176 w 664"/>
                <a:gd name="T37" fmla="*/ 66 h 71"/>
                <a:gd name="T38" fmla="*/ 122 w 664"/>
                <a:gd name="T39" fmla="*/ 62 h 71"/>
                <a:gd name="T40" fmla="*/ 78 w 664"/>
                <a:gd name="T41" fmla="*/ 57 h 71"/>
                <a:gd name="T42" fmla="*/ 42 w 664"/>
                <a:gd name="T43" fmla="*/ 51 h 71"/>
                <a:gd name="T44" fmla="*/ 17 w 664"/>
                <a:gd name="T45" fmla="*/ 45 h 71"/>
                <a:gd name="T46" fmla="*/ 3 w 664"/>
                <a:gd name="T47" fmla="*/ 38 h 71"/>
                <a:gd name="T48" fmla="*/ 3 w 664"/>
                <a:gd name="T49" fmla="*/ 31 h 71"/>
                <a:gd name="T50" fmla="*/ 17 w 664"/>
                <a:gd name="T51" fmla="*/ 24 h 71"/>
                <a:gd name="T52" fmla="*/ 42 w 664"/>
                <a:gd name="T53" fmla="*/ 17 h 71"/>
                <a:gd name="T54" fmla="*/ 78 w 664"/>
                <a:gd name="T55" fmla="*/ 11 h 71"/>
                <a:gd name="T56" fmla="*/ 122 w 664"/>
                <a:gd name="T57" fmla="*/ 7 h 71"/>
                <a:gd name="T58" fmla="*/ 176 w 664"/>
                <a:gd name="T59" fmla="*/ 3 h 71"/>
                <a:gd name="T60" fmla="*/ 235 w 664"/>
                <a:gd name="T61" fmla="*/ 0 h 71"/>
                <a:gd name="T62" fmla="*/ 298 w 664"/>
                <a:gd name="T6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71">
                  <a:moveTo>
                    <a:pt x="333" y="0"/>
                  </a:moveTo>
                  <a:lnTo>
                    <a:pt x="366" y="0"/>
                  </a:lnTo>
                  <a:lnTo>
                    <a:pt x="399" y="0"/>
                  </a:lnTo>
                  <a:lnTo>
                    <a:pt x="430" y="0"/>
                  </a:lnTo>
                  <a:lnTo>
                    <a:pt x="461" y="1"/>
                  </a:lnTo>
                  <a:lnTo>
                    <a:pt x="490" y="3"/>
                  </a:lnTo>
                  <a:lnTo>
                    <a:pt x="518" y="4"/>
                  </a:lnTo>
                  <a:lnTo>
                    <a:pt x="543" y="7"/>
                  </a:lnTo>
                  <a:lnTo>
                    <a:pt x="567" y="9"/>
                  </a:lnTo>
                  <a:lnTo>
                    <a:pt x="588" y="11"/>
                  </a:lnTo>
                  <a:lnTo>
                    <a:pt x="607" y="14"/>
                  </a:lnTo>
                  <a:lnTo>
                    <a:pt x="622" y="17"/>
                  </a:lnTo>
                  <a:lnTo>
                    <a:pt x="638" y="21"/>
                  </a:lnTo>
                  <a:lnTo>
                    <a:pt x="649" y="24"/>
                  </a:lnTo>
                  <a:lnTo>
                    <a:pt x="657" y="27"/>
                  </a:lnTo>
                  <a:lnTo>
                    <a:pt x="662" y="31"/>
                  </a:lnTo>
                  <a:lnTo>
                    <a:pt x="664" y="35"/>
                  </a:lnTo>
                  <a:lnTo>
                    <a:pt x="662" y="38"/>
                  </a:lnTo>
                  <a:lnTo>
                    <a:pt x="657" y="42"/>
                  </a:lnTo>
                  <a:lnTo>
                    <a:pt x="649" y="45"/>
                  </a:lnTo>
                  <a:lnTo>
                    <a:pt x="638" y="49"/>
                  </a:lnTo>
                  <a:lnTo>
                    <a:pt x="622" y="51"/>
                  </a:lnTo>
                  <a:lnTo>
                    <a:pt x="607" y="55"/>
                  </a:lnTo>
                  <a:lnTo>
                    <a:pt x="588" y="57"/>
                  </a:lnTo>
                  <a:lnTo>
                    <a:pt x="567" y="60"/>
                  </a:lnTo>
                  <a:lnTo>
                    <a:pt x="543" y="62"/>
                  </a:lnTo>
                  <a:lnTo>
                    <a:pt x="518" y="64"/>
                  </a:lnTo>
                  <a:lnTo>
                    <a:pt x="490" y="66"/>
                  </a:lnTo>
                  <a:lnTo>
                    <a:pt x="461" y="67"/>
                  </a:lnTo>
                  <a:lnTo>
                    <a:pt x="430" y="69"/>
                  </a:lnTo>
                  <a:lnTo>
                    <a:pt x="399" y="69"/>
                  </a:lnTo>
                  <a:lnTo>
                    <a:pt x="366" y="70"/>
                  </a:lnTo>
                  <a:lnTo>
                    <a:pt x="333" y="71"/>
                  </a:lnTo>
                  <a:lnTo>
                    <a:pt x="298" y="70"/>
                  </a:lnTo>
                  <a:lnTo>
                    <a:pt x="265" y="69"/>
                  </a:lnTo>
                  <a:lnTo>
                    <a:pt x="235" y="69"/>
                  </a:lnTo>
                  <a:lnTo>
                    <a:pt x="204" y="67"/>
                  </a:lnTo>
                  <a:lnTo>
                    <a:pt x="176" y="66"/>
                  </a:lnTo>
                  <a:lnTo>
                    <a:pt x="148" y="64"/>
                  </a:lnTo>
                  <a:lnTo>
                    <a:pt x="122" y="62"/>
                  </a:lnTo>
                  <a:lnTo>
                    <a:pt x="98" y="60"/>
                  </a:lnTo>
                  <a:lnTo>
                    <a:pt x="78" y="57"/>
                  </a:lnTo>
                  <a:lnTo>
                    <a:pt x="59" y="55"/>
                  </a:lnTo>
                  <a:lnTo>
                    <a:pt x="42" y="51"/>
                  </a:lnTo>
                  <a:lnTo>
                    <a:pt x="27" y="49"/>
                  </a:lnTo>
                  <a:lnTo>
                    <a:pt x="17" y="45"/>
                  </a:lnTo>
                  <a:lnTo>
                    <a:pt x="8" y="42"/>
                  </a:lnTo>
                  <a:lnTo>
                    <a:pt x="3" y="38"/>
                  </a:lnTo>
                  <a:lnTo>
                    <a:pt x="0" y="35"/>
                  </a:lnTo>
                  <a:lnTo>
                    <a:pt x="3" y="31"/>
                  </a:lnTo>
                  <a:lnTo>
                    <a:pt x="8" y="27"/>
                  </a:lnTo>
                  <a:lnTo>
                    <a:pt x="17" y="24"/>
                  </a:lnTo>
                  <a:lnTo>
                    <a:pt x="27" y="21"/>
                  </a:lnTo>
                  <a:lnTo>
                    <a:pt x="42" y="17"/>
                  </a:lnTo>
                  <a:lnTo>
                    <a:pt x="59" y="14"/>
                  </a:lnTo>
                  <a:lnTo>
                    <a:pt x="78" y="11"/>
                  </a:lnTo>
                  <a:lnTo>
                    <a:pt x="98" y="9"/>
                  </a:lnTo>
                  <a:lnTo>
                    <a:pt x="122" y="7"/>
                  </a:lnTo>
                  <a:lnTo>
                    <a:pt x="148" y="4"/>
                  </a:lnTo>
                  <a:lnTo>
                    <a:pt x="176" y="3"/>
                  </a:lnTo>
                  <a:lnTo>
                    <a:pt x="204" y="1"/>
                  </a:lnTo>
                  <a:lnTo>
                    <a:pt x="235" y="0"/>
                  </a:lnTo>
                  <a:lnTo>
                    <a:pt x="265" y="0"/>
                  </a:lnTo>
                  <a:lnTo>
                    <a:pt x="298" y="0"/>
                  </a:lnTo>
                  <a:lnTo>
                    <a:pt x="333" y="0"/>
                  </a:lnTo>
                  <a:close/>
                </a:path>
              </a:pathLst>
            </a:custGeom>
            <a:solidFill>
              <a:srgbClr val="ABABAB"/>
            </a:solidFill>
            <a:ln w="1588">
              <a:solidFill>
                <a:srgbClr val="000000"/>
              </a:solidFill>
              <a:prstDash val="solid"/>
              <a:round/>
              <a:headEnd/>
              <a:tailEnd/>
            </a:ln>
          </p:spPr>
          <p:txBody>
            <a:bodyPr/>
            <a:lstStyle/>
            <a:p>
              <a:endParaRPr lang="en-MY"/>
            </a:p>
          </p:txBody>
        </p:sp>
        <p:sp>
          <p:nvSpPr>
            <p:cNvPr id="50186" name="Freeform 10"/>
            <p:cNvSpPr>
              <a:spLocks/>
            </p:cNvSpPr>
            <p:nvPr/>
          </p:nvSpPr>
          <p:spPr bwMode="auto">
            <a:xfrm>
              <a:off x="4288" y="2840"/>
              <a:ext cx="56" cy="126"/>
            </a:xfrm>
            <a:custGeom>
              <a:avLst/>
              <a:gdLst>
                <a:gd name="T0" fmla="*/ 0 w 56"/>
                <a:gd name="T1" fmla="*/ 7 h 126"/>
                <a:gd name="T2" fmla="*/ 5 w 56"/>
                <a:gd name="T3" fmla="*/ 6 h 126"/>
                <a:gd name="T4" fmla="*/ 8 w 56"/>
                <a:gd name="T5" fmla="*/ 4 h 126"/>
                <a:gd name="T6" fmla="*/ 11 w 56"/>
                <a:gd name="T7" fmla="*/ 3 h 126"/>
                <a:gd name="T8" fmla="*/ 14 w 56"/>
                <a:gd name="T9" fmla="*/ 2 h 126"/>
                <a:gd name="T10" fmla="*/ 19 w 56"/>
                <a:gd name="T11" fmla="*/ 2 h 126"/>
                <a:gd name="T12" fmla="*/ 22 w 56"/>
                <a:gd name="T13" fmla="*/ 2 h 126"/>
                <a:gd name="T14" fmla="*/ 25 w 56"/>
                <a:gd name="T15" fmla="*/ 0 h 126"/>
                <a:gd name="T16" fmla="*/ 30 w 56"/>
                <a:gd name="T17" fmla="*/ 0 h 126"/>
                <a:gd name="T18" fmla="*/ 33 w 56"/>
                <a:gd name="T19" fmla="*/ 2 h 126"/>
                <a:gd name="T20" fmla="*/ 36 w 56"/>
                <a:gd name="T21" fmla="*/ 2 h 126"/>
                <a:gd name="T22" fmla="*/ 39 w 56"/>
                <a:gd name="T23" fmla="*/ 2 h 126"/>
                <a:gd name="T24" fmla="*/ 43 w 56"/>
                <a:gd name="T25" fmla="*/ 3 h 126"/>
                <a:gd name="T26" fmla="*/ 46 w 56"/>
                <a:gd name="T27" fmla="*/ 4 h 126"/>
                <a:gd name="T28" fmla="*/ 49 w 56"/>
                <a:gd name="T29" fmla="*/ 5 h 126"/>
                <a:gd name="T30" fmla="*/ 51 w 56"/>
                <a:gd name="T31" fmla="*/ 6 h 126"/>
                <a:gd name="T32" fmla="*/ 56 w 56"/>
                <a:gd name="T33" fmla="*/ 7 h 126"/>
                <a:gd name="T34" fmla="*/ 56 w 56"/>
                <a:gd name="T35" fmla="*/ 7 h 126"/>
                <a:gd name="T36" fmla="*/ 56 w 56"/>
                <a:gd name="T37" fmla="*/ 118 h 126"/>
                <a:gd name="T38" fmla="*/ 56 w 56"/>
                <a:gd name="T39" fmla="*/ 118 h 126"/>
                <a:gd name="T40" fmla="*/ 53 w 56"/>
                <a:gd name="T41" fmla="*/ 119 h 126"/>
                <a:gd name="T42" fmla="*/ 49 w 56"/>
                <a:gd name="T43" fmla="*/ 121 h 126"/>
                <a:gd name="T44" fmla="*/ 47 w 56"/>
                <a:gd name="T45" fmla="*/ 122 h 126"/>
                <a:gd name="T46" fmla="*/ 43 w 56"/>
                <a:gd name="T47" fmla="*/ 124 h 126"/>
                <a:gd name="T48" fmla="*/ 39 w 56"/>
                <a:gd name="T49" fmla="*/ 124 h 126"/>
                <a:gd name="T50" fmla="*/ 36 w 56"/>
                <a:gd name="T51" fmla="*/ 125 h 126"/>
                <a:gd name="T52" fmla="*/ 33 w 56"/>
                <a:gd name="T53" fmla="*/ 125 h 126"/>
                <a:gd name="T54" fmla="*/ 30 w 56"/>
                <a:gd name="T55" fmla="*/ 126 h 126"/>
                <a:gd name="T56" fmla="*/ 25 w 56"/>
                <a:gd name="T57" fmla="*/ 126 h 126"/>
                <a:gd name="T58" fmla="*/ 21 w 56"/>
                <a:gd name="T59" fmla="*/ 126 h 126"/>
                <a:gd name="T60" fmla="*/ 18 w 56"/>
                <a:gd name="T61" fmla="*/ 125 h 126"/>
                <a:gd name="T62" fmla="*/ 14 w 56"/>
                <a:gd name="T63" fmla="*/ 125 h 126"/>
                <a:gd name="T64" fmla="*/ 10 w 56"/>
                <a:gd name="T65" fmla="*/ 124 h 126"/>
                <a:gd name="T66" fmla="*/ 7 w 56"/>
                <a:gd name="T67" fmla="*/ 122 h 126"/>
                <a:gd name="T68" fmla="*/ 3 w 56"/>
                <a:gd name="T69" fmla="*/ 121 h 126"/>
                <a:gd name="T70" fmla="*/ 0 w 56"/>
                <a:gd name="T71" fmla="*/ 118 h 126"/>
                <a:gd name="T72" fmla="*/ 0 w 56"/>
                <a:gd name="T73" fmla="*/ 118 h 126"/>
                <a:gd name="T74" fmla="*/ 0 w 56"/>
                <a:gd name="T75" fmla="*/ 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 h="126">
                  <a:moveTo>
                    <a:pt x="0" y="7"/>
                  </a:moveTo>
                  <a:lnTo>
                    <a:pt x="5" y="6"/>
                  </a:lnTo>
                  <a:lnTo>
                    <a:pt x="8" y="4"/>
                  </a:lnTo>
                  <a:lnTo>
                    <a:pt x="11" y="3"/>
                  </a:lnTo>
                  <a:lnTo>
                    <a:pt x="14" y="2"/>
                  </a:lnTo>
                  <a:lnTo>
                    <a:pt x="19" y="2"/>
                  </a:lnTo>
                  <a:lnTo>
                    <a:pt x="22" y="2"/>
                  </a:lnTo>
                  <a:lnTo>
                    <a:pt x="25" y="0"/>
                  </a:lnTo>
                  <a:lnTo>
                    <a:pt x="30" y="0"/>
                  </a:lnTo>
                  <a:lnTo>
                    <a:pt x="33" y="2"/>
                  </a:lnTo>
                  <a:lnTo>
                    <a:pt x="36" y="2"/>
                  </a:lnTo>
                  <a:lnTo>
                    <a:pt x="39" y="2"/>
                  </a:lnTo>
                  <a:lnTo>
                    <a:pt x="43" y="3"/>
                  </a:lnTo>
                  <a:lnTo>
                    <a:pt x="46" y="4"/>
                  </a:lnTo>
                  <a:lnTo>
                    <a:pt x="49" y="5"/>
                  </a:lnTo>
                  <a:lnTo>
                    <a:pt x="51" y="6"/>
                  </a:lnTo>
                  <a:lnTo>
                    <a:pt x="56" y="7"/>
                  </a:lnTo>
                  <a:lnTo>
                    <a:pt x="56" y="7"/>
                  </a:lnTo>
                  <a:lnTo>
                    <a:pt x="56" y="118"/>
                  </a:lnTo>
                  <a:lnTo>
                    <a:pt x="56" y="118"/>
                  </a:lnTo>
                  <a:lnTo>
                    <a:pt x="53" y="119"/>
                  </a:lnTo>
                  <a:lnTo>
                    <a:pt x="49" y="121"/>
                  </a:lnTo>
                  <a:lnTo>
                    <a:pt x="47" y="122"/>
                  </a:lnTo>
                  <a:lnTo>
                    <a:pt x="43" y="124"/>
                  </a:lnTo>
                  <a:lnTo>
                    <a:pt x="39" y="124"/>
                  </a:lnTo>
                  <a:lnTo>
                    <a:pt x="36" y="125"/>
                  </a:lnTo>
                  <a:lnTo>
                    <a:pt x="33" y="125"/>
                  </a:lnTo>
                  <a:lnTo>
                    <a:pt x="30" y="126"/>
                  </a:lnTo>
                  <a:lnTo>
                    <a:pt x="25" y="126"/>
                  </a:lnTo>
                  <a:lnTo>
                    <a:pt x="21" y="126"/>
                  </a:lnTo>
                  <a:lnTo>
                    <a:pt x="18" y="125"/>
                  </a:lnTo>
                  <a:lnTo>
                    <a:pt x="14" y="125"/>
                  </a:lnTo>
                  <a:lnTo>
                    <a:pt x="10" y="124"/>
                  </a:lnTo>
                  <a:lnTo>
                    <a:pt x="7" y="122"/>
                  </a:lnTo>
                  <a:lnTo>
                    <a:pt x="3" y="121"/>
                  </a:lnTo>
                  <a:lnTo>
                    <a:pt x="0" y="118"/>
                  </a:lnTo>
                  <a:lnTo>
                    <a:pt x="0" y="118"/>
                  </a:lnTo>
                  <a:lnTo>
                    <a:pt x="0" y="7"/>
                  </a:lnTo>
                  <a:close/>
                </a:path>
              </a:pathLst>
            </a:custGeom>
            <a:solidFill>
              <a:srgbClr val="ABABAB"/>
            </a:solidFill>
            <a:ln w="1588">
              <a:solidFill>
                <a:srgbClr val="000000"/>
              </a:solidFill>
              <a:prstDash val="solid"/>
              <a:round/>
              <a:headEnd/>
              <a:tailEnd/>
            </a:ln>
          </p:spPr>
          <p:txBody>
            <a:bodyPr/>
            <a:lstStyle/>
            <a:p>
              <a:endParaRPr lang="en-MY"/>
            </a:p>
          </p:txBody>
        </p:sp>
        <p:sp>
          <p:nvSpPr>
            <p:cNvPr id="50187" name="Freeform 11"/>
            <p:cNvSpPr>
              <a:spLocks/>
            </p:cNvSpPr>
            <p:nvPr/>
          </p:nvSpPr>
          <p:spPr bwMode="auto">
            <a:xfrm>
              <a:off x="4212" y="2844"/>
              <a:ext cx="209" cy="49"/>
            </a:xfrm>
            <a:custGeom>
              <a:avLst/>
              <a:gdLst>
                <a:gd name="T0" fmla="*/ 25 w 209"/>
                <a:gd name="T1" fmla="*/ 46 h 49"/>
                <a:gd name="T2" fmla="*/ 34 w 209"/>
                <a:gd name="T3" fmla="*/ 46 h 49"/>
                <a:gd name="T4" fmla="*/ 42 w 209"/>
                <a:gd name="T5" fmla="*/ 46 h 49"/>
                <a:gd name="T6" fmla="*/ 52 w 209"/>
                <a:gd name="T7" fmla="*/ 45 h 49"/>
                <a:gd name="T8" fmla="*/ 59 w 209"/>
                <a:gd name="T9" fmla="*/ 43 h 49"/>
                <a:gd name="T10" fmla="*/ 69 w 209"/>
                <a:gd name="T11" fmla="*/ 41 h 49"/>
                <a:gd name="T12" fmla="*/ 76 w 209"/>
                <a:gd name="T13" fmla="*/ 39 h 49"/>
                <a:gd name="T14" fmla="*/ 88 w 209"/>
                <a:gd name="T15" fmla="*/ 31 h 49"/>
                <a:gd name="T16" fmla="*/ 97 w 209"/>
                <a:gd name="T17" fmla="*/ 33 h 49"/>
                <a:gd name="T18" fmla="*/ 105 w 209"/>
                <a:gd name="T19" fmla="*/ 33 h 49"/>
                <a:gd name="T20" fmla="*/ 111 w 209"/>
                <a:gd name="T21" fmla="*/ 33 h 49"/>
                <a:gd name="T22" fmla="*/ 118 w 209"/>
                <a:gd name="T23" fmla="*/ 30 h 49"/>
                <a:gd name="T24" fmla="*/ 126 w 209"/>
                <a:gd name="T25" fmla="*/ 36 h 49"/>
                <a:gd name="T26" fmla="*/ 132 w 209"/>
                <a:gd name="T27" fmla="*/ 39 h 49"/>
                <a:gd name="T28" fmla="*/ 138 w 209"/>
                <a:gd name="T29" fmla="*/ 41 h 49"/>
                <a:gd name="T30" fmla="*/ 145 w 209"/>
                <a:gd name="T31" fmla="*/ 43 h 49"/>
                <a:gd name="T32" fmla="*/ 151 w 209"/>
                <a:gd name="T33" fmla="*/ 46 h 49"/>
                <a:gd name="T34" fmla="*/ 159 w 209"/>
                <a:gd name="T35" fmla="*/ 48 h 49"/>
                <a:gd name="T36" fmla="*/ 168 w 209"/>
                <a:gd name="T37" fmla="*/ 49 h 49"/>
                <a:gd name="T38" fmla="*/ 174 w 209"/>
                <a:gd name="T39" fmla="*/ 49 h 49"/>
                <a:gd name="T40" fmla="*/ 181 w 209"/>
                <a:gd name="T41" fmla="*/ 48 h 49"/>
                <a:gd name="T42" fmla="*/ 187 w 209"/>
                <a:gd name="T43" fmla="*/ 48 h 49"/>
                <a:gd name="T44" fmla="*/ 194 w 209"/>
                <a:gd name="T45" fmla="*/ 46 h 49"/>
                <a:gd name="T46" fmla="*/ 199 w 209"/>
                <a:gd name="T47" fmla="*/ 42 h 49"/>
                <a:gd name="T48" fmla="*/ 203 w 209"/>
                <a:gd name="T49" fmla="*/ 39 h 49"/>
                <a:gd name="T50" fmla="*/ 207 w 209"/>
                <a:gd name="T51" fmla="*/ 33 h 49"/>
                <a:gd name="T52" fmla="*/ 209 w 209"/>
                <a:gd name="T53" fmla="*/ 26 h 49"/>
                <a:gd name="T54" fmla="*/ 208 w 209"/>
                <a:gd name="T55" fmla="*/ 19 h 49"/>
                <a:gd name="T56" fmla="*/ 206 w 209"/>
                <a:gd name="T57" fmla="*/ 14 h 49"/>
                <a:gd name="T58" fmla="*/ 203 w 209"/>
                <a:gd name="T59" fmla="*/ 7 h 49"/>
                <a:gd name="T60" fmla="*/ 198 w 209"/>
                <a:gd name="T61" fmla="*/ 4 h 49"/>
                <a:gd name="T62" fmla="*/ 193 w 209"/>
                <a:gd name="T63" fmla="*/ 2 h 49"/>
                <a:gd name="T64" fmla="*/ 186 w 209"/>
                <a:gd name="T65" fmla="*/ 1 h 49"/>
                <a:gd name="T66" fmla="*/ 178 w 209"/>
                <a:gd name="T67" fmla="*/ 0 h 49"/>
                <a:gd name="T68" fmla="*/ 170 w 209"/>
                <a:gd name="T69" fmla="*/ 0 h 49"/>
                <a:gd name="T70" fmla="*/ 162 w 209"/>
                <a:gd name="T71" fmla="*/ 1 h 49"/>
                <a:gd name="T72" fmla="*/ 154 w 209"/>
                <a:gd name="T73" fmla="*/ 1 h 49"/>
                <a:gd name="T74" fmla="*/ 146 w 209"/>
                <a:gd name="T75" fmla="*/ 2 h 49"/>
                <a:gd name="T76" fmla="*/ 138 w 209"/>
                <a:gd name="T77" fmla="*/ 3 h 49"/>
                <a:gd name="T78" fmla="*/ 132 w 209"/>
                <a:gd name="T79" fmla="*/ 4 h 49"/>
                <a:gd name="T80" fmla="*/ 127 w 209"/>
                <a:gd name="T81" fmla="*/ 6 h 49"/>
                <a:gd name="T82" fmla="*/ 117 w 209"/>
                <a:gd name="T83" fmla="*/ 10 h 49"/>
                <a:gd name="T84" fmla="*/ 110 w 209"/>
                <a:gd name="T85" fmla="*/ 7 h 49"/>
                <a:gd name="T86" fmla="*/ 103 w 209"/>
                <a:gd name="T87" fmla="*/ 7 h 49"/>
                <a:gd name="T88" fmla="*/ 97 w 209"/>
                <a:gd name="T89" fmla="*/ 9 h 49"/>
                <a:gd name="T90" fmla="*/ 90 w 209"/>
                <a:gd name="T91" fmla="*/ 10 h 49"/>
                <a:gd name="T92" fmla="*/ 73 w 209"/>
                <a:gd name="T93" fmla="*/ 4 h 49"/>
                <a:gd name="T94" fmla="*/ 56 w 209"/>
                <a:gd name="T95" fmla="*/ 2 h 49"/>
                <a:gd name="T96" fmla="*/ 42 w 209"/>
                <a:gd name="T97" fmla="*/ 1 h 49"/>
                <a:gd name="T98" fmla="*/ 31 w 209"/>
                <a:gd name="T99" fmla="*/ 1 h 49"/>
                <a:gd name="T100" fmla="*/ 22 w 209"/>
                <a:gd name="T101" fmla="*/ 3 h 49"/>
                <a:gd name="T102" fmla="*/ 13 w 209"/>
                <a:gd name="T103" fmla="*/ 6 h 49"/>
                <a:gd name="T104" fmla="*/ 6 w 209"/>
                <a:gd name="T105" fmla="*/ 10 h 49"/>
                <a:gd name="T106" fmla="*/ 3 w 209"/>
                <a:gd name="T107" fmla="*/ 14 h 49"/>
                <a:gd name="T108" fmla="*/ 0 w 209"/>
                <a:gd name="T109" fmla="*/ 17 h 49"/>
                <a:gd name="T110" fmla="*/ 0 w 209"/>
                <a:gd name="T111" fmla="*/ 24 h 49"/>
                <a:gd name="T112" fmla="*/ 0 w 209"/>
                <a:gd name="T113" fmla="*/ 28 h 49"/>
                <a:gd name="T114" fmla="*/ 2 w 209"/>
                <a:gd name="T115" fmla="*/ 33 h 49"/>
                <a:gd name="T116" fmla="*/ 6 w 209"/>
                <a:gd name="T117" fmla="*/ 38 h 49"/>
                <a:gd name="T118" fmla="*/ 11 w 209"/>
                <a:gd name="T119" fmla="*/ 41 h 49"/>
                <a:gd name="T120" fmla="*/ 17 w 209"/>
                <a:gd name="T121" fmla="*/ 45 h 49"/>
                <a:gd name="T122" fmla="*/ 25 w 209"/>
                <a:gd name="T123" fmla="*/ 4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9" h="49">
                  <a:moveTo>
                    <a:pt x="25" y="46"/>
                  </a:moveTo>
                  <a:lnTo>
                    <a:pt x="34" y="46"/>
                  </a:lnTo>
                  <a:lnTo>
                    <a:pt x="42" y="46"/>
                  </a:lnTo>
                  <a:lnTo>
                    <a:pt x="52" y="45"/>
                  </a:lnTo>
                  <a:lnTo>
                    <a:pt x="59" y="43"/>
                  </a:lnTo>
                  <a:lnTo>
                    <a:pt x="69" y="41"/>
                  </a:lnTo>
                  <a:lnTo>
                    <a:pt x="76" y="39"/>
                  </a:lnTo>
                  <a:lnTo>
                    <a:pt x="88" y="31"/>
                  </a:lnTo>
                  <a:lnTo>
                    <a:pt x="97" y="33"/>
                  </a:lnTo>
                  <a:lnTo>
                    <a:pt x="105" y="33"/>
                  </a:lnTo>
                  <a:lnTo>
                    <a:pt x="111" y="33"/>
                  </a:lnTo>
                  <a:lnTo>
                    <a:pt x="118" y="30"/>
                  </a:lnTo>
                  <a:lnTo>
                    <a:pt x="126" y="36"/>
                  </a:lnTo>
                  <a:lnTo>
                    <a:pt x="132" y="39"/>
                  </a:lnTo>
                  <a:lnTo>
                    <a:pt x="138" y="41"/>
                  </a:lnTo>
                  <a:lnTo>
                    <a:pt x="145" y="43"/>
                  </a:lnTo>
                  <a:lnTo>
                    <a:pt x="151" y="46"/>
                  </a:lnTo>
                  <a:lnTo>
                    <a:pt x="159" y="48"/>
                  </a:lnTo>
                  <a:lnTo>
                    <a:pt x="168" y="49"/>
                  </a:lnTo>
                  <a:lnTo>
                    <a:pt x="174" y="49"/>
                  </a:lnTo>
                  <a:lnTo>
                    <a:pt x="181" y="48"/>
                  </a:lnTo>
                  <a:lnTo>
                    <a:pt x="187" y="48"/>
                  </a:lnTo>
                  <a:lnTo>
                    <a:pt x="194" y="46"/>
                  </a:lnTo>
                  <a:lnTo>
                    <a:pt x="199" y="42"/>
                  </a:lnTo>
                  <a:lnTo>
                    <a:pt x="203" y="39"/>
                  </a:lnTo>
                  <a:lnTo>
                    <a:pt x="207" y="33"/>
                  </a:lnTo>
                  <a:lnTo>
                    <a:pt x="209" y="26"/>
                  </a:lnTo>
                  <a:lnTo>
                    <a:pt x="208" y="19"/>
                  </a:lnTo>
                  <a:lnTo>
                    <a:pt x="206" y="14"/>
                  </a:lnTo>
                  <a:lnTo>
                    <a:pt x="203" y="7"/>
                  </a:lnTo>
                  <a:lnTo>
                    <a:pt x="198" y="4"/>
                  </a:lnTo>
                  <a:lnTo>
                    <a:pt x="193" y="2"/>
                  </a:lnTo>
                  <a:lnTo>
                    <a:pt x="186" y="1"/>
                  </a:lnTo>
                  <a:lnTo>
                    <a:pt x="178" y="0"/>
                  </a:lnTo>
                  <a:lnTo>
                    <a:pt x="170" y="0"/>
                  </a:lnTo>
                  <a:lnTo>
                    <a:pt x="162" y="1"/>
                  </a:lnTo>
                  <a:lnTo>
                    <a:pt x="154" y="1"/>
                  </a:lnTo>
                  <a:lnTo>
                    <a:pt x="146" y="2"/>
                  </a:lnTo>
                  <a:lnTo>
                    <a:pt x="138" y="3"/>
                  </a:lnTo>
                  <a:lnTo>
                    <a:pt x="132" y="4"/>
                  </a:lnTo>
                  <a:lnTo>
                    <a:pt x="127" y="6"/>
                  </a:lnTo>
                  <a:lnTo>
                    <a:pt x="117" y="10"/>
                  </a:lnTo>
                  <a:lnTo>
                    <a:pt x="110" y="7"/>
                  </a:lnTo>
                  <a:lnTo>
                    <a:pt x="103" y="7"/>
                  </a:lnTo>
                  <a:lnTo>
                    <a:pt x="97" y="9"/>
                  </a:lnTo>
                  <a:lnTo>
                    <a:pt x="90" y="10"/>
                  </a:lnTo>
                  <a:lnTo>
                    <a:pt x="73" y="4"/>
                  </a:lnTo>
                  <a:lnTo>
                    <a:pt x="56" y="2"/>
                  </a:lnTo>
                  <a:lnTo>
                    <a:pt x="42" y="1"/>
                  </a:lnTo>
                  <a:lnTo>
                    <a:pt x="31" y="1"/>
                  </a:lnTo>
                  <a:lnTo>
                    <a:pt x="22" y="3"/>
                  </a:lnTo>
                  <a:lnTo>
                    <a:pt x="13" y="6"/>
                  </a:lnTo>
                  <a:lnTo>
                    <a:pt x="6" y="10"/>
                  </a:lnTo>
                  <a:lnTo>
                    <a:pt x="3" y="14"/>
                  </a:lnTo>
                  <a:lnTo>
                    <a:pt x="0" y="17"/>
                  </a:lnTo>
                  <a:lnTo>
                    <a:pt x="0" y="24"/>
                  </a:lnTo>
                  <a:lnTo>
                    <a:pt x="0" y="28"/>
                  </a:lnTo>
                  <a:lnTo>
                    <a:pt x="2" y="33"/>
                  </a:lnTo>
                  <a:lnTo>
                    <a:pt x="6" y="38"/>
                  </a:lnTo>
                  <a:lnTo>
                    <a:pt x="11" y="41"/>
                  </a:lnTo>
                  <a:lnTo>
                    <a:pt x="17" y="45"/>
                  </a:lnTo>
                  <a:lnTo>
                    <a:pt x="25" y="46"/>
                  </a:lnTo>
                  <a:close/>
                </a:path>
              </a:pathLst>
            </a:custGeom>
            <a:solidFill>
              <a:srgbClr val="ABABAB"/>
            </a:solidFill>
            <a:ln w="1588">
              <a:solidFill>
                <a:srgbClr val="000000"/>
              </a:solidFill>
              <a:prstDash val="solid"/>
              <a:round/>
              <a:headEnd/>
              <a:tailEnd/>
            </a:ln>
          </p:spPr>
          <p:txBody>
            <a:bodyPr/>
            <a:lstStyle/>
            <a:p>
              <a:endParaRPr lang="en-MY"/>
            </a:p>
          </p:txBody>
        </p:sp>
        <p:sp>
          <p:nvSpPr>
            <p:cNvPr id="50188" name="Freeform 12"/>
            <p:cNvSpPr>
              <a:spLocks/>
            </p:cNvSpPr>
            <p:nvPr/>
          </p:nvSpPr>
          <p:spPr bwMode="auto">
            <a:xfrm>
              <a:off x="4116" y="2847"/>
              <a:ext cx="90" cy="114"/>
            </a:xfrm>
            <a:custGeom>
              <a:avLst/>
              <a:gdLst>
                <a:gd name="T0" fmla="*/ 0 w 90"/>
                <a:gd name="T1" fmla="*/ 0 h 114"/>
                <a:gd name="T2" fmla="*/ 90 w 90"/>
                <a:gd name="T3" fmla="*/ 0 h 114"/>
                <a:gd name="T4" fmla="*/ 90 w 90"/>
                <a:gd name="T5" fmla="*/ 106 h 114"/>
                <a:gd name="T6" fmla="*/ 90 w 90"/>
                <a:gd name="T7" fmla="*/ 106 h 114"/>
                <a:gd name="T8" fmla="*/ 88 w 90"/>
                <a:gd name="T9" fmla="*/ 106 h 114"/>
                <a:gd name="T10" fmla="*/ 86 w 90"/>
                <a:gd name="T11" fmla="*/ 107 h 114"/>
                <a:gd name="T12" fmla="*/ 84 w 90"/>
                <a:gd name="T13" fmla="*/ 108 h 114"/>
                <a:gd name="T14" fmla="*/ 78 w 90"/>
                <a:gd name="T15" fmla="*/ 109 h 114"/>
                <a:gd name="T16" fmla="*/ 76 w 90"/>
                <a:gd name="T17" fmla="*/ 109 h 114"/>
                <a:gd name="T18" fmla="*/ 74 w 90"/>
                <a:gd name="T19" fmla="*/ 110 h 114"/>
                <a:gd name="T20" fmla="*/ 71 w 90"/>
                <a:gd name="T21" fmla="*/ 110 h 114"/>
                <a:gd name="T22" fmla="*/ 65 w 90"/>
                <a:gd name="T23" fmla="*/ 111 h 114"/>
                <a:gd name="T24" fmla="*/ 62 w 90"/>
                <a:gd name="T25" fmla="*/ 112 h 114"/>
                <a:gd name="T26" fmla="*/ 60 w 90"/>
                <a:gd name="T27" fmla="*/ 112 h 114"/>
                <a:gd name="T28" fmla="*/ 53 w 90"/>
                <a:gd name="T29" fmla="*/ 112 h 114"/>
                <a:gd name="T30" fmla="*/ 50 w 90"/>
                <a:gd name="T31" fmla="*/ 112 h 114"/>
                <a:gd name="T32" fmla="*/ 47 w 90"/>
                <a:gd name="T33" fmla="*/ 114 h 114"/>
                <a:gd name="T34" fmla="*/ 43 w 90"/>
                <a:gd name="T35" fmla="*/ 114 h 114"/>
                <a:gd name="T36" fmla="*/ 38 w 90"/>
                <a:gd name="T37" fmla="*/ 114 h 114"/>
                <a:gd name="T38" fmla="*/ 35 w 90"/>
                <a:gd name="T39" fmla="*/ 114 h 114"/>
                <a:gd name="T40" fmla="*/ 31 w 90"/>
                <a:gd name="T41" fmla="*/ 112 h 114"/>
                <a:gd name="T42" fmla="*/ 25 w 90"/>
                <a:gd name="T43" fmla="*/ 112 h 114"/>
                <a:gd name="T44" fmla="*/ 22 w 90"/>
                <a:gd name="T45" fmla="*/ 112 h 114"/>
                <a:gd name="T46" fmla="*/ 19 w 90"/>
                <a:gd name="T47" fmla="*/ 111 h 114"/>
                <a:gd name="T48" fmla="*/ 15 w 90"/>
                <a:gd name="T49" fmla="*/ 110 h 114"/>
                <a:gd name="T50" fmla="*/ 10 w 90"/>
                <a:gd name="T51" fmla="*/ 109 h 114"/>
                <a:gd name="T52" fmla="*/ 7 w 90"/>
                <a:gd name="T53" fmla="*/ 108 h 114"/>
                <a:gd name="T54" fmla="*/ 4 w 90"/>
                <a:gd name="T55" fmla="*/ 108 h 114"/>
                <a:gd name="T56" fmla="*/ 0 w 90"/>
                <a:gd name="T57" fmla="*/ 106 h 114"/>
                <a:gd name="T58" fmla="*/ 0 w 90"/>
                <a:gd name="T59" fmla="*/ 106 h 114"/>
                <a:gd name="T60" fmla="*/ 0 w 90"/>
                <a:gd name="T6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0" h="114">
                  <a:moveTo>
                    <a:pt x="0" y="0"/>
                  </a:moveTo>
                  <a:lnTo>
                    <a:pt x="90" y="0"/>
                  </a:lnTo>
                  <a:lnTo>
                    <a:pt x="90" y="106"/>
                  </a:lnTo>
                  <a:lnTo>
                    <a:pt x="90" y="106"/>
                  </a:lnTo>
                  <a:lnTo>
                    <a:pt x="88" y="106"/>
                  </a:lnTo>
                  <a:lnTo>
                    <a:pt x="86" y="107"/>
                  </a:lnTo>
                  <a:lnTo>
                    <a:pt x="84" y="108"/>
                  </a:lnTo>
                  <a:lnTo>
                    <a:pt x="78" y="109"/>
                  </a:lnTo>
                  <a:lnTo>
                    <a:pt x="76" y="109"/>
                  </a:lnTo>
                  <a:lnTo>
                    <a:pt x="74" y="110"/>
                  </a:lnTo>
                  <a:lnTo>
                    <a:pt x="71" y="110"/>
                  </a:lnTo>
                  <a:lnTo>
                    <a:pt x="65" y="111"/>
                  </a:lnTo>
                  <a:lnTo>
                    <a:pt x="62" y="112"/>
                  </a:lnTo>
                  <a:lnTo>
                    <a:pt x="60" y="112"/>
                  </a:lnTo>
                  <a:lnTo>
                    <a:pt x="53" y="112"/>
                  </a:lnTo>
                  <a:lnTo>
                    <a:pt x="50" y="112"/>
                  </a:lnTo>
                  <a:lnTo>
                    <a:pt x="47" y="114"/>
                  </a:lnTo>
                  <a:lnTo>
                    <a:pt x="43" y="114"/>
                  </a:lnTo>
                  <a:lnTo>
                    <a:pt x="38" y="114"/>
                  </a:lnTo>
                  <a:lnTo>
                    <a:pt x="35" y="114"/>
                  </a:lnTo>
                  <a:lnTo>
                    <a:pt x="31" y="112"/>
                  </a:lnTo>
                  <a:lnTo>
                    <a:pt x="25" y="112"/>
                  </a:lnTo>
                  <a:lnTo>
                    <a:pt x="22" y="112"/>
                  </a:lnTo>
                  <a:lnTo>
                    <a:pt x="19" y="111"/>
                  </a:lnTo>
                  <a:lnTo>
                    <a:pt x="15" y="110"/>
                  </a:lnTo>
                  <a:lnTo>
                    <a:pt x="10" y="109"/>
                  </a:lnTo>
                  <a:lnTo>
                    <a:pt x="7" y="108"/>
                  </a:lnTo>
                  <a:lnTo>
                    <a:pt x="4" y="108"/>
                  </a:lnTo>
                  <a:lnTo>
                    <a:pt x="0" y="106"/>
                  </a:lnTo>
                  <a:lnTo>
                    <a:pt x="0" y="106"/>
                  </a:lnTo>
                  <a:lnTo>
                    <a:pt x="0" y="0"/>
                  </a:lnTo>
                  <a:close/>
                </a:path>
              </a:pathLst>
            </a:custGeom>
            <a:solidFill>
              <a:srgbClr val="ABABAB"/>
            </a:solidFill>
            <a:ln w="1588">
              <a:solidFill>
                <a:srgbClr val="000000"/>
              </a:solidFill>
              <a:prstDash val="solid"/>
              <a:round/>
              <a:headEnd/>
              <a:tailEnd/>
            </a:ln>
          </p:spPr>
          <p:txBody>
            <a:bodyPr/>
            <a:lstStyle/>
            <a:p>
              <a:endParaRPr lang="en-MY"/>
            </a:p>
          </p:txBody>
        </p:sp>
        <p:sp>
          <p:nvSpPr>
            <p:cNvPr id="50189" name="Freeform 13"/>
            <p:cNvSpPr>
              <a:spLocks/>
            </p:cNvSpPr>
            <p:nvPr/>
          </p:nvSpPr>
          <p:spPr bwMode="auto">
            <a:xfrm>
              <a:off x="3986" y="2835"/>
              <a:ext cx="51" cy="119"/>
            </a:xfrm>
            <a:custGeom>
              <a:avLst/>
              <a:gdLst>
                <a:gd name="T0" fmla="*/ 0 w 51"/>
                <a:gd name="T1" fmla="*/ 7 h 119"/>
                <a:gd name="T2" fmla="*/ 2 w 51"/>
                <a:gd name="T3" fmla="*/ 5 h 119"/>
                <a:gd name="T4" fmla="*/ 5 w 51"/>
                <a:gd name="T5" fmla="*/ 3 h 119"/>
                <a:gd name="T6" fmla="*/ 9 w 51"/>
                <a:gd name="T7" fmla="*/ 2 h 119"/>
                <a:gd name="T8" fmla="*/ 13 w 51"/>
                <a:gd name="T9" fmla="*/ 1 h 119"/>
                <a:gd name="T10" fmla="*/ 16 w 51"/>
                <a:gd name="T11" fmla="*/ 0 h 119"/>
                <a:gd name="T12" fmla="*/ 19 w 51"/>
                <a:gd name="T13" fmla="*/ 0 h 119"/>
                <a:gd name="T14" fmla="*/ 23 w 51"/>
                <a:gd name="T15" fmla="*/ 0 h 119"/>
                <a:gd name="T16" fmla="*/ 26 w 51"/>
                <a:gd name="T17" fmla="*/ 0 h 119"/>
                <a:gd name="T18" fmla="*/ 29 w 51"/>
                <a:gd name="T19" fmla="*/ 0 h 119"/>
                <a:gd name="T20" fmla="*/ 33 w 51"/>
                <a:gd name="T21" fmla="*/ 0 h 119"/>
                <a:gd name="T22" fmla="*/ 36 w 51"/>
                <a:gd name="T23" fmla="*/ 1 h 119"/>
                <a:gd name="T24" fmla="*/ 39 w 51"/>
                <a:gd name="T25" fmla="*/ 2 h 119"/>
                <a:gd name="T26" fmla="*/ 42 w 51"/>
                <a:gd name="T27" fmla="*/ 3 h 119"/>
                <a:gd name="T28" fmla="*/ 46 w 51"/>
                <a:gd name="T29" fmla="*/ 4 h 119"/>
                <a:gd name="T30" fmla="*/ 48 w 51"/>
                <a:gd name="T31" fmla="*/ 5 h 119"/>
                <a:gd name="T32" fmla="*/ 51 w 51"/>
                <a:gd name="T33" fmla="*/ 7 h 119"/>
                <a:gd name="T34" fmla="*/ 51 w 51"/>
                <a:gd name="T35" fmla="*/ 7 h 119"/>
                <a:gd name="T36" fmla="*/ 51 w 51"/>
                <a:gd name="T37" fmla="*/ 111 h 119"/>
                <a:gd name="T38" fmla="*/ 51 w 51"/>
                <a:gd name="T39" fmla="*/ 111 h 119"/>
                <a:gd name="T40" fmla="*/ 48 w 51"/>
                <a:gd name="T41" fmla="*/ 112 h 119"/>
                <a:gd name="T42" fmla="*/ 46 w 51"/>
                <a:gd name="T43" fmla="*/ 115 h 119"/>
                <a:gd name="T44" fmla="*/ 42 w 51"/>
                <a:gd name="T45" fmla="*/ 115 h 119"/>
                <a:gd name="T46" fmla="*/ 39 w 51"/>
                <a:gd name="T47" fmla="*/ 116 h 119"/>
                <a:gd name="T48" fmla="*/ 36 w 51"/>
                <a:gd name="T49" fmla="*/ 117 h 119"/>
                <a:gd name="T50" fmla="*/ 33 w 51"/>
                <a:gd name="T51" fmla="*/ 118 h 119"/>
                <a:gd name="T52" fmla="*/ 29 w 51"/>
                <a:gd name="T53" fmla="*/ 118 h 119"/>
                <a:gd name="T54" fmla="*/ 26 w 51"/>
                <a:gd name="T55" fmla="*/ 118 h 119"/>
                <a:gd name="T56" fmla="*/ 23 w 51"/>
                <a:gd name="T57" fmla="*/ 119 h 119"/>
                <a:gd name="T58" fmla="*/ 18 w 51"/>
                <a:gd name="T59" fmla="*/ 118 h 119"/>
                <a:gd name="T60" fmla="*/ 15 w 51"/>
                <a:gd name="T61" fmla="*/ 118 h 119"/>
                <a:gd name="T62" fmla="*/ 12 w 51"/>
                <a:gd name="T63" fmla="*/ 117 h 119"/>
                <a:gd name="T64" fmla="*/ 9 w 51"/>
                <a:gd name="T65" fmla="*/ 116 h 119"/>
                <a:gd name="T66" fmla="*/ 5 w 51"/>
                <a:gd name="T67" fmla="*/ 115 h 119"/>
                <a:gd name="T68" fmla="*/ 2 w 51"/>
                <a:gd name="T69" fmla="*/ 114 h 119"/>
                <a:gd name="T70" fmla="*/ 0 w 51"/>
                <a:gd name="T71" fmla="*/ 111 h 119"/>
                <a:gd name="T72" fmla="*/ 0 w 51"/>
                <a:gd name="T73" fmla="*/ 111 h 119"/>
                <a:gd name="T74" fmla="*/ 0 w 51"/>
                <a:gd name="T75" fmla="*/ 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 h="119">
                  <a:moveTo>
                    <a:pt x="0" y="7"/>
                  </a:moveTo>
                  <a:lnTo>
                    <a:pt x="2" y="5"/>
                  </a:lnTo>
                  <a:lnTo>
                    <a:pt x="5" y="3"/>
                  </a:lnTo>
                  <a:lnTo>
                    <a:pt x="9" y="2"/>
                  </a:lnTo>
                  <a:lnTo>
                    <a:pt x="13" y="1"/>
                  </a:lnTo>
                  <a:lnTo>
                    <a:pt x="16" y="0"/>
                  </a:lnTo>
                  <a:lnTo>
                    <a:pt x="19" y="0"/>
                  </a:lnTo>
                  <a:lnTo>
                    <a:pt x="23" y="0"/>
                  </a:lnTo>
                  <a:lnTo>
                    <a:pt x="26" y="0"/>
                  </a:lnTo>
                  <a:lnTo>
                    <a:pt x="29" y="0"/>
                  </a:lnTo>
                  <a:lnTo>
                    <a:pt x="33" y="0"/>
                  </a:lnTo>
                  <a:lnTo>
                    <a:pt x="36" y="1"/>
                  </a:lnTo>
                  <a:lnTo>
                    <a:pt x="39" y="2"/>
                  </a:lnTo>
                  <a:lnTo>
                    <a:pt x="42" y="3"/>
                  </a:lnTo>
                  <a:lnTo>
                    <a:pt x="46" y="4"/>
                  </a:lnTo>
                  <a:lnTo>
                    <a:pt x="48" y="5"/>
                  </a:lnTo>
                  <a:lnTo>
                    <a:pt x="51" y="7"/>
                  </a:lnTo>
                  <a:lnTo>
                    <a:pt x="51" y="7"/>
                  </a:lnTo>
                  <a:lnTo>
                    <a:pt x="51" y="111"/>
                  </a:lnTo>
                  <a:lnTo>
                    <a:pt x="51" y="111"/>
                  </a:lnTo>
                  <a:lnTo>
                    <a:pt x="48" y="112"/>
                  </a:lnTo>
                  <a:lnTo>
                    <a:pt x="46" y="115"/>
                  </a:lnTo>
                  <a:lnTo>
                    <a:pt x="42" y="115"/>
                  </a:lnTo>
                  <a:lnTo>
                    <a:pt x="39" y="116"/>
                  </a:lnTo>
                  <a:lnTo>
                    <a:pt x="36" y="117"/>
                  </a:lnTo>
                  <a:lnTo>
                    <a:pt x="33" y="118"/>
                  </a:lnTo>
                  <a:lnTo>
                    <a:pt x="29" y="118"/>
                  </a:lnTo>
                  <a:lnTo>
                    <a:pt x="26" y="118"/>
                  </a:lnTo>
                  <a:lnTo>
                    <a:pt x="23" y="119"/>
                  </a:lnTo>
                  <a:lnTo>
                    <a:pt x="18" y="118"/>
                  </a:lnTo>
                  <a:lnTo>
                    <a:pt x="15" y="118"/>
                  </a:lnTo>
                  <a:lnTo>
                    <a:pt x="12" y="117"/>
                  </a:lnTo>
                  <a:lnTo>
                    <a:pt x="9" y="116"/>
                  </a:lnTo>
                  <a:lnTo>
                    <a:pt x="5" y="115"/>
                  </a:lnTo>
                  <a:lnTo>
                    <a:pt x="2" y="114"/>
                  </a:lnTo>
                  <a:lnTo>
                    <a:pt x="0" y="111"/>
                  </a:lnTo>
                  <a:lnTo>
                    <a:pt x="0" y="111"/>
                  </a:lnTo>
                  <a:lnTo>
                    <a:pt x="0" y="7"/>
                  </a:lnTo>
                  <a:close/>
                </a:path>
              </a:pathLst>
            </a:custGeom>
            <a:solidFill>
              <a:srgbClr val="ABABAB"/>
            </a:solidFill>
            <a:ln w="1588">
              <a:solidFill>
                <a:srgbClr val="000000"/>
              </a:solidFill>
              <a:prstDash val="solid"/>
              <a:round/>
              <a:headEnd/>
              <a:tailEnd/>
            </a:ln>
          </p:spPr>
          <p:txBody>
            <a:bodyPr/>
            <a:lstStyle/>
            <a:p>
              <a:endParaRPr lang="en-MY"/>
            </a:p>
          </p:txBody>
        </p:sp>
        <p:sp>
          <p:nvSpPr>
            <p:cNvPr id="50190" name="Freeform 14"/>
            <p:cNvSpPr>
              <a:spLocks/>
            </p:cNvSpPr>
            <p:nvPr/>
          </p:nvSpPr>
          <p:spPr bwMode="auto">
            <a:xfrm>
              <a:off x="3913" y="2838"/>
              <a:ext cx="197" cy="46"/>
            </a:xfrm>
            <a:custGeom>
              <a:avLst/>
              <a:gdLst>
                <a:gd name="T0" fmla="*/ 24 w 197"/>
                <a:gd name="T1" fmla="*/ 43 h 46"/>
                <a:gd name="T2" fmla="*/ 31 w 197"/>
                <a:gd name="T3" fmla="*/ 44 h 46"/>
                <a:gd name="T4" fmla="*/ 39 w 197"/>
                <a:gd name="T5" fmla="*/ 44 h 46"/>
                <a:gd name="T6" fmla="*/ 49 w 197"/>
                <a:gd name="T7" fmla="*/ 43 h 46"/>
                <a:gd name="T8" fmla="*/ 55 w 197"/>
                <a:gd name="T9" fmla="*/ 42 h 46"/>
                <a:gd name="T10" fmla="*/ 64 w 197"/>
                <a:gd name="T11" fmla="*/ 40 h 46"/>
                <a:gd name="T12" fmla="*/ 72 w 197"/>
                <a:gd name="T13" fmla="*/ 36 h 46"/>
                <a:gd name="T14" fmla="*/ 84 w 197"/>
                <a:gd name="T15" fmla="*/ 30 h 46"/>
                <a:gd name="T16" fmla="*/ 91 w 197"/>
                <a:gd name="T17" fmla="*/ 30 h 46"/>
                <a:gd name="T18" fmla="*/ 98 w 197"/>
                <a:gd name="T19" fmla="*/ 30 h 46"/>
                <a:gd name="T20" fmla="*/ 106 w 197"/>
                <a:gd name="T21" fmla="*/ 30 h 46"/>
                <a:gd name="T22" fmla="*/ 110 w 197"/>
                <a:gd name="T23" fmla="*/ 29 h 46"/>
                <a:gd name="T24" fmla="*/ 120 w 197"/>
                <a:gd name="T25" fmla="*/ 33 h 46"/>
                <a:gd name="T26" fmla="*/ 124 w 197"/>
                <a:gd name="T27" fmla="*/ 36 h 46"/>
                <a:gd name="T28" fmla="*/ 130 w 197"/>
                <a:gd name="T29" fmla="*/ 40 h 46"/>
                <a:gd name="T30" fmla="*/ 137 w 197"/>
                <a:gd name="T31" fmla="*/ 42 h 46"/>
                <a:gd name="T32" fmla="*/ 144 w 197"/>
                <a:gd name="T33" fmla="*/ 44 h 46"/>
                <a:gd name="T34" fmla="*/ 150 w 197"/>
                <a:gd name="T35" fmla="*/ 45 h 46"/>
                <a:gd name="T36" fmla="*/ 158 w 197"/>
                <a:gd name="T37" fmla="*/ 46 h 46"/>
                <a:gd name="T38" fmla="*/ 164 w 197"/>
                <a:gd name="T39" fmla="*/ 46 h 46"/>
                <a:gd name="T40" fmla="*/ 171 w 197"/>
                <a:gd name="T41" fmla="*/ 46 h 46"/>
                <a:gd name="T42" fmla="*/ 178 w 197"/>
                <a:gd name="T43" fmla="*/ 45 h 46"/>
                <a:gd name="T44" fmla="*/ 183 w 197"/>
                <a:gd name="T45" fmla="*/ 43 h 46"/>
                <a:gd name="T46" fmla="*/ 188 w 197"/>
                <a:gd name="T47" fmla="*/ 41 h 46"/>
                <a:gd name="T48" fmla="*/ 193 w 197"/>
                <a:gd name="T49" fmla="*/ 36 h 46"/>
                <a:gd name="T50" fmla="*/ 195 w 197"/>
                <a:gd name="T51" fmla="*/ 31 h 46"/>
                <a:gd name="T52" fmla="*/ 197 w 197"/>
                <a:gd name="T53" fmla="*/ 25 h 46"/>
                <a:gd name="T54" fmla="*/ 196 w 197"/>
                <a:gd name="T55" fmla="*/ 19 h 46"/>
                <a:gd name="T56" fmla="*/ 195 w 197"/>
                <a:gd name="T57" fmla="*/ 12 h 46"/>
                <a:gd name="T58" fmla="*/ 192 w 197"/>
                <a:gd name="T59" fmla="*/ 8 h 46"/>
                <a:gd name="T60" fmla="*/ 187 w 197"/>
                <a:gd name="T61" fmla="*/ 5 h 46"/>
                <a:gd name="T62" fmla="*/ 181 w 197"/>
                <a:gd name="T63" fmla="*/ 2 h 46"/>
                <a:gd name="T64" fmla="*/ 175 w 197"/>
                <a:gd name="T65" fmla="*/ 0 h 46"/>
                <a:gd name="T66" fmla="*/ 168 w 197"/>
                <a:gd name="T67" fmla="*/ 0 h 46"/>
                <a:gd name="T68" fmla="*/ 161 w 197"/>
                <a:gd name="T69" fmla="*/ 0 h 46"/>
                <a:gd name="T70" fmla="*/ 152 w 197"/>
                <a:gd name="T71" fmla="*/ 0 h 46"/>
                <a:gd name="T72" fmla="*/ 145 w 197"/>
                <a:gd name="T73" fmla="*/ 1 h 46"/>
                <a:gd name="T74" fmla="*/ 137 w 197"/>
                <a:gd name="T75" fmla="*/ 2 h 46"/>
                <a:gd name="T76" fmla="*/ 131 w 197"/>
                <a:gd name="T77" fmla="*/ 4 h 46"/>
                <a:gd name="T78" fmla="*/ 124 w 197"/>
                <a:gd name="T79" fmla="*/ 5 h 46"/>
                <a:gd name="T80" fmla="*/ 120 w 197"/>
                <a:gd name="T81" fmla="*/ 6 h 46"/>
                <a:gd name="T82" fmla="*/ 110 w 197"/>
                <a:gd name="T83" fmla="*/ 9 h 46"/>
                <a:gd name="T84" fmla="*/ 104 w 197"/>
                <a:gd name="T85" fmla="*/ 8 h 46"/>
                <a:gd name="T86" fmla="*/ 97 w 197"/>
                <a:gd name="T87" fmla="*/ 8 h 46"/>
                <a:gd name="T88" fmla="*/ 91 w 197"/>
                <a:gd name="T89" fmla="*/ 8 h 46"/>
                <a:gd name="T90" fmla="*/ 86 w 197"/>
                <a:gd name="T91" fmla="*/ 9 h 46"/>
                <a:gd name="T92" fmla="*/ 67 w 197"/>
                <a:gd name="T93" fmla="*/ 4 h 46"/>
                <a:gd name="T94" fmla="*/ 53 w 197"/>
                <a:gd name="T95" fmla="*/ 2 h 46"/>
                <a:gd name="T96" fmla="*/ 40 w 197"/>
                <a:gd name="T97" fmla="*/ 0 h 46"/>
                <a:gd name="T98" fmla="*/ 29 w 197"/>
                <a:gd name="T99" fmla="*/ 1 h 46"/>
                <a:gd name="T100" fmla="*/ 20 w 197"/>
                <a:gd name="T101" fmla="*/ 2 h 46"/>
                <a:gd name="T102" fmla="*/ 12 w 197"/>
                <a:gd name="T103" fmla="*/ 6 h 46"/>
                <a:gd name="T104" fmla="*/ 6 w 197"/>
                <a:gd name="T105" fmla="*/ 9 h 46"/>
                <a:gd name="T106" fmla="*/ 2 w 197"/>
                <a:gd name="T107" fmla="*/ 13 h 46"/>
                <a:gd name="T108" fmla="*/ 0 w 197"/>
                <a:gd name="T109" fmla="*/ 17 h 46"/>
                <a:gd name="T110" fmla="*/ 0 w 197"/>
                <a:gd name="T111" fmla="*/ 22 h 46"/>
                <a:gd name="T112" fmla="*/ 0 w 197"/>
                <a:gd name="T113" fmla="*/ 27 h 46"/>
                <a:gd name="T114" fmla="*/ 2 w 197"/>
                <a:gd name="T115" fmla="*/ 31 h 46"/>
                <a:gd name="T116" fmla="*/ 5 w 197"/>
                <a:gd name="T117" fmla="*/ 35 h 46"/>
                <a:gd name="T118" fmla="*/ 11 w 197"/>
                <a:gd name="T119" fmla="*/ 39 h 46"/>
                <a:gd name="T120" fmla="*/ 16 w 197"/>
                <a:gd name="T121" fmla="*/ 42 h 46"/>
                <a:gd name="T122" fmla="*/ 24 w 197"/>
                <a:gd name="T123" fmla="*/ 4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7" h="46">
                  <a:moveTo>
                    <a:pt x="24" y="43"/>
                  </a:moveTo>
                  <a:lnTo>
                    <a:pt x="31" y="44"/>
                  </a:lnTo>
                  <a:lnTo>
                    <a:pt x="39" y="44"/>
                  </a:lnTo>
                  <a:lnTo>
                    <a:pt x="49" y="43"/>
                  </a:lnTo>
                  <a:lnTo>
                    <a:pt x="55" y="42"/>
                  </a:lnTo>
                  <a:lnTo>
                    <a:pt x="64" y="40"/>
                  </a:lnTo>
                  <a:lnTo>
                    <a:pt x="72" y="36"/>
                  </a:lnTo>
                  <a:lnTo>
                    <a:pt x="84" y="30"/>
                  </a:lnTo>
                  <a:lnTo>
                    <a:pt x="91" y="30"/>
                  </a:lnTo>
                  <a:lnTo>
                    <a:pt x="98" y="30"/>
                  </a:lnTo>
                  <a:lnTo>
                    <a:pt x="106" y="30"/>
                  </a:lnTo>
                  <a:lnTo>
                    <a:pt x="110" y="29"/>
                  </a:lnTo>
                  <a:lnTo>
                    <a:pt x="120" y="33"/>
                  </a:lnTo>
                  <a:lnTo>
                    <a:pt x="124" y="36"/>
                  </a:lnTo>
                  <a:lnTo>
                    <a:pt x="130" y="40"/>
                  </a:lnTo>
                  <a:lnTo>
                    <a:pt x="137" y="42"/>
                  </a:lnTo>
                  <a:lnTo>
                    <a:pt x="144" y="44"/>
                  </a:lnTo>
                  <a:lnTo>
                    <a:pt x="150" y="45"/>
                  </a:lnTo>
                  <a:lnTo>
                    <a:pt x="158" y="46"/>
                  </a:lnTo>
                  <a:lnTo>
                    <a:pt x="164" y="46"/>
                  </a:lnTo>
                  <a:lnTo>
                    <a:pt x="171" y="46"/>
                  </a:lnTo>
                  <a:lnTo>
                    <a:pt x="178" y="45"/>
                  </a:lnTo>
                  <a:lnTo>
                    <a:pt x="183" y="43"/>
                  </a:lnTo>
                  <a:lnTo>
                    <a:pt x="188" y="41"/>
                  </a:lnTo>
                  <a:lnTo>
                    <a:pt x="193" y="36"/>
                  </a:lnTo>
                  <a:lnTo>
                    <a:pt x="195" y="31"/>
                  </a:lnTo>
                  <a:lnTo>
                    <a:pt x="197" y="25"/>
                  </a:lnTo>
                  <a:lnTo>
                    <a:pt x="196" y="19"/>
                  </a:lnTo>
                  <a:lnTo>
                    <a:pt x="195" y="12"/>
                  </a:lnTo>
                  <a:lnTo>
                    <a:pt x="192" y="8"/>
                  </a:lnTo>
                  <a:lnTo>
                    <a:pt x="187" y="5"/>
                  </a:lnTo>
                  <a:lnTo>
                    <a:pt x="181" y="2"/>
                  </a:lnTo>
                  <a:lnTo>
                    <a:pt x="175" y="0"/>
                  </a:lnTo>
                  <a:lnTo>
                    <a:pt x="168" y="0"/>
                  </a:lnTo>
                  <a:lnTo>
                    <a:pt x="161" y="0"/>
                  </a:lnTo>
                  <a:lnTo>
                    <a:pt x="152" y="0"/>
                  </a:lnTo>
                  <a:lnTo>
                    <a:pt x="145" y="1"/>
                  </a:lnTo>
                  <a:lnTo>
                    <a:pt x="137" y="2"/>
                  </a:lnTo>
                  <a:lnTo>
                    <a:pt x="131" y="4"/>
                  </a:lnTo>
                  <a:lnTo>
                    <a:pt x="124" y="5"/>
                  </a:lnTo>
                  <a:lnTo>
                    <a:pt x="120" y="6"/>
                  </a:lnTo>
                  <a:lnTo>
                    <a:pt x="110" y="9"/>
                  </a:lnTo>
                  <a:lnTo>
                    <a:pt x="104" y="8"/>
                  </a:lnTo>
                  <a:lnTo>
                    <a:pt x="97" y="8"/>
                  </a:lnTo>
                  <a:lnTo>
                    <a:pt x="91" y="8"/>
                  </a:lnTo>
                  <a:lnTo>
                    <a:pt x="86" y="9"/>
                  </a:lnTo>
                  <a:lnTo>
                    <a:pt x="67" y="4"/>
                  </a:lnTo>
                  <a:lnTo>
                    <a:pt x="53" y="2"/>
                  </a:lnTo>
                  <a:lnTo>
                    <a:pt x="40" y="0"/>
                  </a:lnTo>
                  <a:lnTo>
                    <a:pt x="29" y="1"/>
                  </a:lnTo>
                  <a:lnTo>
                    <a:pt x="20" y="2"/>
                  </a:lnTo>
                  <a:lnTo>
                    <a:pt x="12" y="6"/>
                  </a:lnTo>
                  <a:lnTo>
                    <a:pt x="6" y="9"/>
                  </a:lnTo>
                  <a:lnTo>
                    <a:pt x="2" y="13"/>
                  </a:lnTo>
                  <a:lnTo>
                    <a:pt x="0" y="17"/>
                  </a:lnTo>
                  <a:lnTo>
                    <a:pt x="0" y="22"/>
                  </a:lnTo>
                  <a:lnTo>
                    <a:pt x="0" y="27"/>
                  </a:lnTo>
                  <a:lnTo>
                    <a:pt x="2" y="31"/>
                  </a:lnTo>
                  <a:lnTo>
                    <a:pt x="5" y="35"/>
                  </a:lnTo>
                  <a:lnTo>
                    <a:pt x="11" y="39"/>
                  </a:lnTo>
                  <a:lnTo>
                    <a:pt x="16" y="42"/>
                  </a:lnTo>
                  <a:lnTo>
                    <a:pt x="24" y="43"/>
                  </a:lnTo>
                  <a:close/>
                </a:path>
              </a:pathLst>
            </a:custGeom>
            <a:solidFill>
              <a:srgbClr val="ABABAB"/>
            </a:solidFill>
            <a:ln w="1588">
              <a:solidFill>
                <a:srgbClr val="000000"/>
              </a:solidFill>
              <a:prstDash val="solid"/>
              <a:round/>
              <a:headEnd/>
              <a:tailEnd/>
            </a:ln>
          </p:spPr>
          <p:txBody>
            <a:bodyPr/>
            <a:lstStyle/>
            <a:p>
              <a:endParaRPr lang="en-MY"/>
            </a:p>
          </p:txBody>
        </p:sp>
        <p:sp>
          <p:nvSpPr>
            <p:cNvPr id="50191" name="Freeform 15"/>
            <p:cNvSpPr>
              <a:spLocks/>
            </p:cNvSpPr>
            <p:nvPr/>
          </p:nvSpPr>
          <p:spPr bwMode="auto">
            <a:xfrm>
              <a:off x="1534" y="1999"/>
              <a:ext cx="2680" cy="1510"/>
            </a:xfrm>
            <a:custGeom>
              <a:avLst/>
              <a:gdLst>
                <a:gd name="T0" fmla="*/ 2455 w 2680"/>
                <a:gd name="T1" fmla="*/ 363 h 1510"/>
                <a:gd name="T2" fmla="*/ 2324 w 2680"/>
                <a:gd name="T3" fmla="*/ 266 h 1510"/>
                <a:gd name="T4" fmla="*/ 2177 w 2680"/>
                <a:gd name="T5" fmla="*/ 184 h 1510"/>
                <a:gd name="T6" fmla="*/ 2018 w 2680"/>
                <a:gd name="T7" fmla="*/ 118 h 1510"/>
                <a:gd name="T8" fmla="*/ 1850 w 2680"/>
                <a:gd name="T9" fmla="*/ 65 h 1510"/>
                <a:gd name="T10" fmla="*/ 1677 w 2680"/>
                <a:gd name="T11" fmla="*/ 29 h 1510"/>
                <a:gd name="T12" fmla="*/ 1501 w 2680"/>
                <a:gd name="T13" fmla="*/ 7 h 1510"/>
                <a:gd name="T14" fmla="*/ 1328 w 2680"/>
                <a:gd name="T15" fmla="*/ 0 h 1510"/>
                <a:gd name="T16" fmla="*/ 1157 w 2680"/>
                <a:gd name="T17" fmla="*/ 5 h 1510"/>
                <a:gd name="T18" fmla="*/ 995 w 2680"/>
                <a:gd name="T19" fmla="*/ 23 h 1510"/>
                <a:gd name="T20" fmla="*/ 843 w 2680"/>
                <a:gd name="T21" fmla="*/ 54 h 1510"/>
                <a:gd name="T22" fmla="*/ 705 w 2680"/>
                <a:gd name="T23" fmla="*/ 98 h 1510"/>
                <a:gd name="T24" fmla="*/ 584 w 2680"/>
                <a:gd name="T25" fmla="*/ 153 h 1510"/>
                <a:gd name="T26" fmla="*/ 494 w 2680"/>
                <a:gd name="T27" fmla="*/ 212 h 1510"/>
                <a:gd name="T28" fmla="*/ 421 w 2680"/>
                <a:gd name="T29" fmla="*/ 268 h 1510"/>
                <a:gd name="T30" fmla="*/ 355 w 2680"/>
                <a:gd name="T31" fmla="*/ 328 h 1510"/>
                <a:gd name="T32" fmla="*/ 295 w 2680"/>
                <a:gd name="T33" fmla="*/ 391 h 1510"/>
                <a:gd name="T34" fmla="*/ 243 w 2680"/>
                <a:gd name="T35" fmla="*/ 456 h 1510"/>
                <a:gd name="T36" fmla="*/ 197 w 2680"/>
                <a:gd name="T37" fmla="*/ 524 h 1510"/>
                <a:gd name="T38" fmla="*/ 156 w 2680"/>
                <a:gd name="T39" fmla="*/ 595 h 1510"/>
                <a:gd name="T40" fmla="*/ 121 w 2680"/>
                <a:gd name="T41" fmla="*/ 666 h 1510"/>
                <a:gd name="T42" fmla="*/ 92 w 2680"/>
                <a:gd name="T43" fmla="*/ 741 h 1510"/>
                <a:gd name="T44" fmla="*/ 67 w 2680"/>
                <a:gd name="T45" fmla="*/ 817 h 1510"/>
                <a:gd name="T46" fmla="*/ 46 w 2680"/>
                <a:gd name="T47" fmla="*/ 896 h 1510"/>
                <a:gd name="T48" fmla="*/ 30 w 2680"/>
                <a:gd name="T49" fmla="*/ 977 h 1510"/>
                <a:gd name="T50" fmla="*/ 18 w 2680"/>
                <a:gd name="T51" fmla="*/ 1060 h 1510"/>
                <a:gd name="T52" fmla="*/ 1439 w 2680"/>
                <a:gd name="T53" fmla="*/ 1506 h 1510"/>
                <a:gd name="T54" fmla="*/ 1452 w 2680"/>
                <a:gd name="T55" fmla="*/ 1300 h 1510"/>
                <a:gd name="T56" fmla="*/ 1492 w 2680"/>
                <a:gd name="T57" fmla="*/ 1129 h 1510"/>
                <a:gd name="T58" fmla="*/ 1555 w 2680"/>
                <a:gd name="T59" fmla="*/ 987 h 1510"/>
                <a:gd name="T60" fmla="*/ 1635 w 2680"/>
                <a:gd name="T61" fmla="*/ 874 h 1510"/>
                <a:gd name="T62" fmla="*/ 1731 w 2680"/>
                <a:gd name="T63" fmla="*/ 788 h 1510"/>
                <a:gd name="T64" fmla="*/ 1838 w 2680"/>
                <a:gd name="T65" fmla="*/ 726 h 1510"/>
                <a:gd name="T66" fmla="*/ 1951 w 2680"/>
                <a:gd name="T67" fmla="*/ 684 h 1510"/>
                <a:gd name="T68" fmla="*/ 2069 w 2680"/>
                <a:gd name="T69" fmla="*/ 660 h 1510"/>
                <a:gd name="T70" fmla="*/ 2185 w 2680"/>
                <a:gd name="T71" fmla="*/ 654 h 1510"/>
                <a:gd name="T72" fmla="*/ 2299 w 2680"/>
                <a:gd name="T73" fmla="*/ 660 h 1510"/>
                <a:gd name="T74" fmla="*/ 2387 w 2680"/>
                <a:gd name="T75" fmla="*/ 677 h 1510"/>
                <a:gd name="T76" fmla="*/ 2459 w 2680"/>
                <a:gd name="T77" fmla="*/ 703 h 1510"/>
                <a:gd name="T78" fmla="*/ 2509 w 2680"/>
                <a:gd name="T79" fmla="*/ 731 h 1510"/>
                <a:gd name="T80" fmla="*/ 2545 w 2680"/>
                <a:gd name="T81" fmla="*/ 766 h 1510"/>
                <a:gd name="T82" fmla="*/ 2571 w 2680"/>
                <a:gd name="T83" fmla="*/ 798 h 1510"/>
                <a:gd name="T84" fmla="*/ 2585 w 2680"/>
                <a:gd name="T85" fmla="*/ 833 h 1510"/>
                <a:gd name="T86" fmla="*/ 2595 w 2680"/>
                <a:gd name="T87" fmla="*/ 854 h 1510"/>
                <a:gd name="T88" fmla="*/ 2616 w 2680"/>
                <a:gd name="T89" fmla="*/ 858 h 1510"/>
                <a:gd name="T90" fmla="*/ 2640 w 2680"/>
                <a:gd name="T91" fmla="*/ 858 h 1510"/>
                <a:gd name="T92" fmla="*/ 2660 w 2680"/>
                <a:gd name="T93" fmla="*/ 855 h 1510"/>
                <a:gd name="T94" fmla="*/ 2673 w 2680"/>
                <a:gd name="T95" fmla="*/ 820 h 1510"/>
                <a:gd name="T96" fmla="*/ 2679 w 2680"/>
                <a:gd name="T97" fmla="*/ 755 h 1510"/>
                <a:gd name="T98" fmla="*/ 2678 w 2680"/>
                <a:gd name="T99" fmla="*/ 694 h 1510"/>
                <a:gd name="T100" fmla="*/ 2668 w 2680"/>
                <a:gd name="T101" fmla="*/ 640 h 1510"/>
                <a:gd name="T102" fmla="*/ 2641 w 2680"/>
                <a:gd name="T103" fmla="*/ 576 h 1510"/>
                <a:gd name="T104" fmla="*/ 2604 w 2680"/>
                <a:gd name="T105" fmla="*/ 515 h 1510"/>
                <a:gd name="T106" fmla="*/ 2560 w 2680"/>
                <a:gd name="T107" fmla="*/ 464 h 1510"/>
                <a:gd name="T108" fmla="*/ 2514 w 2680"/>
                <a:gd name="T109" fmla="*/ 418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80" h="1510">
                  <a:moveTo>
                    <a:pt x="2514" y="418"/>
                  </a:moveTo>
                  <a:lnTo>
                    <a:pt x="2455" y="363"/>
                  </a:lnTo>
                  <a:lnTo>
                    <a:pt x="2392" y="312"/>
                  </a:lnTo>
                  <a:lnTo>
                    <a:pt x="2324" y="266"/>
                  </a:lnTo>
                  <a:lnTo>
                    <a:pt x="2252" y="223"/>
                  </a:lnTo>
                  <a:lnTo>
                    <a:pt x="2177" y="184"/>
                  </a:lnTo>
                  <a:lnTo>
                    <a:pt x="2099" y="148"/>
                  </a:lnTo>
                  <a:lnTo>
                    <a:pt x="2018" y="118"/>
                  </a:lnTo>
                  <a:lnTo>
                    <a:pt x="1934" y="89"/>
                  </a:lnTo>
                  <a:lnTo>
                    <a:pt x="1850" y="65"/>
                  </a:lnTo>
                  <a:lnTo>
                    <a:pt x="1763" y="46"/>
                  </a:lnTo>
                  <a:lnTo>
                    <a:pt x="1677" y="29"/>
                  </a:lnTo>
                  <a:lnTo>
                    <a:pt x="1590" y="17"/>
                  </a:lnTo>
                  <a:lnTo>
                    <a:pt x="1501" y="7"/>
                  </a:lnTo>
                  <a:lnTo>
                    <a:pt x="1414" y="2"/>
                  </a:lnTo>
                  <a:lnTo>
                    <a:pt x="1328" y="0"/>
                  </a:lnTo>
                  <a:lnTo>
                    <a:pt x="1242" y="1"/>
                  </a:lnTo>
                  <a:lnTo>
                    <a:pt x="1157" y="5"/>
                  </a:lnTo>
                  <a:lnTo>
                    <a:pt x="1075" y="12"/>
                  </a:lnTo>
                  <a:lnTo>
                    <a:pt x="995" y="23"/>
                  </a:lnTo>
                  <a:lnTo>
                    <a:pt x="917" y="37"/>
                  </a:lnTo>
                  <a:lnTo>
                    <a:pt x="843" y="54"/>
                  </a:lnTo>
                  <a:lnTo>
                    <a:pt x="772" y="74"/>
                  </a:lnTo>
                  <a:lnTo>
                    <a:pt x="705" y="98"/>
                  </a:lnTo>
                  <a:lnTo>
                    <a:pt x="642" y="123"/>
                  </a:lnTo>
                  <a:lnTo>
                    <a:pt x="584" y="153"/>
                  </a:lnTo>
                  <a:lnTo>
                    <a:pt x="532" y="184"/>
                  </a:lnTo>
                  <a:lnTo>
                    <a:pt x="494" y="212"/>
                  </a:lnTo>
                  <a:lnTo>
                    <a:pt x="455" y="240"/>
                  </a:lnTo>
                  <a:lnTo>
                    <a:pt x="421" y="268"/>
                  </a:lnTo>
                  <a:lnTo>
                    <a:pt x="387" y="298"/>
                  </a:lnTo>
                  <a:lnTo>
                    <a:pt x="355" y="328"/>
                  </a:lnTo>
                  <a:lnTo>
                    <a:pt x="324" y="359"/>
                  </a:lnTo>
                  <a:lnTo>
                    <a:pt x="295" y="391"/>
                  </a:lnTo>
                  <a:lnTo>
                    <a:pt x="268" y="422"/>
                  </a:lnTo>
                  <a:lnTo>
                    <a:pt x="243" y="456"/>
                  </a:lnTo>
                  <a:lnTo>
                    <a:pt x="220" y="490"/>
                  </a:lnTo>
                  <a:lnTo>
                    <a:pt x="197" y="524"/>
                  </a:lnTo>
                  <a:lnTo>
                    <a:pt x="176" y="559"/>
                  </a:lnTo>
                  <a:lnTo>
                    <a:pt x="156" y="595"/>
                  </a:lnTo>
                  <a:lnTo>
                    <a:pt x="138" y="630"/>
                  </a:lnTo>
                  <a:lnTo>
                    <a:pt x="121" y="666"/>
                  </a:lnTo>
                  <a:lnTo>
                    <a:pt x="105" y="704"/>
                  </a:lnTo>
                  <a:lnTo>
                    <a:pt x="92" y="741"/>
                  </a:lnTo>
                  <a:lnTo>
                    <a:pt x="79" y="779"/>
                  </a:lnTo>
                  <a:lnTo>
                    <a:pt x="67" y="817"/>
                  </a:lnTo>
                  <a:lnTo>
                    <a:pt x="56" y="857"/>
                  </a:lnTo>
                  <a:lnTo>
                    <a:pt x="46" y="896"/>
                  </a:lnTo>
                  <a:lnTo>
                    <a:pt x="37" y="936"/>
                  </a:lnTo>
                  <a:lnTo>
                    <a:pt x="30" y="977"/>
                  </a:lnTo>
                  <a:lnTo>
                    <a:pt x="23" y="1018"/>
                  </a:lnTo>
                  <a:lnTo>
                    <a:pt x="18" y="1060"/>
                  </a:lnTo>
                  <a:lnTo>
                    <a:pt x="0" y="1510"/>
                  </a:lnTo>
                  <a:lnTo>
                    <a:pt x="1439" y="1506"/>
                  </a:lnTo>
                  <a:lnTo>
                    <a:pt x="1442" y="1399"/>
                  </a:lnTo>
                  <a:lnTo>
                    <a:pt x="1452" y="1300"/>
                  </a:lnTo>
                  <a:lnTo>
                    <a:pt x="1469" y="1210"/>
                  </a:lnTo>
                  <a:lnTo>
                    <a:pt x="1492" y="1129"/>
                  </a:lnTo>
                  <a:lnTo>
                    <a:pt x="1521" y="1054"/>
                  </a:lnTo>
                  <a:lnTo>
                    <a:pt x="1555" y="987"/>
                  </a:lnTo>
                  <a:lnTo>
                    <a:pt x="1593" y="928"/>
                  </a:lnTo>
                  <a:lnTo>
                    <a:pt x="1635" y="874"/>
                  </a:lnTo>
                  <a:lnTo>
                    <a:pt x="1681" y="828"/>
                  </a:lnTo>
                  <a:lnTo>
                    <a:pt x="1731" y="788"/>
                  </a:lnTo>
                  <a:lnTo>
                    <a:pt x="1783" y="755"/>
                  </a:lnTo>
                  <a:lnTo>
                    <a:pt x="1838" y="726"/>
                  </a:lnTo>
                  <a:lnTo>
                    <a:pt x="1894" y="703"/>
                  </a:lnTo>
                  <a:lnTo>
                    <a:pt x="1951" y="684"/>
                  </a:lnTo>
                  <a:lnTo>
                    <a:pt x="2010" y="670"/>
                  </a:lnTo>
                  <a:lnTo>
                    <a:pt x="2069" y="660"/>
                  </a:lnTo>
                  <a:lnTo>
                    <a:pt x="2128" y="656"/>
                  </a:lnTo>
                  <a:lnTo>
                    <a:pt x="2185" y="654"/>
                  </a:lnTo>
                  <a:lnTo>
                    <a:pt x="2243" y="656"/>
                  </a:lnTo>
                  <a:lnTo>
                    <a:pt x="2299" y="660"/>
                  </a:lnTo>
                  <a:lnTo>
                    <a:pt x="2352" y="669"/>
                  </a:lnTo>
                  <a:lnTo>
                    <a:pt x="2387" y="677"/>
                  </a:lnTo>
                  <a:lnTo>
                    <a:pt x="2422" y="689"/>
                  </a:lnTo>
                  <a:lnTo>
                    <a:pt x="2459" y="703"/>
                  </a:lnTo>
                  <a:lnTo>
                    <a:pt x="2489" y="718"/>
                  </a:lnTo>
                  <a:lnTo>
                    <a:pt x="2509" y="731"/>
                  </a:lnTo>
                  <a:lnTo>
                    <a:pt x="2528" y="750"/>
                  </a:lnTo>
                  <a:lnTo>
                    <a:pt x="2545" y="766"/>
                  </a:lnTo>
                  <a:lnTo>
                    <a:pt x="2559" y="781"/>
                  </a:lnTo>
                  <a:lnTo>
                    <a:pt x="2571" y="798"/>
                  </a:lnTo>
                  <a:lnTo>
                    <a:pt x="2578" y="815"/>
                  </a:lnTo>
                  <a:lnTo>
                    <a:pt x="2585" y="833"/>
                  </a:lnTo>
                  <a:lnTo>
                    <a:pt x="2587" y="851"/>
                  </a:lnTo>
                  <a:lnTo>
                    <a:pt x="2595" y="854"/>
                  </a:lnTo>
                  <a:lnTo>
                    <a:pt x="2605" y="857"/>
                  </a:lnTo>
                  <a:lnTo>
                    <a:pt x="2616" y="858"/>
                  </a:lnTo>
                  <a:lnTo>
                    <a:pt x="2629" y="859"/>
                  </a:lnTo>
                  <a:lnTo>
                    <a:pt x="2640" y="858"/>
                  </a:lnTo>
                  <a:lnTo>
                    <a:pt x="2652" y="857"/>
                  </a:lnTo>
                  <a:lnTo>
                    <a:pt x="2660" y="855"/>
                  </a:lnTo>
                  <a:lnTo>
                    <a:pt x="2668" y="852"/>
                  </a:lnTo>
                  <a:lnTo>
                    <a:pt x="2673" y="820"/>
                  </a:lnTo>
                  <a:lnTo>
                    <a:pt x="2677" y="788"/>
                  </a:lnTo>
                  <a:lnTo>
                    <a:pt x="2679" y="755"/>
                  </a:lnTo>
                  <a:lnTo>
                    <a:pt x="2680" y="725"/>
                  </a:lnTo>
                  <a:lnTo>
                    <a:pt x="2678" y="694"/>
                  </a:lnTo>
                  <a:lnTo>
                    <a:pt x="2674" y="665"/>
                  </a:lnTo>
                  <a:lnTo>
                    <a:pt x="2668" y="640"/>
                  </a:lnTo>
                  <a:lnTo>
                    <a:pt x="2658" y="614"/>
                  </a:lnTo>
                  <a:lnTo>
                    <a:pt x="2641" y="576"/>
                  </a:lnTo>
                  <a:lnTo>
                    <a:pt x="2623" y="545"/>
                  </a:lnTo>
                  <a:lnTo>
                    <a:pt x="2604" y="515"/>
                  </a:lnTo>
                  <a:lnTo>
                    <a:pt x="2583" y="489"/>
                  </a:lnTo>
                  <a:lnTo>
                    <a:pt x="2560" y="464"/>
                  </a:lnTo>
                  <a:lnTo>
                    <a:pt x="2537" y="441"/>
                  </a:lnTo>
                  <a:lnTo>
                    <a:pt x="2514" y="418"/>
                  </a:lnTo>
                  <a:close/>
                </a:path>
              </a:pathLst>
            </a:custGeom>
            <a:solidFill>
              <a:srgbClr val="00FFFF"/>
            </a:solidFill>
            <a:ln w="1588">
              <a:solidFill>
                <a:srgbClr val="000000"/>
              </a:solidFill>
              <a:prstDash val="solid"/>
              <a:round/>
              <a:headEnd/>
              <a:tailEnd/>
            </a:ln>
          </p:spPr>
          <p:txBody>
            <a:bodyPr/>
            <a:lstStyle/>
            <a:p>
              <a:endParaRPr lang="en-MY"/>
            </a:p>
          </p:txBody>
        </p:sp>
        <p:sp>
          <p:nvSpPr>
            <p:cNvPr id="50192" name="Freeform 16"/>
            <p:cNvSpPr>
              <a:spLocks/>
            </p:cNvSpPr>
            <p:nvPr/>
          </p:nvSpPr>
          <p:spPr bwMode="auto">
            <a:xfrm>
              <a:off x="1817" y="2891"/>
              <a:ext cx="225" cy="590"/>
            </a:xfrm>
            <a:custGeom>
              <a:avLst/>
              <a:gdLst>
                <a:gd name="T0" fmla="*/ 121 w 225"/>
                <a:gd name="T1" fmla="*/ 3 h 590"/>
                <a:gd name="T2" fmla="*/ 31 w 225"/>
                <a:gd name="T3" fmla="*/ 106 h 590"/>
                <a:gd name="T4" fmla="*/ 2 w 225"/>
                <a:gd name="T5" fmla="*/ 230 h 590"/>
                <a:gd name="T6" fmla="*/ 1 w 225"/>
                <a:gd name="T7" fmla="*/ 254 h 590"/>
                <a:gd name="T8" fmla="*/ 1 w 225"/>
                <a:gd name="T9" fmla="*/ 279 h 590"/>
                <a:gd name="T10" fmla="*/ 0 w 225"/>
                <a:gd name="T11" fmla="*/ 303 h 590"/>
                <a:gd name="T12" fmla="*/ 1 w 225"/>
                <a:gd name="T13" fmla="*/ 326 h 590"/>
                <a:gd name="T14" fmla="*/ 1 w 225"/>
                <a:gd name="T15" fmla="*/ 350 h 590"/>
                <a:gd name="T16" fmla="*/ 2 w 225"/>
                <a:gd name="T17" fmla="*/ 374 h 590"/>
                <a:gd name="T18" fmla="*/ 2 w 225"/>
                <a:gd name="T19" fmla="*/ 399 h 590"/>
                <a:gd name="T20" fmla="*/ 3 w 225"/>
                <a:gd name="T21" fmla="*/ 422 h 590"/>
                <a:gd name="T22" fmla="*/ 3 w 225"/>
                <a:gd name="T23" fmla="*/ 446 h 590"/>
                <a:gd name="T24" fmla="*/ 4 w 225"/>
                <a:gd name="T25" fmla="*/ 470 h 590"/>
                <a:gd name="T26" fmla="*/ 4 w 225"/>
                <a:gd name="T27" fmla="*/ 494 h 590"/>
                <a:gd name="T28" fmla="*/ 5 w 225"/>
                <a:gd name="T29" fmla="*/ 518 h 590"/>
                <a:gd name="T30" fmla="*/ 5 w 225"/>
                <a:gd name="T31" fmla="*/ 542 h 590"/>
                <a:gd name="T32" fmla="*/ 5 w 225"/>
                <a:gd name="T33" fmla="*/ 566 h 590"/>
                <a:gd name="T34" fmla="*/ 5 w 225"/>
                <a:gd name="T35" fmla="*/ 590 h 590"/>
                <a:gd name="T36" fmla="*/ 157 w 225"/>
                <a:gd name="T37" fmla="*/ 544 h 590"/>
                <a:gd name="T38" fmla="*/ 159 w 225"/>
                <a:gd name="T39" fmla="*/ 495 h 590"/>
                <a:gd name="T40" fmla="*/ 164 w 225"/>
                <a:gd name="T41" fmla="*/ 459 h 590"/>
                <a:gd name="T42" fmla="*/ 171 w 225"/>
                <a:gd name="T43" fmla="*/ 419 h 590"/>
                <a:gd name="T44" fmla="*/ 179 w 225"/>
                <a:gd name="T45" fmla="*/ 376 h 590"/>
                <a:gd name="T46" fmla="*/ 189 w 225"/>
                <a:gd name="T47" fmla="*/ 330 h 590"/>
                <a:gd name="T48" fmla="*/ 198 w 225"/>
                <a:gd name="T49" fmla="*/ 284 h 590"/>
                <a:gd name="T50" fmla="*/ 206 w 225"/>
                <a:gd name="T51" fmla="*/ 238 h 590"/>
                <a:gd name="T52" fmla="*/ 214 w 225"/>
                <a:gd name="T53" fmla="*/ 191 h 590"/>
                <a:gd name="T54" fmla="*/ 220 w 225"/>
                <a:gd name="T55" fmla="*/ 147 h 590"/>
                <a:gd name="T56" fmla="*/ 225 w 225"/>
                <a:gd name="T57" fmla="*/ 113 h 590"/>
                <a:gd name="T58" fmla="*/ 206 w 225"/>
                <a:gd name="T59" fmla="*/ 0 h 590"/>
                <a:gd name="T60" fmla="*/ 121 w 225"/>
                <a:gd name="T61" fmla="*/ 3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5" h="590">
                  <a:moveTo>
                    <a:pt x="121" y="3"/>
                  </a:moveTo>
                  <a:lnTo>
                    <a:pt x="31" y="106"/>
                  </a:lnTo>
                  <a:lnTo>
                    <a:pt x="2" y="230"/>
                  </a:lnTo>
                  <a:lnTo>
                    <a:pt x="1" y="254"/>
                  </a:lnTo>
                  <a:lnTo>
                    <a:pt x="1" y="279"/>
                  </a:lnTo>
                  <a:lnTo>
                    <a:pt x="0" y="303"/>
                  </a:lnTo>
                  <a:lnTo>
                    <a:pt x="1" y="326"/>
                  </a:lnTo>
                  <a:lnTo>
                    <a:pt x="1" y="350"/>
                  </a:lnTo>
                  <a:lnTo>
                    <a:pt x="2" y="374"/>
                  </a:lnTo>
                  <a:lnTo>
                    <a:pt x="2" y="399"/>
                  </a:lnTo>
                  <a:lnTo>
                    <a:pt x="3" y="422"/>
                  </a:lnTo>
                  <a:lnTo>
                    <a:pt x="3" y="446"/>
                  </a:lnTo>
                  <a:lnTo>
                    <a:pt x="4" y="470"/>
                  </a:lnTo>
                  <a:lnTo>
                    <a:pt x="4" y="494"/>
                  </a:lnTo>
                  <a:lnTo>
                    <a:pt x="5" y="518"/>
                  </a:lnTo>
                  <a:lnTo>
                    <a:pt x="5" y="542"/>
                  </a:lnTo>
                  <a:lnTo>
                    <a:pt x="5" y="566"/>
                  </a:lnTo>
                  <a:lnTo>
                    <a:pt x="5" y="590"/>
                  </a:lnTo>
                  <a:lnTo>
                    <a:pt x="157" y="544"/>
                  </a:lnTo>
                  <a:lnTo>
                    <a:pt x="159" y="495"/>
                  </a:lnTo>
                  <a:lnTo>
                    <a:pt x="164" y="459"/>
                  </a:lnTo>
                  <a:lnTo>
                    <a:pt x="171" y="419"/>
                  </a:lnTo>
                  <a:lnTo>
                    <a:pt x="179" y="376"/>
                  </a:lnTo>
                  <a:lnTo>
                    <a:pt x="189" y="330"/>
                  </a:lnTo>
                  <a:lnTo>
                    <a:pt x="198" y="284"/>
                  </a:lnTo>
                  <a:lnTo>
                    <a:pt x="206" y="238"/>
                  </a:lnTo>
                  <a:lnTo>
                    <a:pt x="214" y="191"/>
                  </a:lnTo>
                  <a:lnTo>
                    <a:pt x="220" y="147"/>
                  </a:lnTo>
                  <a:lnTo>
                    <a:pt x="225" y="113"/>
                  </a:lnTo>
                  <a:lnTo>
                    <a:pt x="206" y="0"/>
                  </a:lnTo>
                  <a:lnTo>
                    <a:pt x="121" y="3"/>
                  </a:lnTo>
                  <a:close/>
                </a:path>
              </a:pathLst>
            </a:custGeom>
            <a:solidFill>
              <a:srgbClr val="FFC283"/>
            </a:solidFill>
            <a:ln w="1588">
              <a:solidFill>
                <a:srgbClr val="000000"/>
              </a:solidFill>
              <a:prstDash val="solid"/>
              <a:round/>
              <a:headEnd/>
              <a:tailEnd/>
            </a:ln>
          </p:spPr>
          <p:txBody>
            <a:bodyPr/>
            <a:lstStyle/>
            <a:p>
              <a:endParaRPr lang="en-MY"/>
            </a:p>
          </p:txBody>
        </p:sp>
        <p:sp>
          <p:nvSpPr>
            <p:cNvPr id="50193" name="Freeform 17"/>
            <p:cNvSpPr>
              <a:spLocks/>
            </p:cNvSpPr>
            <p:nvPr/>
          </p:nvSpPr>
          <p:spPr bwMode="auto">
            <a:xfrm>
              <a:off x="2011" y="2832"/>
              <a:ext cx="550" cy="663"/>
            </a:xfrm>
            <a:custGeom>
              <a:avLst/>
              <a:gdLst>
                <a:gd name="T0" fmla="*/ 0 w 550"/>
                <a:gd name="T1" fmla="*/ 608 h 663"/>
                <a:gd name="T2" fmla="*/ 120 w 550"/>
                <a:gd name="T3" fmla="*/ 655 h 663"/>
                <a:gd name="T4" fmla="*/ 162 w 550"/>
                <a:gd name="T5" fmla="*/ 622 h 663"/>
                <a:gd name="T6" fmla="*/ 329 w 550"/>
                <a:gd name="T7" fmla="*/ 663 h 663"/>
                <a:gd name="T8" fmla="*/ 511 w 550"/>
                <a:gd name="T9" fmla="*/ 614 h 663"/>
                <a:gd name="T10" fmla="*/ 550 w 550"/>
                <a:gd name="T11" fmla="*/ 624 h 663"/>
                <a:gd name="T12" fmla="*/ 550 w 550"/>
                <a:gd name="T13" fmla="*/ 624 h 663"/>
                <a:gd name="T14" fmla="*/ 547 w 550"/>
                <a:gd name="T15" fmla="*/ 606 h 663"/>
                <a:gd name="T16" fmla="*/ 544 w 550"/>
                <a:gd name="T17" fmla="*/ 567 h 663"/>
                <a:gd name="T18" fmla="*/ 541 w 550"/>
                <a:gd name="T19" fmla="*/ 529 h 663"/>
                <a:gd name="T20" fmla="*/ 539 w 550"/>
                <a:gd name="T21" fmla="*/ 490 h 663"/>
                <a:gd name="T22" fmla="*/ 537 w 550"/>
                <a:gd name="T23" fmla="*/ 452 h 663"/>
                <a:gd name="T24" fmla="*/ 537 w 550"/>
                <a:gd name="T25" fmla="*/ 413 h 663"/>
                <a:gd name="T26" fmla="*/ 537 w 550"/>
                <a:gd name="T27" fmla="*/ 374 h 663"/>
                <a:gd name="T28" fmla="*/ 538 w 550"/>
                <a:gd name="T29" fmla="*/ 336 h 663"/>
                <a:gd name="T30" fmla="*/ 539 w 550"/>
                <a:gd name="T31" fmla="*/ 298 h 663"/>
                <a:gd name="T32" fmla="*/ 541 w 550"/>
                <a:gd name="T33" fmla="*/ 258 h 663"/>
                <a:gd name="T34" fmla="*/ 542 w 550"/>
                <a:gd name="T35" fmla="*/ 220 h 663"/>
                <a:gd name="T36" fmla="*/ 543 w 550"/>
                <a:gd name="T37" fmla="*/ 180 h 663"/>
                <a:gd name="T38" fmla="*/ 544 w 550"/>
                <a:gd name="T39" fmla="*/ 142 h 663"/>
                <a:gd name="T40" fmla="*/ 545 w 550"/>
                <a:gd name="T41" fmla="*/ 103 h 663"/>
                <a:gd name="T42" fmla="*/ 546 w 550"/>
                <a:gd name="T43" fmla="*/ 64 h 663"/>
                <a:gd name="T44" fmla="*/ 546 w 550"/>
                <a:gd name="T45" fmla="*/ 6 h 663"/>
                <a:gd name="T46" fmla="*/ 499 w 550"/>
                <a:gd name="T47" fmla="*/ 0 h 663"/>
                <a:gd name="T48" fmla="*/ 58 w 550"/>
                <a:gd name="T49" fmla="*/ 2 h 663"/>
                <a:gd name="T50" fmla="*/ 21 w 550"/>
                <a:gd name="T51" fmla="*/ 317 h 663"/>
                <a:gd name="T52" fmla="*/ 21 w 550"/>
                <a:gd name="T53" fmla="*/ 317 h 663"/>
                <a:gd name="T54" fmla="*/ 20 w 550"/>
                <a:gd name="T55" fmla="*/ 325 h 663"/>
                <a:gd name="T56" fmla="*/ 19 w 550"/>
                <a:gd name="T57" fmla="*/ 340 h 663"/>
                <a:gd name="T58" fmla="*/ 19 w 550"/>
                <a:gd name="T59" fmla="*/ 356 h 663"/>
                <a:gd name="T60" fmla="*/ 18 w 550"/>
                <a:gd name="T61" fmla="*/ 372 h 663"/>
                <a:gd name="T62" fmla="*/ 18 w 550"/>
                <a:gd name="T63" fmla="*/ 388 h 663"/>
                <a:gd name="T64" fmla="*/ 18 w 550"/>
                <a:gd name="T65" fmla="*/ 406 h 663"/>
                <a:gd name="T66" fmla="*/ 18 w 550"/>
                <a:gd name="T67" fmla="*/ 422 h 663"/>
                <a:gd name="T68" fmla="*/ 17 w 550"/>
                <a:gd name="T69" fmla="*/ 441 h 663"/>
                <a:gd name="T70" fmla="*/ 17 w 550"/>
                <a:gd name="T71" fmla="*/ 458 h 663"/>
                <a:gd name="T72" fmla="*/ 17 w 550"/>
                <a:gd name="T73" fmla="*/ 477 h 663"/>
                <a:gd name="T74" fmla="*/ 16 w 550"/>
                <a:gd name="T75" fmla="*/ 496 h 663"/>
                <a:gd name="T76" fmla="*/ 13 w 550"/>
                <a:gd name="T77" fmla="*/ 515 h 663"/>
                <a:gd name="T78" fmla="*/ 11 w 550"/>
                <a:gd name="T79" fmla="*/ 536 h 663"/>
                <a:gd name="T80" fmla="*/ 9 w 550"/>
                <a:gd name="T81" fmla="*/ 555 h 663"/>
                <a:gd name="T82" fmla="*/ 6 w 550"/>
                <a:gd name="T83" fmla="*/ 576 h 663"/>
                <a:gd name="T84" fmla="*/ 0 w 550"/>
                <a:gd name="T85" fmla="*/ 608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50" h="663">
                  <a:moveTo>
                    <a:pt x="0" y="608"/>
                  </a:moveTo>
                  <a:lnTo>
                    <a:pt x="120" y="655"/>
                  </a:lnTo>
                  <a:lnTo>
                    <a:pt x="162" y="622"/>
                  </a:lnTo>
                  <a:lnTo>
                    <a:pt x="329" y="663"/>
                  </a:lnTo>
                  <a:lnTo>
                    <a:pt x="511" y="614"/>
                  </a:lnTo>
                  <a:lnTo>
                    <a:pt x="550" y="624"/>
                  </a:lnTo>
                  <a:lnTo>
                    <a:pt x="550" y="624"/>
                  </a:lnTo>
                  <a:lnTo>
                    <a:pt x="547" y="606"/>
                  </a:lnTo>
                  <a:lnTo>
                    <a:pt x="544" y="567"/>
                  </a:lnTo>
                  <a:lnTo>
                    <a:pt x="541" y="529"/>
                  </a:lnTo>
                  <a:lnTo>
                    <a:pt x="539" y="490"/>
                  </a:lnTo>
                  <a:lnTo>
                    <a:pt x="537" y="452"/>
                  </a:lnTo>
                  <a:lnTo>
                    <a:pt x="537" y="413"/>
                  </a:lnTo>
                  <a:lnTo>
                    <a:pt x="537" y="374"/>
                  </a:lnTo>
                  <a:lnTo>
                    <a:pt x="538" y="336"/>
                  </a:lnTo>
                  <a:lnTo>
                    <a:pt x="539" y="298"/>
                  </a:lnTo>
                  <a:lnTo>
                    <a:pt x="541" y="258"/>
                  </a:lnTo>
                  <a:lnTo>
                    <a:pt x="542" y="220"/>
                  </a:lnTo>
                  <a:lnTo>
                    <a:pt x="543" y="180"/>
                  </a:lnTo>
                  <a:lnTo>
                    <a:pt x="544" y="142"/>
                  </a:lnTo>
                  <a:lnTo>
                    <a:pt x="545" y="103"/>
                  </a:lnTo>
                  <a:lnTo>
                    <a:pt x="546" y="64"/>
                  </a:lnTo>
                  <a:lnTo>
                    <a:pt x="546" y="6"/>
                  </a:lnTo>
                  <a:lnTo>
                    <a:pt x="499" y="0"/>
                  </a:lnTo>
                  <a:lnTo>
                    <a:pt x="58" y="2"/>
                  </a:lnTo>
                  <a:lnTo>
                    <a:pt x="21" y="317"/>
                  </a:lnTo>
                  <a:lnTo>
                    <a:pt x="21" y="317"/>
                  </a:lnTo>
                  <a:lnTo>
                    <a:pt x="20" y="325"/>
                  </a:lnTo>
                  <a:lnTo>
                    <a:pt x="19" y="340"/>
                  </a:lnTo>
                  <a:lnTo>
                    <a:pt x="19" y="356"/>
                  </a:lnTo>
                  <a:lnTo>
                    <a:pt x="18" y="372"/>
                  </a:lnTo>
                  <a:lnTo>
                    <a:pt x="18" y="388"/>
                  </a:lnTo>
                  <a:lnTo>
                    <a:pt x="18" y="406"/>
                  </a:lnTo>
                  <a:lnTo>
                    <a:pt x="18" y="422"/>
                  </a:lnTo>
                  <a:lnTo>
                    <a:pt x="17" y="441"/>
                  </a:lnTo>
                  <a:lnTo>
                    <a:pt x="17" y="458"/>
                  </a:lnTo>
                  <a:lnTo>
                    <a:pt x="17" y="477"/>
                  </a:lnTo>
                  <a:lnTo>
                    <a:pt x="16" y="496"/>
                  </a:lnTo>
                  <a:lnTo>
                    <a:pt x="13" y="515"/>
                  </a:lnTo>
                  <a:lnTo>
                    <a:pt x="11" y="536"/>
                  </a:lnTo>
                  <a:lnTo>
                    <a:pt x="9" y="555"/>
                  </a:lnTo>
                  <a:lnTo>
                    <a:pt x="6" y="576"/>
                  </a:lnTo>
                  <a:lnTo>
                    <a:pt x="0" y="608"/>
                  </a:lnTo>
                  <a:close/>
                </a:path>
              </a:pathLst>
            </a:custGeom>
            <a:solidFill>
              <a:srgbClr val="FF0016"/>
            </a:solidFill>
            <a:ln w="1588">
              <a:solidFill>
                <a:srgbClr val="000000"/>
              </a:solidFill>
              <a:prstDash val="solid"/>
              <a:round/>
              <a:headEnd/>
              <a:tailEnd/>
            </a:ln>
          </p:spPr>
          <p:txBody>
            <a:bodyPr/>
            <a:lstStyle/>
            <a:p>
              <a:endParaRPr lang="en-MY"/>
            </a:p>
          </p:txBody>
        </p:sp>
        <p:sp>
          <p:nvSpPr>
            <p:cNvPr id="50194" name="Freeform 18"/>
            <p:cNvSpPr>
              <a:spLocks/>
            </p:cNvSpPr>
            <p:nvPr/>
          </p:nvSpPr>
          <p:spPr bwMode="auto">
            <a:xfrm>
              <a:off x="2047" y="2393"/>
              <a:ext cx="474" cy="679"/>
            </a:xfrm>
            <a:custGeom>
              <a:avLst/>
              <a:gdLst>
                <a:gd name="T0" fmla="*/ 371 w 474"/>
                <a:gd name="T1" fmla="*/ 52 h 679"/>
                <a:gd name="T2" fmla="*/ 55 w 474"/>
                <a:gd name="T3" fmla="*/ 0 h 679"/>
                <a:gd name="T4" fmla="*/ 0 w 474"/>
                <a:gd name="T5" fmla="*/ 491 h 679"/>
                <a:gd name="T6" fmla="*/ 19 w 474"/>
                <a:gd name="T7" fmla="*/ 515 h 679"/>
                <a:gd name="T8" fmla="*/ 54 w 474"/>
                <a:gd name="T9" fmla="*/ 561 h 679"/>
                <a:gd name="T10" fmla="*/ 70 w 474"/>
                <a:gd name="T11" fmla="*/ 581 h 679"/>
                <a:gd name="T12" fmla="*/ 89 w 474"/>
                <a:gd name="T13" fmla="*/ 598 h 679"/>
                <a:gd name="T14" fmla="*/ 105 w 474"/>
                <a:gd name="T15" fmla="*/ 613 h 679"/>
                <a:gd name="T16" fmla="*/ 123 w 474"/>
                <a:gd name="T17" fmla="*/ 629 h 679"/>
                <a:gd name="T18" fmla="*/ 139 w 474"/>
                <a:gd name="T19" fmla="*/ 640 h 679"/>
                <a:gd name="T20" fmla="*/ 156 w 474"/>
                <a:gd name="T21" fmla="*/ 651 h 679"/>
                <a:gd name="T22" fmla="*/ 173 w 474"/>
                <a:gd name="T23" fmla="*/ 659 h 679"/>
                <a:gd name="T24" fmla="*/ 188 w 474"/>
                <a:gd name="T25" fmla="*/ 667 h 679"/>
                <a:gd name="T26" fmla="*/ 204 w 474"/>
                <a:gd name="T27" fmla="*/ 672 h 679"/>
                <a:gd name="T28" fmla="*/ 220 w 474"/>
                <a:gd name="T29" fmla="*/ 677 h 679"/>
                <a:gd name="T30" fmla="*/ 236 w 474"/>
                <a:gd name="T31" fmla="*/ 678 h 679"/>
                <a:gd name="T32" fmla="*/ 251 w 474"/>
                <a:gd name="T33" fmla="*/ 679 h 679"/>
                <a:gd name="T34" fmla="*/ 266 w 474"/>
                <a:gd name="T35" fmla="*/ 679 h 679"/>
                <a:gd name="T36" fmla="*/ 282 w 474"/>
                <a:gd name="T37" fmla="*/ 676 h 679"/>
                <a:gd name="T38" fmla="*/ 297 w 474"/>
                <a:gd name="T39" fmla="*/ 671 h 679"/>
                <a:gd name="T40" fmla="*/ 312 w 474"/>
                <a:gd name="T41" fmla="*/ 666 h 679"/>
                <a:gd name="T42" fmla="*/ 328 w 474"/>
                <a:gd name="T43" fmla="*/ 659 h 679"/>
                <a:gd name="T44" fmla="*/ 342 w 474"/>
                <a:gd name="T45" fmla="*/ 649 h 679"/>
                <a:gd name="T46" fmla="*/ 355 w 474"/>
                <a:gd name="T47" fmla="*/ 639 h 679"/>
                <a:gd name="T48" fmla="*/ 369 w 474"/>
                <a:gd name="T49" fmla="*/ 627 h 679"/>
                <a:gd name="T50" fmla="*/ 382 w 474"/>
                <a:gd name="T51" fmla="*/ 613 h 679"/>
                <a:gd name="T52" fmla="*/ 394 w 474"/>
                <a:gd name="T53" fmla="*/ 598 h 679"/>
                <a:gd name="T54" fmla="*/ 407 w 474"/>
                <a:gd name="T55" fmla="*/ 582 h 679"/>
                <a:gd name="T56" fmla="*/ 419 w 474"/>
                <a:gd name="T57" fmla="*/ 564 h 679"/>
                <a:gd name="T58" fmla="*/ 431 w 474"/>
                <a:gd name="T59" fmla="*/ 546 h 679"/>
                <a:gd name="T60" fmla="*/ 441 w 474"/>
                <a:gd name="T61" fmla="*/ 525 h 679"/>
                <a:gd name="T62" fmla="*/ 453 w 474"/>
                <a:gd name="T63" fmla="*/ 504 h 679"/>
                <a:gd name="T64" fmla="*/ 474 w 474"/>
                <a:gd name="T65" fmla="*/ 458 h 679"/>
                <a:gd name="T66" fmla="*/ 474 w 474"/>
                <a:gd name="T67" fmla="*/ 166 h 679"/>
                <a:gd name="T68" fmla="*/ 371 w 474"/>
                <a:gd name="T69" fmla="*/ 52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4" h="679">
                  <a:moveTo>
                    <a:pt x="371" y="52"/>
                  </a:moveTo>
                  <a:lnTo>
                    <a:pt x="55" y="0"/>
                  </a:lnTo>
                  <a:lnTo>
                    <a:pt x="0" y="491"/>
                  </a:lnTo>
                  <a:lnTo>
                    <a:pt x="19" y="515"/>
                  </a:lnTo>
                  <a:lnTo>
                    <a:pt x="54" y="561"/>
                  </a:lnTo>
                  <a:lnTo>
                    <a:pt x="70" y="581"/>
                  </a:lnTo>
                  <a:lnTo>
                    <a:pt x="89" y="598"/>
                  </a:lnTo>
                  <a:lnTo>
                    <a:pt x="105" y="613"/>
                  </a:lnTo>
                  <a:lnTo>
                    <a:pt x="123" y="629"/>
                  </a:lnTo>
                  <a:lnTo>
                    <a:pt x="139" y="640"/>
                  </a:lnTo>
                  <a:lnTo>
                    <a:pt x="156" y="651"/>
                  </a:lnTo>
                  <a:lnTo>
                    <a:pt x="173" y="659"/>
                  </a:lnTo>
                  <a:lnTo>
                    <a:pt x="188" y="667"/>
                  </a:lnTo>
                  <a:lnTo>
                    <a:pt x="204" y="672"/>
                  </a:lnTo>
                  <a:lnTo>
                    <a:pt x="220" y="677"/>
                  </a:lnTo>
                  <a:lnTo>
                    <a:pt x="236" y="678"/>
                  </a:lnTo>
                  <a:lnTo>
                    <a:pt x="251" y="679"/>
                  </a:lnTo>
                  <a:lnTo>
                    <a:pt x="266" y="679"/>
                  </a:lnTo>
                  <a:lnTo>
                    <a:pt x="282" y="676"/>
                  </a:lnTo>
                  <a:lnTo>
                    <a:pt x="297" y="671"/>
                  </a:lnTo>
                  <a:lnTo>
                    <a:pt x="312" y="666"/>
                  </a:lnTo>
                  <a:lnTo>
                    <a:pt x="328" y="659"/>
                  </a:lnTo>
                  <a:lnTo>
                    <a:pt x="342" y="649"/>
                  </a:lnTo>
                  <a:lnTo>
                    <a:pt x="355" y="639"/>
                  </a:lnTo>
                  <a:lnTo>
                    <a:pt x="369" y="627"/>
                  </a:lnTo>
                  <a:lnTo>
                    <a:pt x="382" y="613"/>
                  </a:lnTo>
                  <a:lnTo>
                    <a:pt x="394" y="598"/>
                  </a:lnTo>
                  <a:lnTo>
                    <a:pt x="407" y="582"/>
                  </a:lnTo>
                  <a:lnTo>
                    <a:pt x="419" y="564"/>
                  </a:lnTo>
                  <a:lnTo>
                    <a:pt x="431" y="546"/>
                  </a:lnTo>
                  <a:lnTo>
                    <a:pt x="441" y="525"/>
                  </a:lnTo>
                  <a:lnTo>
                    <a:pt x="453" y="504"/>
                  </a:lnTo>
                  <a:lnTo>
                    <a:pt x="474" y="458"/>
                  </a:lnTo>
                  <a:lnTo>
                    <a:pt x="474" y="166"/>
                  </a:lnTo>
                  <a:lnTo>
                    <a:pt x="371" y="52"/>
                  </a:lnTo>
                  <a:close/>
                </a:path>
              </a:pathLst>
            </a:custGeom>
            <a:solidFill>
              <a:srgbClr val="FFC283"/>
            </a:solidFill>
            <a:ln w="1588">
              <a:solidFill>
                <a:srgbClr val="000000"/>
              </a:solidFill>
              <a:prstDash val="solid"/>
              <a:round/>
              <a:headEnd/>
              <a:tailEnd/>
            </a:ln>
          </p:spPr>
          <p:txBody>
            <a:bodyPr/>
            <a:lstStyle/>
            <a:p>
              <a:endParaRPr lang="en-MY"/>
            </a:p>
          </p:txBody>
        </p:sp>
        <p:sp>
          <p:nvSpPr>
            <p:cNvPr id="50195" name="Freeform 19"/>
            <p:cNvSpPr>
              <a:spLocks/>
            </p:cNvSpPr>
            <p:nvPr/>
          </p:nvSpPr>
          <p:spPr bwMode="auto">
            <a:xfrm>
              <a:off x="2096" y="2695"/>
              <a:ext cx="682" cy="787"/>
            </a:xfrm>
            <a:custGeom>
              <a:avLst/>
              <a:gdLst>
                <a:gd name="T0" fmla="*/ 545 w 682"/>
                <a:gd name="T1" fmla="*/ 0 h 787"/>
                <a:gd name="T2" fmla="*/ 636 w 682"/>
                <a:gd name="T3" fmla="*/ 137 h 787"/>
                <a:gd name="T4" fmla="*/ 641 w 682"/>
                <a:gd name="T5" fmla="*/ 231 h 787"/>
                <a:gd name="T6" fmla="*/ 639 w 682"/>
                <a:gd name="T7" fmla="*/ 272 h 787"/>
                <a:gd name="T8" fmla="*/ 642 w 682"/>
                <a:gd name="T9" fmla="*/ 311 h 787"/>
                <a:gd name="T10" fmla="*/ 652 w 682"/>
                <a:gd name="T11" fmla="*/ 339 h 787"/>
                <a:gd name="T12" fmla="*/ 667 w 682"/>
                <a:gd name="T13" fmla="*/ 354 h 787"/>
                <a:gd name="T14" fmla="*/ 680 w 682"/>
                <a:gd name="T15" fmla="*/ 368 h 787"/>
                <a:gd name="T16" fmla="*/ 680 w 682"/>
                <a:gd name="T17" fmla="*/ 383 h 787"/>
                <a:gd name="T18" fmla="*/ 672 w 682"/>
                <a:gd name="T19" fmla="*/ 395 h 787"/>
                <a:gd name="T20" fmla="*/ 652 w 682"/>
                <a:gd name="T21" fmla="*/ 406 h 787"/>
                <a:gd name="T22" fmla="*/ 648 w 682"/>
                <a:gd name="T23" fmla="*/ 418 h 787"/>
                <a:gd name="T24" fmla="*/ 640 w 682"/>
                <a:gd name="T25" fmla="*/ 436 h 787"/>
                <a:gd name="T26" fmla="*/ 621 w 682"/>
                <a:gd name="T27" fmla="*/ 457 h 787"/>
                <a:gd name="T28" fmla="*/ 584 w 682"/>
                <a:gd name="T29" fmla="*/ 483 h 787"/>
                <a:gd name="T30" fmla="*/ 518 w 682"/>
                <a:gd name="T31" fmla="*/ 519 h 787"/>
                <a:gd name="T32" fmla="*/ 428 w 682"/>
                <a:gd name="T33" fmla="*/ 557 h 787"/>
                <a:gd name="T34" fmla="*/ 352 w 682"/>
                <a:gd name="T35" fmla="*/ 592 h 787"/>
                <a:gd name="T36" fmla="*/ 316 w 682"/>
                <a:gd name="T37" fmla="*/ 616 h 787"/>
                <a:gd name="T38" fmla="*/ 299 w 682"/>
                <a:gd name="T39" fmla="*/ 632 h 787"/>
                <a:gd name="T40" fmla="*/ 284 w 682"/>
                <a:gd name="T41" fmla="*/ 656 h 787"/>
                <a:gd name="T42" fmla="*/ 269 w 682"/>
                <a:gd name="T43" fmla="*/ 701 h 787"/>
                <a:gd name="T44" fmla="*/ 261 w 682"/>
                <a:gd name="T45" fmla="*/ 752 h 787"/>
                <a:gd name="T46" fmla="*/ 250 w 682"/>
                <a:gd name="T47" fmla="*/ 787 h 787"/>
                <a:gd name="T48" fmla="*/ 9 w 682"/>
                <a:gd name="T49" fmla="*/ 749 h 787"/>
                <a:gd name="T50" fmla="*/ 15 w 682"/>
                <a:gd name="T51" fmla="*/ 721 h 787"/>
                <a:gd name="T52" fmla="*/ 12 w 682"/>
                <a:gd name="T53" fmla="*/ 702 h 787"/>
                <a:gd name="T54" fmla="*/ 6 w 682"/>
                <a:gd name="T55" fmla="*/ 695 h 787"/>
                <a:gd name="T56" fmla="*/ 3 w 682"/>
                <a:gd name="T57" fmla="*/ 687 h 787"/>
                <a:gd name="T58" fmla="*/ 0 w 682"/>
                <a:gd name="T59" fmla="*/ 676 h 787"/>
                <a:gd name="T60" fmla="*/ 8 w 682"/>
                <a:gd name="T61" fmla="*/ 660 h 787"/>
                <a:gd name="T62" fmla="*/ 20 w 682"/>
                <a:gd name="T63" fmla="*/ 639 h 787"/>
                <a:gd name="T64" fmla="*/ 27 w 682"/>
                <a:gd name="T65" fmla="*/ 616 h 787"/>
                <a:gd name="T66" fmla="*/ 35 w 682"/>
                <a:gd name="T67" fmla="*/ 592 h 787"/>
                <a:gd name="T68" fmla="*/ 46 w 682"/>
                <a:gd name="T69" fmla="*/ 573 h 787"/>
                <a:gd name="T70" fmla="*/ 62 w 682"/>
                <a:gd name="T71" fmla="*/ 560 h 787"/>
                <a:gd name="T72" fmla="*/ 81 w 682"/>
                <a:gd name="T73" fmla="*/ 552 h 787"/>
                <a:gd name="T74" fmla="*/ 116 w 682"/>
                <a:gd name="T75" fmla="*/ 543 h 787"/>
                <a:gd name="T76" fmla="*/ 164 w 682"/>
                <a:gd name="T77" fmla="*/ 536 h 787"/>
                <a:gd name="T78" fmla="*/ 222 w 682"/>
                <a:gd name="T79" fmla="*/ 528 h 787"/>
                <a:gd name="T80" fmla="*/ 250 w 682"/>
                <a:gd name="T81" fmla="*/ 520 h 787"/>
                <a:gd name="T82" fmla="*/ 283 w 682"/>
                <a:gd name="T83" fmla="*/ 505 h 787"/>
                <a:gd name="T84" fmla="*/ 322 w 682"/>
                <a:gd name="T85" fmla="*/ 480 h 787"/>
                <a:gd name="T86" fmla="*/ 360 w 682"/>
                <a:gd name="T87" fmla="*/ 449 h 787"/>
                <a:gd name="T88" fmla="*/ 389 w 682"/>
                <a:gd name="T89" fmla="*/ 419 h 787"/>
                <a:gd name="T90" fmla="*/ 416 w 682"/>
                <a:gd name="T91" fmla="*/ 392 h 787"/>
                <a:gd name="T92" fmla="*/ 444 w 682"/>
                <a:gd name="T93" fmla="*/ 368 h 787"/>
                <a:gd name="T94" fmla="*/ 472 w 682"/>
                <a:gd name="T95" fmla="*/ 344 h 787"/>
                <a:gd name="T96" fmla="*/ 504 w 682"/>
                <a:gd name="T97" fmla="*/ 322 h 787"/>
                <a:gd name="T98" fmla="*/ 483 w 682"/>
                <a:gd name="T99" fmla="*/ 297 h 787"/>
                <a:gd name="T100" fmla="*/ 468 w 682"/>
                <a:gd name="T101" fmla="*/ 261 h 787"/>
                <a:gd name="T102" fmla="*/ 453 w 682"/>
                <a:gd name="T103" fmla="*/ 194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2" h="787">
                  <a:moveTo>
                    <a:pt x="495" y="6"/>
                  </a:moveTo>
                  <a:lnTo>
                    <a:pt x="545" y="0"/>
                  </a:lnTo>
                  <a:lnTo>
                    <a:pt x="604" y="37"/>
                  </a:lnTo>
                  <a:lnTo>
                    <a:pt x="636" y="137"/>
                  </a:lnTo>
                  <a:lnTo>
                    <a:pt x="643" y="188"/>
                  </a:lnTo>
                  <a:lnTo>
                    <a:pt x="641" y="231"/>
                  </a:lnTo>
                  <a:lnTo>
                    <a:pt x="640" y="252"/>
                  </a:lnTo>
                  <a:lnTo>
                    <a:pt x="639" y="272"/>
                  </a:lnTo>
                  <a:lnTo>
                    <a:pt x="640" y="293"/>
                  </a:lnTo>
                  <a:lnTo>
                    <a:pt x="642" y="311"/>
                  </a:lnTo>
                  <a:lnTo>
                    <a:pt x="648" y="330"/>
                  </a:lnTo>
                  <a:lnTo>
                    <a:pt x="652" y="339"/>
                  </a:lnTo>
                  <a:lnTo>
                    <a:pt x="660" y="346"/>
                  </a:lnTo>
                  <a:lnTo>
                    <a:pt x="667" y="354"/>
                  </a:lnTo>
                  <a:lnTo>
                    <a:pt x="675" y="361"/>
                  </a:lnTo>
                  <a:lnTo>
                    <a:pt x="680" y="368"/>
                  </a:lnTo>
                  <a:lnTo>
                    <a:pt x="682" y="376"/>
                  </a:lnTo>
                  <a:lnTo>
                    <a:pt x="680" y="383"/>
                  </a:lnTo>
                  <a:lnTo>
                    <a:pt x="677" y="390"/>
                  </a:lnTo>
                  <a:lnTo>
                    <a:pt x="672" y="395"/>
                  </a:lnTo>
                  <a:lnTo>
                    <a:pt x="662" y="402"/>
                  </a:lnTo>
                  <a:lnTo>
                    <a:pt x="652" y="406"/>
                  </a:lnTo>
                  <a:lnTo>
                    <a:pt x="650" y="411"/>
                  </a:lnTo>
                  <a:lnTo>
                    <a:pt x="648" y="418"/>
                  </a:lnTo>
                  <a:lnTo>
                    <a:pt x="644" y="428"/>
                  </a:lnTo>
                  <a:lnTo>
                    <a:pt x="640" y="436"/>
                  </a:lnTo>
                  <a:lnTo>
                    <a:pt x="632" y="446"/>
                  </a:lnTo>
                  <a:lnTo>
                    <a:pt x="621" y="457"/>
                  </a:lnTo>
                  <a:lnTo>
                    <a:pt x="607" y="468"/>
                  </a:lnTo>
                  <a:lnTo>
                    <a:pt x="584" y="483"/>
                  </a:lnTo>
                  <a:lnTo>
                    <a:pt x="556" y="499"/>
                  </a:lnTo>
                  <a:lnTo>
                    <a:pt x="518" y="519"/>
                  </a:lnTo>
                  <a:lnTo>
                    <a:pt x="473" y="538"/>
                  </a:lnTo>
                  <a:lnTo>
                    <a:pt x="428" y="557"/>
                  </a:lnTo>
                  <a:lnTo>
                    <a:pt x="388" y="575"/>
                  </a:lnTo>
                  <a:lnTo>
                    <a:pt x="352" y="592"/>
                  </a:lnTo>
                  <a:lnTo>
                    <a:pt x="328" y="607"/>
                  </a:lnTo>
                  <a:lnTo>
                    <a:pt x="316" y="616"/>
                  </a:lnTo>
                  <a:lnTo>
                    <a:pt x="308" y="624"/>
                  </a:lnTo>
                  <a:lnTo>
                    <a:pt x="299" y="632"/>
                  </a:lnTo>
                  <a:lnTo>
                    <a:pt x="292" y="643"/>
                  </a:lnTo>
                  <a:lnTo>
                    <a:pt x="284" y="656"/>
                  </a:lnTo>
                  <a:lnTo>
                    <a:pt x="274" y="677"/>
                  </a:lnTo>
                  <a:lnTo>
                    <a:pt x="269" y="701"/>
                  </a:lnTo>
                  <a:lnTo>
                    <a:pt x="265" y="727"/>
                  </a:lnTo>
                  <a:lnTo>
                    <a:pt x="261" y="752"/>
                  </a:lnTo>
                  <a:lnTo>
                    <a:pt x="255" y="778"/>
                  </a:lnTo>
                  <a:lnTo>
                    <a:pt x="250" y="787"/>
                  </a:lnTo>
                  <a:lnTo>
                    <a:pt x="7" y="774"/>
                  </a:lnTo>
                  <a:lnTo>
                    <a:pt x="9" y="749"/>
                  </a:lnTo>
                  <a:lnTo>
                    <a:pt x="12" y="735"/>
                  </a:lnTo>
                  <a:lnTo>
                    <a:pt x="15" y="721"/>
                  </a:lnTo>
                  <a:lnTo>
                    <a:pt x="18" y="708"/>
                  </a:lnTo>
                  <a:lnTo>
                    <a:pt x="12" y="702"/>
                  </a:lnTo>
                  <a:lnTo>
                    <a:pt x="8" y="698"/>
                  </a:lnTo>
                  <a:lnTo>
                    <a:pt x="6" y="695"/>
                  </a:lnTo>
                  <a:lnTo>
                    <a:pt x="4" y="691"/>
                  </a:lnTo>
                  <a:lnTo>
                    <a:pt x="3" y="687"/>
                  </a:lnTo>
                  <a:lnTo>
                    <a:pt x="2" y="683"/>
                  </a:lnTo>
                  <a:lnTo>
                    <a:pt x="0" y="676"/>
                  </a:lnTo>
                  <a:lnTo>
                    <a:pt x="0" y="671"/>
                  </a:lnTo>
                  <a:lnTo>
                    <a:pt x="8" y="660"/>
                  </a:lnTo>
                  <a:lnTo>
                    <a:pt x="15" y="650"/>
                  </a:lnTo>
                  <a:lnTo>
                    <a:pt x="20" y="639"/>
                  </a:lnTo>
                  <a:lnTo>
                    <a:pt x="23" y="627"/>
                  </a:lnTo>
                  <a:lnTo>
                    <a:pt x="27" y="616"/>
                  </a:lnTo>
                  <a:lnTo>
                    <a:pt x="31" y="604"/>
                  </a:lnTo>
                  <a:lnTo>
                    <a:pt x="35" y="592"/>
                  </a:lnTo>
                  <a:lnTo>
                    <a:pt x="40" y="582"/>
                  </a:lnTo>
                  <a:lnTo>
                    <a:pt x="46" y="573"/>
                  </a:lnTo>
                  <a:lnTo>
                    <a:pt x="53" y="567"/>
                  </a:lnTo>
                  <a:lnTo>
                    <a:pt x="62" y="560"/>
                  </a:lnTo>
                  <a:lnTo>
                    <a:pt x="70" y="556"/>
                  </a:lnTo>
                  <a:lnTo>
                    <a:pt x="81" y="552"/>
                  </a:lnTo>
                  <a:lnTo>
                    <a:pt x="93" y="548"/>
                  </a:lnTo>
                  <a:lnTo>
                    <a:pt x="116" y="543"/>
                  </a:lnTo>
                  <a:lnTo>
                    <a:pt x="141" y="540"/>
                  </a:lnTo>
                  <a:lnTo>
                    <a:pt x="164" y="536"/>
                  </a:lnTo>
                  <a:lnTo>
                    <a:pt x="191" y="533"/>
                  </a:lnTo>
                  <a:lnTo>
                    <a:pt x="222" y="528"/>
                  </a:lnTo>
                  <a:lnTo>
                    <a:pt x="237" y="524"/>
                  </a:lnTo>
                  <a:lnTo>
                    <a:pt x="250" y="520"/>
                  </a:lnTo>
                  <a:lnTo>
                    <a:pt x="262" y="516"/>
                  </a:lnTo>
                  <a:lnTo>
                    <a:pt x="283" y="505"/>
                  </a:lnTo>
                  <a:lnTo>
                    <a:pt x="303" y="493"/>
                  </a:lnTo>
                  <a:lnTo>
                    <a:pt x="322" y="480"/>
                  </a:lnTo>
                  <a:lnTo>
                    <a:pt x="341" y="465"/>
                  </a:lnTo>
                  <a:lnTo>
                    <a:pt x="360" y="449"/>
                  </a:lnTo>
                  <a:lnTo>
                    <a:pt x="376" y="434"/>
                  </a:lnTo>
                  <a:lnTo>
                    <a:pt x="389" y="419"/>
                  </a:lnTo>
                  <a:lnTo>
                    <a:pt x="403" y="405"/>
                  </a:lnTo>
                  <a:lnTo>
                    <a:pt x="416" y="392"/>
                  </a:lnTo>
                  <a:lnTo>
                    <a:pt x="430" y="379"/>
                  </a:lnTo>
                  <a:lnTo>
                    <a:pt x="444" y="368"/>
                  </a:lnTo>
                  <a:lnTo>
                    <a:pt x="458" y="355"/>
                  </a:lnTo>
                  <a:lnTo>
                    <a:pt x="472" y="344"/>
                  </a:lnTo>
                  <a:lnTo>
                    <a:pt x="487" y="333"/>
                  </a:lnTo>
                  <a:lnTo>
                    <a:pt x="504" y="322"/>
                  </a:lnTo>
                  <a:lnTo>
                    <a:pt x="492" y="311"/>
                  </a:lnTo>
                  <a:lnTo>
                    <a:pt x="483" y="297"/>
                  </a:lnTo>
                  <a:lnTo>
                    <a:pt x="474" y="279"/>
                  </a:lnTo>
                  <a:lnTo>
                    <a:pt x="468" y="261"/>
                  </a:lnTo>
                  <a:lnTo>
                    <a:pt x="462" y="240"/>
                  </a:lnTo>
                  <a:lnTo>
                    <a:pt x="453" y="194"/>
                  </a:lnTo>
                  <a:lnTo>
                    <a:pt x="495" y="6"/>
                  </a:lnTo>
                  <a:close/>
                </a:path>
              </a:pathLst>
            </a:custGeom>
            <a:solidFill>
              <a:srgbClr val="FFC283"/>
            </a:solidFill>
            <a:ln w="1588">
              <a:solidFill>
                <a:srgbClr val="000000"/>
              </a:solidFill>
              <a:prstDash val="solid"/>
              <a:round/>
              <a:headEnd/>
              <a:tailEnd/>
            </a:ln>
          </p:spPr>
          <p:txBody>
            <a:bodyPr/>
            <a:lstStyle/>
            <a:p>
              <a:endParaRPr lang="en-MY"/>
            </a:p>
          </p:txBody>
        </p:sp>
        <p:sp>
          <p:nvSpPr>
            <p:cNvPr id="50196" name="Freeform 20"/>
            <p:cNvSpPr>
              <a:spLocks/>
            </p:cNvSpPr>
            <p:nvPr/>
          </p:nvSpPr>
          <p:spPr bwMode="auto">
            <a:xfrm>
              <a:off x="1347" y="3405"/>
              <a:ext cx="3312" cy="434"/>
            </a:xfrm>
            <a:custGeom>
              <a:avLst/>
              <a:gdLst>
                <a:gd name="T0" fmla="*/ 108 w 3312"/>
                <a:gd name="T1" fmla="*/ 47 h 434"/>
                <a:gd name="T2" fmla="*/ 203 w 3312"/>
                <a:gd name="T3" fmla="*/ 57 h 434"/>
                <a:gd name="T4" fmla="*/ 300 w 3312"/>
                <a:gd name="T5" fmla="*/ 16 h 434"/>
                <a:gd name="T6" fmla="*/ 399 w 3312"/>
                <a:gd name="T7" fmla="*/ 72 h 434"/>
                <a:gd name="T8" fmla="*/ 506 w 3312"/>
                <a:gd name="T9" fmla="*/ 53 h 434"/>
                <a:gd name="T10" fmla="*/ 611 w 3312"/>
                <a:gd name="T11" fmla="*/ 12 h 434"/>
                <a:gd name="T12" fmla="*/ 644 w 3312"/>
                <a:gd name="T13" fmla="*/ 11 h 434"/>
                <a:gd name="T14" fmla="*/ 718 w 3312"/>
                <a:gd name="T15" fmla="*/ 45 h 434"/>
                <a:gd name="T16" fmla="*/ 771 w 3312"/>
                <a:gd name="T17" fmla="*/ 60 h 434"/>
                <a:gd name="T18" fmla="*/ 794 w 3312"/>
                <a:gd name="T19" fmla="*/ 44 h 434"/>
                <a:gd name="T20" fmla="*/ 799 w 3312"/>
                <a:gd name="T21" fmla="*/ 16 h 434"/>
                <a:gd name="T22" fmla="*/ 869 w 3312"/>
                <a:gd name="T23" fmla="*/ 33 h 434"/>
                <a:gd name="T24" fmla="*/ 939 w 3312"/>
                <a:gd name="T25" fmla="*/ 62 h 434"/>
                <a:gd name="T26" fmla="*/ 1012 w 3312"/>
                <a:gd name="T27" fmla="*/ 68 h 434"/>
                <a:gd name="T28" fmla="*/ 1092 w 3312"/>
                <a:gd name="T29" fmla="*/ 44 h 434"/>
                <a:gd name="T30" fmla="*/ 1172 w 3312"/>
                <a:gd name="T31" fmla="*/ 17 h 434"/>
                <a:gd name="T32" fmla="*/ 1224 w 3312"/>
                <a:gd name="T33" fmla="*/ 21 h 434"/>
                <a:gd name="T34" fmla="*/ 1271 w 3312"/>
                <a:gd name="T35" fmla="*/ 35 h 434"/>
                <a:gd name="T36" fmla="*/ 1316 w 3312"/>
                <a:gd name="T37" fmla="*/ 45 h 434"/>
                <a:gd name="T38" fmla="*/ 1354 w 3312"/>
                <a:gd name="T39" fmla="*/ 36 h 434"/>
                <a:gd name="T40" fmla="*/ 1401 w 3312"/>
                <a:gd name="T41" fmla="*/ 18 h 434"/>
                <a:gd name="T42" fmla="*/ 1441 w 3312"/>
                <a:gd name="T43" fmla="*/ 18 h 434"/>
                <a:gd name="T44" fmla="*/ 1486 w 3312"/>
                <a:gd name="T45" fmla="*/ 35 h 434"/>
                <a:gd name="T46" fmla="*/ 1520 w 3312"/>
                <a:gd name="T47" fmla="*/ 48 h 434"/>
                <a:gd name="T48" fmla="*/ 1593 w 3312"/>
                <a:gd name="T49" fmla="*/ 28 h 434"/>
                <a:gd name="T50" fmla="*/ 1723 w 3312"/>
                <a:gd name="T51" fmla="*/ 63 h 434"/>
                <a:gd name="T52" fmla="*/ 1813 w 3312"/>
                <a:gd name="T53" fmla="*/ 56 h 434"/>
                <a:gd name="T54" fmla="*/ 1927 w 3312"/>
                <a:gd name="T55" fmla="*/ 16 h 434"/>
                <a:gd name="T56" fmla="*/ 1961 w 3312"/>
                <a:gd name="T57" fmla="*/ 9 h 434"/>
                <a:gd name="T58" fmla="*/ 2109 w 3312"/>
                <a:gd name="T59" fmla="*/ 54 h 434"/>
                <a:gd name="T60" fmla="*/ 2143 w 3312"/>
                <a:gd name="T61" fmla="*/ 60 h 434"/>
                <a:gd name="T62" fmla="*/ 2177 w 3312"/>
                <a:gd name="T63" fmla="*/ 51 h 434"/>
                <a:gd name="T64" fmla="*/ 2267 w 3312"/>
                <a:gd name="T65" fmla="*/ 18 h 434"/>
                <a:gd name="T66" fmla="*/ 2310 w 3312"/>
                <a:gd name="T67" fmla="*/ 28 h 434"/>
                <a:gd name="T68" fmla="*/ 2359 w 3312"/>
                <a:gd name="T69" fmla="*/ 35 h 434"/>
                <a:gd name="T70" fmla="*/ 2422 w 3312"/>
                <a:gd name="T71" fmla="*/ 23 h 434"/>
                <a:gd name="T72" fmla="*/ 2484 w 3312"/>
                <a:gd name="T73" fmla="*/ 6 h 434"/>
                <a:gd name="T74" fmla="*/ 2556 w 3312"/>
                <a:gd name="T75" fmla="*/ 0 h 434"/>
                <a:gd name="T76" fmla="*/ 2584 w 3312"/>
                <a:gd name="T77" fmla="*/ 16 h 434"/>
                <a:gd name="T78" fmla="*/ 2597 w 3312"/>
                <a:gd name="T79" fmla="*/ 39 h 434"/>
                <a:gd name="T80" fmla="*/ 2633 w 3312"/>
                <a:gd name="T81" fmla="*/ 53 h 434"/>
                <a:gd name="T82" fmla="*/ 2684 w 3312"/>
                <a:gd name="T83" fmla="*/ 50 h 434"/>
                <a:gd name="T84" fmla="*/ 2775 w 3312"/>
                <a:gd name="T85" fmla="*/ 16 h 434"/>
                <a:gd name="T86" fmla="*/ 2889 w 3312"/>
                <a:gd name="T87" fmla="*/ 53 h 434"/>
                <a:gd name="T88" fmla="*/ 2997 w 3312"/>
                <a:gd name="T89" fmla="*/ 41 h 434"/>
                <a:gd name="T90" fmla="*/ 3090 w 3312"/>
                <a:gd name="T91" fmla="*/ 21 h 434"/>
                <a:gd name="T92" fmla="*/ 3141 w 3312"/>
                <a:gd name="T93" fmla="*/ 44 h 434"/>
                <a:gd name="T94" fmla="*/ 3190 w 3312"/>
                <a:gd name="T95" fmla="*/ 47 h 434"/>
                <a:gd name="T96" fmla="*/ 3312 w 3312"/>
                <a:gd name="T97" fmla="*/ 16 h 434"/>
                <a:gd name="T98" fmla="*/ 0 w 3312"/>
                <a:gd name="T99" fmla="*/ 16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12" h="434">
                  <a:moveTo>
                    <a:pt x="0" y="16"/>
                  </a:moveTo>
                  <a:lnTo>
                    <a:pt x="61" y="34"/>
                  </a:lnTo>
                  <a:lnTo>
                    <a:pt x="108" y="47"/>
                  </a:lnTo>
                  <a:lnTo>
                    <a:pt x="145" y="56"/>
                  </a:lnTo>
                  <a:lnTo>
                    <a:pt x="176" y="59"/>
                  </a:lnTo>
                  <a:lnTo>
                    <a:pt x="203" y="57"/>
                  </a:lnTo>
                  <a:lnTo>
                    <a:pt x="231" y="49"/>
                  </a:lnTo>
                  <a:lnTo>
                    <a:pt x="262" y="35"/>
                  </a:lnTo>
                  <a:lnTo>
                    <a:pt x="300" y="16"/>
                  </a:lnTo>
                  <a:lnTo>
                    <a:pt x="335" y="45"/>
                  </a:lnTo>
                  <a:lnTo>
                    <a:pt x="367" y="63"/>
                  </a:lnTo>
                  <a:lnTo>
                    <a:pt x="399" y="72"/>
                  </a:lnTo>
                  <a:lnTo>
                    <a:pt x="433" y="72"/>
                  </a:lnTo>
                  <a:lnTo>
                    <a:pt x="468" y="65"/>
                  </a:lnTo>
                  <a:lnTo>
                    <a:pt x="506" y="53"/>
                  </a:lnTo>
                  <a:lnTo>
                    <a:pt x="549" y="36"/>
                  </a:lnTo>
                  <a:lnTo>
                    <a:pt x="599" y="16"/>
                  </a:lnTo>
                  <a:lnTo>
                    <a:pt x="611" y="12"/>
                  </a:lnTo>
                  <a:lnTo>
                    <a:pt x="620" y="11"/>
                  </a:lnTo>
                  <a:lnTo>
                    <a:pt x="632" y="10"/>
                  </a:lnTo>
                  <a:lnTo>
                    <a:pt x="644" y="11"/>
                  </a:lnTo>
                  <a:lnTo>
                    <a:pt x="653" y="14"/>
                  </a:lnTo>
                  <a:lnTo>
                    <a:pt x="689" y="30"/>
                  </a:lnTo>
                  <a:lnTo>
                    <a:pt x="718" y="45"/>
                  </a:lnTo>
                  <a:lnTo>
                    <a:pt x="743" y="56"/>
                  </a:lnTo>
                  <a:lnTo>
                    <a:pt x="757" y="60"/>
                  </a:lnTo>
                  <a:lnTo>
                    <a:pt x="771" y="60"/>
                  </a:lnTo>
                  <a:lnTo>
                    <a:pt x="782" y="57"/>
                  </a:lnTo>
                  <a:lnTo>
                    <a:pt x="790" y="51"/>
                  </a:lnTo>
                  <a:lnTo>
                    <a:pt x="794" y="44"/>
                  </a:lnTo>
                  <a:lnTo>
                    <a:pt x="799" y="34"/>
                  </a:lnTo>
                  <a:lnTo>
                    <a:pt x="800" y="24"/>
                  </a:lnTo>
                  <a:lnTo>
                    <a:pt x="799" y="16"/>
                  </a:lnTo>
                  <a:lnTo>
                    <a:pt x="823" y="17"/>
                  </a:lnTo>
                  <a:lnTo>
                    <a:pt x="847" y="24"/>
                  </a:lnTo>
                  <a:lnTo>
                    <a:pt x="869" y="33"/>
                  </a:lnTo>
                  <a:lnTo>
                    <a:pt x="892" y="44"/>
                  </a:lnTo>
                  <a:lnTo>
                    <a:pt x="915" y="53"/>
                  </a:lnTo>
                  <a:lnTo>
                    <a:pt x="939" y="62"/>
                  </a:lnTo>
                  <a:lnTo>
                    <a:pt x="963" y="68"/>
                  </a:lnTo>
                  <a:lnTo>
                    <a:pt x="987" y="71"/>
                  </a:lnTo>
                  <a:lnTo>
                    <a:pt x="1012" y="68"/>
                  </a:lnTo>
                  <a:lnTo>
                    <a:pt x="1039" y="62"/>
                  </a:lnTo>
                  <a:lnTo>
                    <a:pt x="1066" y="53"/>
                  </a:lnTo>
                  <a:lnTo>
                    <a:pt x="1092" y="44"/>
                  </a:lnTo>
                  <a:lnTo>
                    <a:pt x="1118" y="33"/>
                  </a:lnTo>
                  <a:lnTo>
                    <a:pt x="1146" y="24"/>
                  </a:lnTo>
                  <a:lnTo>
                    <a:pt x="1172" y="17"/>
                  </a:lnTo>
                  <a:lnTo>
                    <a:pt x="1190" y="16"/>
                  </a:lnTo>
                  <a:lnTo>
                    <a:pt x="1207" y="16"/>
                  </a:lnTo>
                  <a:lnTo>
                    <a:pt x="1224" y="21"/>
                  </a:lnTo>
                  <a:lnTo>
                    <a:pt x="1240" y="25"/>
                  </a:lnTo>
                  <a:lnTo>
                    <a:pt x="1256" y="30"/>
                  </a:lnTo>
                  <a:lnTo>
                    <a:pt x="1271" y="35"/>
                  </a:lnTo>
                  <a:lnTo>
                    <a:pt x="1288" y="40"/>
                  </a:lnTo>
                  <a:lnTo>
                    <a:pt x="1303" y="44"/>
                  </a:lnTo>
                  <a:lnTo>
                    <a:pt x="1316" y="45"/>
                  </a:lnTo>
                  <a:lnTo>
                    <a:pt x="1328" y="44"/>
                  </a:lnTo>
                  <a:lnTo>
                    <a:pt x="1341" y="40"/>
                  </a:lnTo>
                  <a:lnTo>
                    <a:pt x="1354" y="36"/>
                  </a:lnTo>
                  <a:lnTo>
                    <a:pt x="1368" y="30"/>
                  </a:lnTo>
                  <a:lnTo>
                    <a:pt x="1381" y="26"/>
                  </a:lnTo>
                  <a:lnTo>
                    <a:pt x="1401" y="18"/>
                  </a:lnTo>
                  <a:lnTo>
                    <a:pt x="1415" y="16"/>
                  </a:lnTo>
                  <a:lnTo>
                    <a:pt x="1429" y="17"/>
                  </a:lnTo>
                  <a:lnTo>
                    <a:pt x="1441" y="18"/>
                  </a:lnTo>
                  <a:lnTo>
                    <a:pt x="1457" y="23"/>
                  </a:lnTo>
                  <a:lnTo>
                    <a:pt x="1472" y="27"/>
                  </a:lnTo>
                  <a:lnTo>
                    <a:pt x="1486" y="35"/>
                  </a:lnTo>
                  <a:lnTo>
                    <a:pt x="1497" y="42"/>
                  </a:lnTo>
                  <a:lnTo>
                    <a:pt x="1510" y="47"/>
                  </a:lnTo>
                  <a:lnTo>
                    <a:pt x="1520" y="48"/>
                  </a:lnTo>
                  <a:lnTo>
                    <a:pt x="1528" y="47"/>
                  </a:lnTo>
                  <a:lnTo>
                    <a:pt x="1555" y="41"/>
                  </a:lnTo>
                  <a:lnTo>
                    <a:pt x="1593" y="28"/>
                  </a:lnTo>
                  <a:lnTo>
                    <a:pt x="1673" y="53"/>
                  </a:lnTo>
                  <a:lnTo>
                    <a:pt x="1699" y="60"/>
                  </a:lnTo>
                  <a:lnTo>
                    <a:pt x="1723" y="63"/>
                  </a:lnTo>
                  <a:lnTo>
                    <a:pt x="1749" y="63"/>
                  </a:lnTo>
                  <a:lnTo>
                    <a:pt x="1784" y="60"/>
                  </a:lnTo>
                  <a:lnTo>
                    <a:pt x="1813" y="56"/>
                  </a:lnTo>
                  <a:lnTo>
                    <a:pt x="1850" y="46"/>
                  </a:lnTo>
                  <a:lnTo>
                    <a:pt x="1891" y="30"/>
                  </a:lnTo>
                  <a:lnTo>
                    <a:pt x="1927" y="16"/>
                  </a:lnTo>
                  <a:lnTo>
                    <a:pt x="1938" y="12"/>
                  </a:lnTo>
                  <a:lnTo>
                    <a:pt x="1950" y="10"/>
                  </a:lnTo>
                  <a:lnTo>
                    <a:pt x="1961" y="9"/>
                  </a:lnTo>
                  <a:lnTo>
                    <a:pt x="1970" y="10"/>
                  </a:lnTo>
                  <a:lnTo>
                    <a:pt x="1981" y="12"/>
                  </a:lnTo>
                  <a:lnTo>
                    <a:pt x="2109" y="54"/>
                  </a:lnTo>
                  <a:lnTo>
                    <a:pt x="2119" y="58"/>
                  </a:lnTo>
                  <a:lnTo>
                    <a:pt x="2131" y="60"/>
                  </a:lnTo>
                  <a:lnTo>
                    <a:pt x="2143" y="60"/>
                  </a:lnTo>
                  <a:lnTo>
                    <a:pt x="2153" y="60"/>
                  </a:lnTo>
                  <a:lnTo>
                    <a:pt x="2165" y="57"/>
                  </a:lnTo>
                  <a:lnTo>
                    <a:pt x="2177" y="51"/>
                  </a:lnTo>
                  <a:lnTo>
                    <a:pt x="2239" y="16"/>
                  </a:lnTo>
                  <a:lnTo>
                    <a:pt x="2252" y="16"/>
                  </a:lnTo>
                  <a:lnTo>
                    <a:pt x="2267" y="18"/>
                  </a:lnTo>
                  <a:lnTo>
                    <a:pt x="2282" y="21"/>
                  </a:lnTo>
                  <a:lnTo>
                    <a:pt x="2296" y="25"/>
                  </a:lnTo>
                  <a:lnTo>
                    <a:pt x="2310" y="28"/>
                  </a:lnTo>
                  <a:lnTo>
                    <a:pt x="2326" y="32"/>
                  </a:lnTo>
                  <a:lnTo>
                    <a:pt x="2339" y="34"/>
                  </a:lnTo>
                  <a:lnTo>
                    <a:pt x="2359" y="35"/>
                  </a:lnTo>
                  <a:lnTo>
                    <a:pt x="2379" y="34"/>
                  </a:lnTo>
                  <a:lnTo>
                    <a:pt x="2401" y="28"/>
                  </a:lnTo>
                  <a:lnTo>
                    <a:pt x="2422" y="23"/>
                  </a:lnTo>
                  <a:lnTo>
                    <a:pt x="2442" y="17"/>
                  </a:lnTo>
                  <a:lnTo>
                    <a:pt x="2463" y="12"/>
                  </a:lnTo>
                  <a:lnTo>
                    <a:pt x="2484" y="6"/>
                  </a:lnTo>
                  <a:lnTo>
                    <a:pt x="2507" y="2"/>
                  </a:lnTo>
                  <a:lnTo>
                    <a:pt x="2529" y="0"/>
                  </a:lnTo>
                  <a:lnTo>
                    <a:pt x="2556" y="0"/>
                  </a:lnTo>
                  <a:lnTo>
                    <a:pt x="2592" y="1"/>
                  </a:lnTo>
                  <a:lnTo>
                    <a:pt x="2585" y="10"/>
                  </a:lnTo>
                  <a:lnTo>
                    <a:pt x="2584" y="16"/>
                  </a:lnTo>
                  <a:lnTo>
                    <a:pt x="2584" y="23"/>
                  </a:lnTo>
                  <a:lnTo>
                    <a:pt x="2589" y="33"/>
                  </a:lnTo>
                  <a:lnTo>
                    <a:pt x="2597" y="39"/>
                  </a:lnTo>
                  <a:lnTo>
                    <a:pt x="2609" y="46"/>
                  </a:lnTo>
                  <a:lnTo>
                    <a:pt x="2621" y="50"/>
                  </a:lnTo>
                  <a:lnTo>
                    <a:pt x="2633" y="53"/>
                  </a:lnTo>
                  <a:lnTo>
                    <a:pt x="2649" y="56"/>
                  </a:lnTo>
                  <a:lnTo>
                    <a:pt x="2664" y="53"/>
                  </a:lnTo>
                  <a:lnTo>
                    <a:pt x="2684" y="50"/>
                  </a:lnTo>
                  <a:lnTo>
                    <a:pt x="2710" y="42"/>
                  </a:lnTo>
                  <a:lnTo>
                    <a:pt x="2746" y="28"/>
                  </a:lnTo>
                  <a:lnTo>
                    <a:pt x="2775" y="16"/>
                  </a:lnTo>
                  <a:lnTo>
                    <a:pt x="2813" y="34"/>
                  </a:lnTo>
                  <a:lnTo>
                    <a:pt x="2852" y="47"/>
                  </a:lnTo>
                  <a:lnTo>
                    <a:pt x="2889" y="53"/>
                  </a:lnTo>
                  <a:lnTo>
                    <a:pt x="2925" y="56"/>
                  </a:lnTo>
                  <a:lnTo>
                    <a:pt x="2961" y="51"/>
                  </a:lnTo>
                  <a:lnTo>
                    <a:pt x="2997" y="41"/>
                  </a:lnTo>
                  <a:lnTo>
                    <a:pt x="3034" y="27"/>
                  </a:lnTo>
                  <a:lnTo>
                    <a:pt x="3071" y="9"/>
                  </a:lnTo>
                  <a:lnTo>
                    <a:pt x="3090" y="21"/>
                  </a:lnTo>
                  <a:lnTo>
                    <a:pt x="3107" y="32"/>
                  </a:lnTo>
                  <a:lnTo>
                    <a:pt x="3127" y="39"/>
                  </a:lnTo>
                  <a:lnTo>
                    <a:pt x="3141" y="44"/>
                  </a:lnTo>
                  <a:lnTo>
                    <a:pt x="3157" y="47"/>
                  </a:lnTo>
                  <a:lnTo>
                    <a:pt x="3173" y="47"/>
                  </a:lnTo>
                  <a:lnTo>
                    <a:pt x="3190" y="47"/>
                  </a:lnTo>
                  <a:lnTo>
                    <a:pt x="3213" y="42"/>
                  </a:lnTo>
                  <a:lnTo>
                    <a:pt x="3258" y="33"/>
                  </a:lnTo>
                  <a:lnTo>
                    <a:pt x="3312" y="16"/>
                  </a:lnTo>
                  <a:lnTo>
                    <a:pt x="3312" y="434"/>
                  </a:lnTo>
                  <a:lnTo>
                    <a:pt x="0" y="434"/>
                  </a:lnTo>
                  <a:lnTo>
                    <a:pt x="0" y="16"/>
                  </a:lnTo>
                  <a:close/>
                </a:path>
              </a:pathLst>
            </a:custGeom>
            <a:solidFill>
              <a:srgbClr val="00FFFF"/>
            </a:solidFill>
            <a:ln w="1588">
              <a:solidFill>
                <a:srgbClr val="000000"/>
              </a:solidFill>
              <a:prstDash val="solid"/>
              <a:round/>
              <a:headEnd/>
              <a:tailEnd/>
            </a:ln>
          </p:spPr>
          <p:txBody>
            <a:bodyPr/>
            <a:lstStyle/>
            <a:p>
              <a:endParaRPr lang="en-MY"/>
            </a:p>
          </p:txBody>
        </p:sp>
        <p:sp>
          <p:nvSpPr>
            <p:cNvPr id="50197" name="Freeform 21"/>
            <p:cNvSpPr>
              <a:spLocks/>
            </p:cNvSpPr>
            <p:nvPr/>
          </p:nvSpPr>
          <p:spPr bwMode="auto">
            <a:xfrm>
              <a:off x="2114" y="3320"/>
              <a:ext cx="23" cy="82"/>
            </a:xfrm>
            <a:custGeom>
              <a:avLst/>
              <a:gdLst>
                <a:gd name="T0" fmla="*/ 0 w 23"/>
                <a:gd name="T1" fmla="*/ 82 h 82"/>
                <a:gd name="T2" fmla="*/ 0 w 23"/>
                <a:gd name="T3" fmla="*/ 82 h 82"/>
                <a:gd name="T4" fmla="*/ 1 w 23"/>
                <a:gd name="T5" fmla="*/ 79 h 82"/>
                <a:gd name="T6" fmla="*/ 2 w 23"/>
                <a:gd name="T7" fmla="*/ 76 h 82"/>
                <a:gd name="T8" fmla="*/ 2 w 23"/>
                <a:gd name="T9" fmla="*/ 74 h 82"/>
                <a:gd name="T10" fmla="*/ 3 w 23"/>
                <a:gd name="T11" fmla="*/ 72 h 82"/>
                <a:gd name="T12" fmla="*/ 3 w 23"/>
                <a:gd name="T13" fmla="*/ 68 h 82"/>
                <a:gd name="T14" fmla="*/ 3 w 23"/>
                <a:gd name="T15" fmla="*/ 66 h 82"/>
                <a:gd name="T16" fmla="*/ 3 w 23"/>
                <a:gd name="T17" fmla="*/ 64 h 82"/>
                <a:gd name="T18" fmla="*/ 4 w 23"/>
                <a:gd name="T19" fmla="*/ 61 h 82"/>
                <a:gd name="T20" fmla="*/ 4 w 23"/>
                <a:gd name="T21" fmla="*/ 59 h 82"/>
                <a:gd name="T22" fmla="*/ 4 w 23"/>
                <a:gd name="T23" fmla="*/ 56 h 82"/>
                <a:gd name="T24" fmla="*/ 4 w 23"/>
                <a:gd name="T25" fmla="*/ 54 h 82"/>
                <a:gd name="T26" fmla="*/ 5 w 23"/>
                <a:gd name="T27" fmla="*/ 52 h 82"/>
                <a:gd name="T28" fmla="*/ 5 w 23"/>
                <a:gd name="T29" fmla="*/ 50 h 82"/>
                <a:gd name="T30" fmla="*/ 5 w 23"/>
                <a:gd name="T31" fmla="*/ 48 h 82"/>
                <a:gd name="T32" fmla="*/ 5 w 23"/>
                <a:gd name="T33" fmla="*/ 46 h 82"/>
                <a:gd name="T34" fmla="*/ 5 w 23"/>
                <a:gd name="T35" fmla="*/ 43 h 82"/>
                <a:gd name="T36" fmla="*/ 6 w 23"/>
                <a:gd name="T37" fmla="*/ 41 h 82"/>
                <a:gd name="T38" fmla="*/ 8 w 23"/>
                <a:gd name="T39" fmla="*/ 39 h 82"/>
                <a:gd name="T40" fmla="*/ 8 w 23"/>
                <a:gd name="T41" fmla="*/ 37 h 82"/>
                <a:gd name="T42" fmla="*/ 8 w 23"/>
                <a:gd name="T43" fmla="*/ 34 h 82"/>
                <a:gd name="T44" fmla="*/ 8 w 23"/>
                <a:gd name="T45" fmla="*/ 31 h 82"/>
                <a:gd name="T46" fmla="*/ 9 w 23"/>
                <a:gd name="T47" fmla="*/ 29 h 82"/>
                <a:gd name="T48" fmla="*/ 10 w 23"/>
                <a:gd name="T49" fmla="*/ 27 h 82"/>
                <a:gd name="T50" fmla="*/ 11 w 23"/>
                <a:gd name="T51" fmla="*/ 24 h 82"/>
                <a:gd name="T52" fmla="*/ 11 w 23"/>
                <a:gd name="T53" fmla="*/ 22 h 82"/>
                <a:gd name="T54" fmla="*/ 13 w 23"/>
                <a:gd name="T55" fmla="*/ 19 h 82"/>
                <a:gd name="T56" fmla="*/ 14 w 23"/>
                <a:gd name="T57" fmla="*/ 16 h 82"/>
                <a:gd name="T58" fmla="*/ 15 w 23"/>
                <a:gd name="T59" fmla="*/ 13 h 82"/>
                <a:gd name="T60" fmla="*/ 16 w 23"/>
                <a:gd name="T61" fmla="*/ 10 h 82"/>
                <a:gd name="T62" fmla="*/ 18 w 23"/>
                <a:gd name="T63" fmla="*/ 6 h 82"/>
                <a:gd name="T64" fmla="*/ 23 w 23"/>
                <a:gd name="T6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 h="82">
                  <a:moveTo>
                    <a:pt x="0" y="82"/>
                  </a:moveTo>
                  <a:lnTo>
                    <a:pt x="0" y="82"/>
                  </a:lnTo>
                  <a:lnTo>
                    <a:pt x="1" y="79"/>
                  </a:lnTo>
                  <a:lnTo>
                    <a:pt x="2" y="76"/>
                  </a:lnTo>
                  <a:lnTo>
                    <a:pt x="2" y="74"/>
                  </a:lnTo>
                  <a:lnTo>
                    <a:pt x="3" y="72"/>
                  </a:lnTo>
                  <a:lnTo>
                    <a:pt x="3" y="68"/>
                  </a:lnTo>
                  <a:lnTo>
                    <a:pt x="3" y="66"/>
                  </a:lnTo>
                  <a:lnTo>
                    <a:pt x="3" y="64"/>
                  </a:lnTo>
                  <a:lnTo>
                    <a:pt x="4" y="61"/>
                  </a:lnTo>
                  <a:lnTo>
                    <a:pt x="4" y="59"/>
                  </a:lnTo>
                  <a:lnTo>
                    <a:pt x="4" y="56"/>
                  </a:lnTo>
                  <a:lnTo>
                    <a:pt x="4" y="54"/>
                  </a:lnTo>
                  <a:lnTo>
                    <a:pt x="5" y="52"/>
                  </a:lnTo>
                  <a:lnTo>
                    <a:pt x="5" y="50"/>
                  </a:lnTo>
                  <a:lnTo>
                    <a:pt x="5" y="48"/>
                  </a:lnTo>
                  <a:lnTo>
                    <a:pt x="5" y="46"/>
                  </a:lnTo>
                  <a:lnTo>
                    <a:pt x="5" y="43"/>
                  </a:lnTo>
                  <a:lnTo>
                    <a:pt x="6" y="41"/>
                  </a:lnTo>
                  <a:lnTo>
                    <a:pt x="8" y="39"/>
                  </a:lnTo>
                  <a:lnTo>
                    <a:pt x="8" y="37"/>
                  </a:lnTo>
                  <a:lnTo>
                    <a:pt x="8" y="34"/>
                  </a:lnTo>
                  <a:lnTo>
                    <a:pt x="8" y="31"/>
                  </a:lnTo>
                  <a:lnTo>
                    <a:pt x="9" y="29"/>
                  </a:lnTo>
                  <a:lnTo>
                    <a:pt x="10" y="27"/>
                  </a:lnTo>
                  <a:lnTo>
                    <a:pt x="11" y="24"/>
                  </a:lnTo>
                  <a:lnTo>
                    <a:pt x="11" y="22"/>
                  </a:lnTo>
                  <a:lnTo>
                    <a:pt x="13" y="19"/>
                  </a:lnTo>
                  <a:lnTo>
                    <a:pt x="14" y="16"/>
                  </a:lnTo>
                  <a:lnTo>
                    <a:pt x="15" y="13"/>
                  </a:lnTo>
                  <a:lnTo>
                    <a:pt x="16" y="10"/>
                  </a:lnTo>
                  <a:lnTo>
                    <a:pt x="18" y="6"/>
                  </a:lnTo>
                  <a:lnTo>
                    <a:pt x="23"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sp>
          <p:nvSpPr>
            <p:cNvPr id="50198" name="Freeform 22"/>
            <p:cNvSpPr>
              <a:spLocks/>
            </p:cNvSpPr>
            <p:nvPr/>
          </p:nvSpPr>
          <p:spPr bwMode="auto">
            <a:xfrm>
              <a:off x="2601" y="3010"/>
              <a:ext cx="34" cy="7"/>
            </a:xfrm>
            <a:custGeom>
              <a:avLst/>
              <a:gdLst>
                <a:gd name="T0" fmla="*/ 0 w 34"/>
                <a:gd name="T1" fmla="*/ 7 h 7"/>
                <a:gd name="T2" fmla="*/ 0 w 34"/>
                <a:gd name="T3" fmla="*/ 7 h 7"/>
                <a:gd name="T4" fmla="*/ 0 w 34"/>
                <a:gd name="T5" fmla="*/ 6 h 7"/>
                <a:gd name="T6" fmla="*/ 1 w 34"/>
                <a:gd name="T7" fmla="*/ 6 h 7"/>
                <a:gd name="T8" fmla="*/ 2 w 34"/>
                <a:gd name="T9" fmla="*/ 5 h 7"/>
                <a:gd name="T10" fmla="*/ 3 w 34"/>
                <a:gd name="T11" fmla="*/ 5 h 7"/>
                <a:gd name="T12" fmla="*/ 4 w 34"/>
                <a:gd name="T13" fmla="*/ 4 h 7"/>
                <a:gd name="T14" fmla="*/ 5 w 34"/>
                <a:gd name="T15" fmla="*/ 4 h 7"/>
                <a:gd name="T16" fmla="*/ 6 w 34"/>
                <a:gd name="T17" fmla="*/ 3 h 7"/>
                <a:gd name="T18" fmla="*/ 7 w 34"/>
                <a:gd name="T19" fmla="*/ 2 h 7"/>
                <a:gd name="T20" fmla="*/ 8 w 34"/>
                <a:gd name="T21" fmla="*/ 2 h 7"/>
                <a:gd name="T22" fmla="*/ 10 w 34"/>
                <a:gd name="T23" fmla="*/ 2 h 7"/>
                <a:gd name="T24" fmla="*/ 11 w 34"/>
                <a:gd name="T25" fmla="*/ 2 h 7"/>
                <a:gd name="T26" fmla="*/ 12 w 34"/>
                <a:gd name="T27" fmla="*/ 1 h 7"/>
                <a:gd name="T28" fmla="*/ 13 w 34"/>
                <a:gd name="T29" fmla="*/ 1 h 7"/>
                <a:gd name="T30" fmla="*/ 14 w 34"/>
                <a:gd name="T31" fmla="*/ 0 h 7"/>
                <a:gd name="T32" fmla="*/ 15 w 34"/>
                <a:gd name="T33" fmla="*/ 0 h 7"/>
                <a:gd name="T34" fmla="*/ 16 w 34"/>
                <a:gd name="T35" fmla="*/ 0 h 7"/>
                <a:gd name="T36" fmla="*/ 17 w 34"/>
                <a:gd name="T37" fmla="*/ 0 h 7"/>
                <a:gd name="T38" fmla="*/ 18 w 34"/>
                <a:gd name="T39" fmla="*/ 0 h 7"/>
                <a:gd name="T40" fmla="*/ 20 w 34"/>
                <a:gd name="T41" fmla="*/ 0 h 7"/>
                <a:gd name="T42" fmla="*/ 22 w 34"/>
                <a:gd name="T43" fmla="*/ 0 h 7"/>
                <a:gd name="T44" fmla="*/ 22 w 34"/>
                <a:gd name="T45" fmla="*/ 0 h 7"/>
                <a:gd name="T46" fmla="*/ 23 w 34"/>
                <a:gd name="T47" fmla="*/ 0 h 7"/>
                <a:gd name="T48" fmla="*/ 24 w 34"/>
                <a:gd name="T49" fmla="*/ 0 h 7"/>
                <a:gd name="T50" fmla="*/ 25 w 34"/>
                <a:gd name="T51" fmla="*/ 0 h 7"/>
                <a:gd name="T52" fmla="*/ 27 w 34"/>
                <a:gd name="T53" fmla="*/ 0 h 7"/>
                <a:gd name="T54" fmla="*/ 27 w 34"/>
                <a:gd name="T55" fmla="*/ 0 h 7"/>
                <a:gd name="T56" fmla="*/ 28 w 34"/>
                <a:gd name="T57" fmla="*/ 0 h 7"/>
                <a:gd name="T58" fmla="*/ 29 w 34"/>
                <a:gd name="T59" fmla="*/ 0 h 7"/>
                <a:gd name="T60" fmla="*/ 30 w 34"/>
                <a:gd name="T61" fmla="*/ 0 h 7"/>
                <a:gd name="T62" fmla="*/ 31 w 34"/>
                <a:gd name="T63" fmla="*/ 0 h 7"/>
                <a:gd name="T64" fmla="*/ 34 w 34"/>
                <a:gd name="T6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 h="7">
                  <a:moveTo>
                    <a:pt x="0" y="7"/>
                  </a:moveTo>
                  <a:lnTo>
                    <a:pt x="0" y="7"/>
                  </a:lnTo>
                  <a:lnTo>
                    <a:pt x="0" y="6"/>
                  </a:lnTo>
                  <a:lnTo>
                    <a:pt x="1" y="6"/>
                  </a:lnTo>
                  <a:lnTo>
                    <a:pt x="2" y="5"/>
                  </a:lnTo>
                  <a:lnTo>
                    <a:pt x="3" y="5"/>
                  </a:lnTo>
                  <a:lnTo>
                    <a:pt x="4" y="4"/>
                  </a:lnTo>
                  <a:lnTo>
                    <a:pt x="5" y="4"/>
                  </a:lnTo>
                  <a:lnTo>
                    <a:pt x="6" y="3"/>
                  </a:lnTo>
                  <a:lnTo>
                    <a:pt x="7" y="2"/>
                  </a:lnTo>
                  <a:lnTo>
                    <a:pt x="8" y="2"/>
                  </a:lnTo>
                  <a:lnTo>
                    <a:pt x="10" y="2"/>
                  </a:lnTo>
                  <a:lnTo>
                    <a:pt x="11" y="2"/>
                  </a:lnTo>
                  <a:lnTo>
                    <a:pt x="12" y="1"/>
                  </a:lnTo>
                  <a:lnTo>
                    <a:pt x="13" y="1"/>
                  </a:lnTo>
                  <a:lnTo>
                    <a:pt x="14" y="0"/>
                  </a:lnTo>
                  <a:lnTo>
                    <a:pt x="15" y="0"/>
                  </a:lnTo>
                  <a:lnTo>
                    <a:pt x="16" y="0"/>
                  </a:lnTo>
                  <a:lnTo>
                    <a:pt x="17" y="0"/>
                  </a:lnTo>
                  <a:lnTo>
                    <a:pt x="18" y="0"/>
                  </a:lnTo>
                  <a:lnTo>
                    <a:pt x="20" y="0"/>
                  </a:lnTo>
                  <a:lnTo>
                    <a:pt x="22" y="0"/>
                  </a:lnTo>
                  <a:lnTo>
                    <a:pt x="22" y="0"/>
                  </a:lnTo>
                  <a:lnTo>
                    <a:pt x="23" y="0"/>
                  </a:lnTo>
                  <a:lnTo>
                    <a:pt x="24" y="0"/>
                  </a:lnTo>
                  <a:lnTo>
                    <a:pt x="25" y="0"/>
                  </a:lnTo>
                  <a:lnTo>
                    <a:pt x="27" y="0"/>
                  </a:lnTo>
                  <a:lnTo>
                    <a:pt x="27" y="0"/>
                  </a:lnTo>
                  <a:lnTo>
                    <a:pt x="28" y="0"/>
                  </a:lnTo>
                  <a:lnTo>
                    <a:pt x="29" y="0"/>
                  </a:lnTo>
                  <a:lnTo>
                    <a:pt x="30" y="0"/>
                  </a:lnTo>
                  <a:lnTo>
                    <a:pt x="31" y="0"/>
                  </a:lnTo>
                  <a:lnTo>
                    <a:pt x="34"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sp>
          <p:nvSpPr>
            <p:cNvPr id="50199" name="Freeform 23"/>
            <p:cNvSpPr>
              <a:spLocks/>
            </p:cNvSpPr>
            <p:nvPr/>
          </p:nvSpPr>
          <p:spPr bwMode="auto">
            <a:xfrm>
              <a:off x="2334" y="3191"/>
              <a:ext cx="127" cy="125"/>
            </a:xfrm>
            <a:custGeom>
              <a:avLst/>
              <a:gdLst>
                <a:gd name="T0" fmla="*/ 0 w 127"/>
                <a:gd name="T1" fmla="*/ 23 h 125"/>
                <a:gd name="T2" fmla="*/ 48 w 127"/>
                <a:gd name="T3" fmla="*/ 0 h 125"/>
                <a:gd name="T4" fmla="*/ 127 w 127"/>
                <a:gd name="T5" fmla="*/ 96 h 125"/>
                <a:gd name="T6" fmla="*/ 80 w 127"/>
                <a:gd name="T7" fmla="*/ 125 h 125"/>
                <a:gd name="T8" fmla="*/ 0 w 127"/>
                <a:gd name="T9" fmla="*/ 23 h 125"/>
              </a:gdLst>
              <a:ahLst/>
              <a:cxnLst>
                <a:cxn ang="0">
                  <a:pos x="T0" y="T1"/>
                </a:cxn>
                <a:cxn ang="0">
                  <a:pos x="T2" y="T3"/>
                </a:cxn>
                <a:cxn ang="0">
                  <a:pos x="T4" y="T5"/>
                </a:cxn>
                <a:cxn ang="0">
                  <a:pos x="T6" y="T7"/>
                </a:cxn>
                <a:cxn ang="0">
                  <a:pos x="T8" y="T9"/>
                </a:cxn>
              </a:cxnLst>
              <a:rect l="0" t="0" r="r" b="b"/>
              <a:pathLst>
                <a:path w="127" h="125">
                  <a:moveTo>
                    <a:pt x="0" y="23"/>
                  </a:moveTo>
                  <a:lnTo>
                    <a:pt x="48" y="0"/>
                  </a:lnTo>
                  <a:lnTo>
                    <a:pt x="127" y="96"/>
                  </a:lnTo>
                  <a:lnTo>
                    <a:pt x="80" y="125"/>
                  </a:lnTo>
                  <a:lnTo>
                    <a:pt x="0" y="23"/>
                  </a:lnTo>
                  <a:close/>
                </a:path>
              </a:pathLst>
            </a:custGeom>
            <a:solidFill>
              <a:srgbClr val="FFFF14"/>
            </a:solidFill>
            <a:ln w="1588">
              <a:solidFill>
                <a:srgbClr val="000000"/>
              </a:solidFill>
              <a:prstDash val="solid"/>
              <a:round/>
              <a:headEnd/>
              <a:tailEnd/>
            </a:ln>
          </p:spPr>
          <p:txBody>
            <a:bodyPr/>
            <a:lstStyle/>
            <a:p>
              <a:endParaRPr lang="en-MY"/>
            </a:p>
          </p:txBody>
        </p:sp>
        <p:sp>
          <p:nvSpPr>
            <p:cNvPr id="50200" name="Freeform 24"/>
            <p:cNvSpPr>
              <a:spLocks/>
            </p:cNvSpPr>
            <p:nvPr/>
          </p:nvSpPr>
          <p:spPr bwMode="auto">
            <a:xfrm>
              <a:off x="2350" y="3204"/>
              <a:ext cx="96" cy="97"/>
            </a:xfrm>
            <a:custGeom>
              <a:avLst/>
              <a:gdLst>
                <a:gd name="T0" fmla="*/ 52 w 96"/>
                <a:gd name="T1" fmla="*/ 0 h 97"/>
                <a:gd name="T2" fmla="*/ 62 w 96"/>
                <a:gd name="T3" fmla="*/ 1 h 97"/>
                <a:gd name="T4" fmla="*/ 70 w 96"/>
                <a:gd name="T5" fmla="*/ 4 h 97"/>
                <a:gd name="T6" fmla="*/ 77 w 96"/>
                <a:gd name="T7" fmla="*/ 10 h 97"/>
                <a:gd name="T8" fmla="*/ 84 w 96"/>
                <a:gd name="T9" fmla="*/ 15 h 97"/>
                <a:gd name="T10" fmla="*/ 89 w 96"/>
                <a:gd name="T11" fmla="*/ 24 h 97"/>
                <a:gd name="T12" fmla="*/ 94 w 96"/>
                <a:gd name="T13" fmla="*/ 33 h 97"/>
                <a:gd name="T14" fmla="*/ 96 w 96"/>
                <a:gd name="T15" fmla="*/ 43 h 97"/>
                <a:gd name="T16" fmla="*/ 96 w 96"/>
                <a:gd name="T17" fmla="*/ 53 h 97"/>
                <a:gd name="T18" fmla="*/ 94 w 96"/>
                <a:gd name="T19" fmla="*/ 63 h 97"/>
                <a:gd name="T20" fmla="*/ 89 w 96"/>
                <a:gd name="T21" fmla="*/ 72 h 97"/>
                <a:gd name="T22" fmla="*/ 84 w 96"/>
                <a:gd name="T23" fmla="*/ 79 h 97"/>
                <a:gd name="T24" fmla="*/ 77 w 96"/>
                <a:gd name="T25" fmla="*/ 86 h 97"/>
                <a:gd name="T26" fmla="*/ 71 w 96"/>
                <a:gd name="T27" fmla="*/ 91 h 97"/>
                <a:gd name="T28" fmla="*/ 62 w 96"/>
                <a:gd name="T29" fmla="*/ 95 h 97"/>
                <a:gd name="T30" fmla="*/ 52 w 96"/>
                <a:gd name="T31" fmla="*/ 97 h 97"/>
                <a:gd name="T32" fmla="*/ 42 w 96"/>
                <a:gd name="T33" fmla="*/ 97 h 97"/>
                <a:gd name="T34" fmla="*/ 33 w 96"/>
                <a:gd name="T35" fmla="*/ 95 h 97"/>
                <a:gd name="T36" fmla="*/ 25 w 96"/>
                <a:gd name="T37" fmla="*/ 91 h 97"/>
                <a:gd name="T38" fmla="*/ 17 w 96"/>
                <a:gd name="T39" fmla="*/ 86 h 97"/>
                <a:gd name="T40" fmla="*/ 11 w 96"/>
                <a:gd name="T41" fmla="*/ 80 h 97"/>
                <a:gd name="T42" fmla="*/ 5 w 96"/>
                <a:gd name="T43" fmla="*/ 72 h 97"/>
                <a:gd name="T44" fmla="*/ 2 w 96"/>
                <a:gd name="T45" fmla="*/ 63 h 97"/>
                <a:gd name="T46" fmla="*/ 0 w 96"/>
                <a:gd name="T47" fmla="*/ 53 h 97"/>
                <a:gd name="T48" fmla="*/ 0 w 96"/>
                <a:gd name="T49" fmla="*/ 43 h 97"/>
                <a:gd name="T50" fmla="*/ 2 w 96"/>
                <a:gd name="T51" fmla="*/ 33 h 97"/>
                <a:gd name="T52" fmla="*/ 5 w 96"/>
                <a:gd name="T53" fmla="*/ 24 h 97"/>
                <a:gd name="T54" fmla="*/ 11 w 96"/>
                <a:gd name="T55" fmla="*/ 15 h 97"/>
                <a:gd name="T56" fmla="*/ 17 w 96"/>
                <a:gd name="T57" fmla="*/ 10 h 97"/>
                <a:gd name="T58" fmla="*/ 25 w 96"/>
                <a:gd name="T59" fmla="*/ 4 h 97"/>
                <a:gd name="T60" fmla="*/ 33 w 96"/>
                <a:gd name="T61" fmla="*/ 1 h 97"/>
                <a:gd name="T62" fmla="*/ 42 w 96"/>
                <a:gd name="T63"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97">
                  <a:moveTo>
                    <a:pt x="48" y="0"/>
                  </a:moveTo>
                  <a:lnTo>
                    <a:pt x="52" y="0"/>
                  </a:lnTo>
                  <a:lnTo>
                    <a:pt x="57" y="0"/>
                  </a:lnTo>
                  <a:lnTo>
                    <a:pt x="62" y="1"/>
                  </a:lnTo>
                  <a:lnTo>
                    <a:pt x="66" y="3"/>
                  </a:lnTo>
                  <a:lnTo>
                    <a:pt x="70" y="4"/>
                  </a:lnTo>
                  <a:lnTo>
                    <a:pt x="74" y="7"/>
                  </a:lnTo>
                  <a:lnTo>
                    <a:pt x="77" y="10"/>
                  </a:lnTo>
                  <a:lnTo>
                    <a:pt x="82" y="13"/>
                  </a:lnTo>
                  <a:lnTo>
                    <a:pt x="84" y="15"/>
                  </a:lnTo>
                  <a:lnTo>
                    <a:pt x="87" y="21"/>
                  </a:lnTo>
                  <a:lnTo>
                    <a:pt x="89" y="24"/>
                  </a:lnTo>
                  <a:lnTo>
                    <a:pt x="91" y="29"/>
                  </a:lnTo>
                  <a:lnTo>
                    <a:pt x="94" y="33"/>
                  </a:lnTo>
                  <a:lnTo>
                    <a:pt x="95" y="38"/>
                  </a:lnTo>
                  <a:lnTo>
                    <a:pt x="96" y="43"/>
                  </a:lnTo>
                  <a:lnTo>
                    <a:pt x="96" y="48"/>
                  </a:lnTo>
                  <a:lnTo>
                    <a:pt x="96" y="53"/>
                  </a:lnTo>
                  <a:lnTo>
                    <a:pt x="95" y="58"/>
                  </a:lnTo>
                  <a:lnTo>
                    <a:pt x="94" y="63"/>
                  </a:lnTo>
                  <a:lnTo>
                    <a:pt x="91" y="68"/>
                  </a:lnTo>
                  <a:lnTo>
                    <a:pt x="89" y="72"/>
                  </a:lnTo>
                  <a:lnTo>
                    <a:pt x="87" y="75"/>
                  </a:lnTo>
                  <a:lnTo>
                    <a:pt x="84" y="79"/>
                  </a:lnTo>
                  <a:lnTo>
                    <a:pt x="82" y="83"/>
                  </a:lnTo>
                  <a:lnTo>
                    <a:pt x="77" y="86"/>
                  </a:lnTo>
                  <a:lnTo>
                    <a:pt x="74" y="88"/>
                  </a:lnTo>
                  <a:lnTo>
                    <a:pt x="71" y="91"/>
                  </a:lnTo>
                  <a:lnTo>
                    <a:pt x="66" y="94"/>
                  </a:lnTo>
                  <a:lnTo>
                    <a:pt x="62" y="95"/>
                  </a:lnTo>
                  <a:lnTo>
                    <a:pt x="57" y="96"/>
                  </a:lnTo>
                  <a:lnTo>
                    <a:pt x="52" y="97"/>
                  </a:lnTo>
                  <a:lnTo>
                    <a:pt x="48" y="97"/>
                  </a:lnTo>
                  <a:lnTo>
                    <a:pt x="42" y="97"/>
                  </a:lnTo>
                  <a:lnTo>
                    <a:pt x="38" y="96"/>
                  </a:lnTo>
                  <a:lnTo>
                    <a:pt x="33" y="95"/>
                  </a:lnTo>
                  <a:lnTo>
                    <a:pt x="29" y="94"/>
                  </a:lnTo>
                  <a:lnTo>
                    <a:pt x="25" y="91"/>
                  </a:lnTo>
                  <a:lnTo>
                    <a:pt x="20" y="88"/>
                  </a:lnTo>
                  <a:lnTo>
                    <a:pt x="17" y="86"/>
                  </a:lnTo>
                  <a:lnTo>
                    <a:pt x="14" y="83"/>
                  </a:lnTo>
                  <a:lnTo>
                    <a:pt x="11" y="80"/>
                  </a:lnTo>
                  <a:lnTo>
                    <a:pt x="8" y="75"/>
                  </a:lnTo>
                  <a:lnTo>
                    <a:pt x="5" y="72"/>
                  </a:lnTo>
                  <a:lnTo>
                    <a:pt x="3" y="68"/>
                  </a:lnTo>
                  <a:lnTo>
                    <a:pt x="2" y="63"/>
                  </a:lnTo>
                  <a:lnTo>
                    <a:pt x="1" y="58"/>
                  </a:lnTo>
                  <a:lnTo>
                    <a:pt x="0" y="53"/>
                  </a:lnTo>
                  <a:lnTo>
                    <a:pt x="0" y="48"/>
                  </a:lnTo>
                  <a:lnTo>
                    <a:pt x="0" y="43"/>
                  </a:lnTo>
                  <a:lnTo>
                    <a:pt x="1" y="38"/>
                  </a:lnTo>
                  <a:lnTo>
                    <a:pt x="2" y="33"/>
                  </a:lnTo>
                  <a:lnTo>
                    <a:pt x="3" y="29"/>
                  </a:lnTo>
                  <a:lnTo>
                    <a:pt x="5" y="24"/>
                  </a:lnTo>
                  <a:lnTo>
                    <a:pt x="8" y="21"/>
                  </a:lnTo>
                  <a:lnTo>
                    <a:pt x="11" y="15"/>
                  </a:lnTo>
                  <a:lnTo>
                    <a:pt x="14" y="13"/>
                  </a:lnTo>
                  <a:lnTo>
                    <a:pt x="17" y="10"/>
                  </a:lnTo>
                  <a:lnTo>
                    <a:pt x="20" y="7"/>
                  </a:lnTo>
                  <a:lnTo>
                    <a:pt x="25" y="4"/>
                  </a:lnTo>
                  <a:lnTo>
                    <a:pt x="29" y="3"/>
                  </a:lnTo>
                  <a:lnTo>
                    <a:pt x="33" y="1"/>
                  </a:lnTo>
                  <a:lnTo>
                    <a:pt x="38" y="0"/>
                  </a:lnTo>
                  <a:lnTo>
                    <a:pt x="42" y="0"/>
                  </a:lnTo>
                  <a:lnTo>
                    <a:pt x="48" y="0"/>
                  </a:lnTo>
                  <a:close/>
                </a:path>
              </a:pathLst>
            </a:custGeom>
            <a:solidFill>
              <a:srgbClr val="FFFF14"/>
            </a:solidFill>
            <a:ln w="1588">
              <a:solidFill>
                <a:srgbClr val="000000"/>
              </a:solidFill>
              <a:prstDash val="solid"/>
              <a:round/>
              <a:headEnd/>
              <a:tailEnd/>
            </a:ln>
          </p:spPr>
          <p:txBody>
            <a:bodyPr/>
            <a:lstStyle/>
            <a:p>
              <a:endParaRPr lang="en-MY"/>
            </a:p>
          </p:txBody>
        </p:sp>
        <p:sp>
          <p:nvSpPr>
            <p:cNvPr id="50201" name="Freeform 25"/>
            <p:cNvSpPr>
              <a:spLocks/>
            </p:cNvSpPr>
            <p:nvPr/>
          </p:nvSpPr>
          <p:spPr bwMode="auto">
            <a:xfrm>
              <a:off x="2356" y="3209"/>
              <a:ext cx="84" cy="86"/>
            </a:xfrm>
            <a:custGeom>
              <a:avLst/>
              <a:gdLst>
                <a:gd name="T0" fmla="*/ 46 w 84"/>
                <a:gd name="T1" fmla="*/ 0 h 86"/>
                <a:gd name="T2" fmla="*/ 54 w 84"/>
                <a:gd name="T3" fmla="*/ 2 h 86"/>
                <a:gd name="T4" fmla="*/ 61 w 84"/>
                <a:gd name="T5" fmla="*/ 5 h 86"/>
                <a:gd name="T6" fmla="*/ 68 w 84"/>
                <a:gd name="T7" fmla="*/ 10 h 86"/>
                <a:gd name="T8" fmla="*/ 74 w 84"/>
                <a:gd name="T9" fmla="*/ 16 h 86"/>
                <a:gd name="T10" fmla="*/ 78 w 84"/>
                <a:gd name="T11" fmla="*/ 22 h 86"/>
                <a:gd name="T12" fmla="*/ 82 w 84"/>
                <a:gd name="T13" fmla="*/ 30 h 86"/>
                <a:gd name="T14" fmla="*/ 83 w 84"/>
                <a:gd name="T15" fmla="*/ 39 h 86"/>
                <a:gd name="T16" fmla="*/ 83 w 84"/>
                <a:gd name="T17" fmla="*/ 47 h 86"/>
                <a:gd name="T18" fmla="*/ 82 w 84"/>
                <a:gd name="T19" fmla="*/ 55 h 86"/>
                <a:gd name="T20" fmla="*/ 78 w 84"/>
                <a:gd name="T21" fmla="*/ 63 h 86"/>
                <a:gd name="T22" fmla="*/ 76 w 84"/>
                <a:gd name="T23" fmla="*/ 69 h 86"/>
                <a:gd name="T24" fmla="*/ 69 w 84"/>
                <a:gd name="T25" fmla="*/ 76 h 86"/>
                <a:gd name="T26" fmla="*/ 62 w 84"/>
                <a:gd name="T27" fmla="*/ 80 h 86"/>
                <a:gd name="T28" fmla="*/ 54 w 84"/>
                <a:gd name="T29" fmla="*/ 83 h 86"/>
                <a:gd name="T30" fmla="*/ 46 w 84"/>
                <a:gd name="T31" fmla="*/ 86 h 86"/>
                <a:gd name="T32" fmla="*/ 37 w 84"/>
                <a:gd name="T33" fmla="*/ 86 h 86"/>
                <a:gd name="T34" fmla="*/ 30 w 84"/>
                <a:gd name="T35" fmla="*/ 83 h 86"/>
                <a:gd name="T36" fmla="*/ 22 w 84"/>
                <a:gd name="T37" fmla="*/ 80 h 86"/>
                <a:gd name="T38" fmla="*/ 15 w 84"/>
                <a:gd name="T39" fmla="*/ 76 h 86"/>
                <a:gd name="T40" fmla="*/ 10 w 84"/>
                <a:gd name="T41" fmla="*/ 69 h 86"/>
                <a:gd name="T42" fmla="*/ 5 w 84"/>
                <a:gd name="T43" fmla="*/ 63 h 86"/>
                <a:gd name="T44" fmla="*/ 2 w 84"/>
                <a:gd name="T45" fmla="*/ 55 h 86"/>
                <a:gd name="T46" fmla="*/ 1 w 84"/>
                <a:gd name="T47" fmla="*/ 47 h 86"/>
                <a:gd name="T48" fmla="*/ 0 w 84"/>
                <a:gd name="T49" fmla="*/ 39 h 86"/>
                <a:gd name="T50" fmla="*/ 2 w 84"/>
                <a:gd name="T51" fmla="*/ 30 h 86"/>
                <a:gd name="T52" fmla="*/ 5 w 84"/>
                <a:gd name="T53" fmla="*/ 22 h 86"/>
                <a:gd name="T54" fmla="*/ 10 w 84"/>
                <a:gd name="T55" fmla="*/ 16 h 86"/>
                <a:gd name="T56" fmla="*/ 15 w 84"/>
                <a:gd name="T57" fmla="*/ 10 h 86"/>
                <a:gd name="T58" fmla="*/ 23 w 84"/>
                <a:gd name="T59" fmla="*/ 5 h 86"/>
                <a:gd name="T60" fmla="*/ 30 w 84"/>
                <a:gd name="T61" fmla="*/ 2 h 86"/>
                <a:gd name="T62" fmla="*/ 37 w 84"/>
                <a:gd name="T63"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4" h="86">
                  <a:moveTo>
                    <a:pt x="42" y="0"/>
                  </a:moveTo>
                  <a:lnTo>
                    <a:pt x="46" y="0"/>
                  </a:lnTo>
                  <a:lnTo>
                    <a:pt x="50" y="2"/>
                  </a:lnTo>
                  <a:lnTo>
                    <a:pt x="54" y="2"/>
                  </a:lnTo>
                  <a:lnTo>
                    <a:pt x="58" y="4"/>
                  </a:lnTo>
                  <a:lnTo>
                    <a:pt x="61" y="5"/>
                  </a:lnTo>
                  <a:lnTo>
                    <a:pt x="65" y="7"/>
                  </a:lnTo>
                  <a:lnTo>
                    <a:pt x="68" y="10"/>
                  </a:lnTo>
                  <a:lnTo>
                    <a:pt x="71" y="12"/>
                  </a:lnTo>
                  <a:lnTo>
                    <a:pt x="74" y="16"/>
                  </a:lnTo>
                  <a:lnTo>
                    <a:pt x="77" y="18"/>
                  </a:lnTo>
                  <a:lnTo>
                    <a:pt x="78" y="22"/>
                  </a:lnTo>
                  <a:lnTo>
                    <a:pt x="81" y="26"/>
                  </a:lnTo>
                  <a:lnTo>
                    <a:pt x="82" y="30"/>
                  </a:lnTo>
                  <a:lnTo>
                    <a:pt x="83" y="34"/>
                  </a:lnTo>
                  <a:lnTo>
                    <a:pt x="83" y="39"/>
                  </a:lnTo>
                  <a:lnTo>
                    <a:pt x="84" y="42"/>
                  </a:lnTo>
                  <a:lnTo>
                    <a:pt x="83" y="47"/>
                  </a:lnTo>
                  <a:lnTo>
                    <a:pt x="83" y="52"/>
                  </a:lnTo>
                  <a:lnTo>
                    <a:pt x="82" y="55"/>
                  </a:lnTo>
                  <a:lnTo>
                    <a:pt x="81" y="59"/>
                  </a:lnTo>
                  <a:lnTo>
                    <a:pt x="78" y="63"/>
                  </a:lnTo>
                  <a:lnTo>
                    <a:pt x="77" y="67"/>
                  </a:lnTo>
                  <a:lnTo>
                    <a:pt x="76" y="69"/>
                  </a:lnTo>
                  <a:lnTo>
                    <a:pt x="71" y="74"/>
                  </a:lnTo>
                  <a:lnTo>
                    <a:pt x="69" y="76"/>
                  </a:lnTo>
                  <a:lnTo>
                    <a:pt x="66" y="78"/>
                  </a:lnTo>
                  <a:lnTo>
                    <a:pt x="62" y="80"/>
                  </a:lnTo>
                  <a:lnTo>
                    <a:pt x="58" y="82"/>
                  </a:lnTo>
                  <a:lnTo>
                    <a:pt x="54" y="83"/>
                  </a:lnTo>
                  <a:lnTo>
                    <a:pt x="50" y="85"/>
                  </a:lnTo>
                  <a:lnTo>
                    <a:pt x="46" y="86"/>
                  </a:lnTo>
                  <a:lnTo>
                    <a:pt x="42" y="86"/>
                  </a:lnTo>
                  <a:lnTo>
                    <a:pt x="37" y="86"/>
                  </a:lnTo>
                  <a:lnTo>
                    <a:pt x="34" y="85"/>
                  </a:lnTo>
                  <a:lnTo>
                    <a:pt x="30" y="83"/>
                  </a:lnTo>
                  <a:lnTo>
                    <a:pt x="26" y="82"/>
                  </a:lnTo>
                  <a:lnTo>
                    <a:pt x="22" y="80"/>
                  </a:lnTo>
                  <a:lnTo>
                    <a:pt x="19" y="78"/>
                  </a:lnTo>
                  <a:lnTo>
                    <a:pt x="15" y="76"/>
                  </a:lnTo>
                  <a:lnTo>
                    <a:pt x="12" y="73"/>
                  </a:lnTo>
                  <a:lnTo>
                    <a:pt x="10" y="69"/>
                  </a:lnTo>
                  <a:lnTo>
                    <a:pt x="8" y="67"/>
                  </a:lnTo>
                  <a:lnTo>
                    <a:pt x="5" y="63"/>
                  </a:lnTo>
                  <a:lnTo>
                    <a:pt x="2" y="59"/>
                  </a:lnTo>
                  <a:lnTo>
                    <a:pt x="2" y="55"/>
                  </a:lnTo>
                  <a:lnTo>
                    <a:pt x="1" y="52"/>
                  </a:lnTo>
                  <a:lnTo>
                    <a:pt x="1" y="47"/>
                  </a:lnTo>
                  <a:lnTo>
                    <a:pt x="0" y="43"/>
                  </a:lnTo>
                  <a:lnTo>
                    <a:pt x="0" y="39"/>
                  </a:lnTo>
                  <a:lnTo>
                    <a:pt x="1" y="34"/>
                  </a:lnTo>
                  <a:lnTo>
                    <a:pt x="2" y="30"/>
                  </a:lnTo>
                  <a:lnTo>
                    <a:pt x="2" y="26"/>
                  </a:lnTo>
                  <a:lnTo>
                    <a:pt x="5" y="22"/>
                  </a:lnTo>
                  <a:lnTo>
                    <a:pt x="8" y="18"/>
                  </a:lnTo>
                  <a:lnTo>
                    <a:pt x="10" y="16"/>
                  </a:lnTo>
                  <a:lnTo>
                    <a:pt x="12" y="12"/>
                  </a:lnTo>
                  <a:lnTo>
                    <a:pt x="15" y="10"/>
                  </a:lnTo>
                  <a:lnTo>
                    <a:pt x="19" y="7"/>
                  </a:lnTo>
                  <a:lnTo>
                    <a:pt x="23" y="5"/>
                  </a:lnTo>
                  <a:lnTo>
                    <a:pt x="26" y="4"/>
                  </a:lnTo>
                  <a:lnTo>
                    <a:pt x="30" y="2"/>
                  </a:lnTo>
                  <a:lnTo>
                    <a:pt x="34" y="2"/>
                  </a:lnTo>
                  <a:lnTo>
                    <a:pt x="37" y="0"/>
                  </a:lnTo>
                  <a:lnTo>
                    <a:pt x="42" y="0"/>
                  </a:lnTo>
                  <a:close/>
                </a:path>
              </a:pathLst>
            </a:custGeom>
            <a:solidFill>
              <a:srgbClr val="FFFFFF"/>
            </a:solidFill>
            <a:ln w="1588">
              <a:solidFill>
                <a:srgbClr val="000000"/>
              </a:solidFill>
              <a:prstDash val="solid"/>
              <a:round/>
              <a:headEnd/>
              <a:tailEnd/>
            </a:ln>
          </p:spPr>
          <p:txBody>
            <a:bodyPr/>
            <a:lstStyle/>
            <a:p>
              <a:endParaRPr lang="en-MY"/>
            </a:p>
          </p:txBody>
        </p:sp>
        <p:sp>
          <p:nvSpPr>
            <p:cNvPr id="50202" name="Freeform 26"/>
            <p:cNvSpPr>
              <a:spLocks/>
            </p:cNvSpPr>
            <p:nvPr/>
          </p:nvSpPr>
          <p:spPr bwMode="auto">
            <a:xfrm>
              <a:off x="2379" y="3219"/>
              <a:ext cx="23" cy="66"/>
            </a:xfrm>
            <a:custGeom>
              <a:avLst/>
              <a:gdLst>
                <a:gd name="T0" fmla="*/ 15 w 23"/>
                <a:gd name="T1" fmla="*/ 31 h 66"/>
                <a:gd name="T2" fmla="*/ 0 w 23"/>
                <a:gd name="T3" fmla="*/ 66 h 66"/>
                <a:gd name="T4" fmla="*/ 23 w 23"/>
                <a:gd name="T5" fmla="*/ 33 h 66"/>
                <a:gd name="T6" fmla="*/ 20 w 23"/>
                <a:gd name="T7" fmla="*/ 0 h 66"/>
                <a:gd name="T8" fmla="*/ 15 w 23"/>
                <a:gd name="T9" fmla="*/ 31 h 66"/>
              </a:gdLst>
              <a:ahLst/>
              <a:cxnLst>
                <a:cxn ang="0">
                  <a:pos x="T0" y="T1"/>
                </a:cxn>
                <a:cxn ang="0">
                  <a:pos x="T2" y="T3"/>
                </a:cxn>
                <a:cxn ang="0">
                  <a:pos x="T4" y="T5"/>
                </a:cxn>
                <a:cxn ang="0">
                  <a:pos x="T6" y="T7"/>
                </a:cxn>
                <a:cxn ang="0">
                  <a:pos x="T8" y="T9"/>
                </a:cxn>
              </a:cxnLst>
              <a:rect l="0" t="0" r="r" b="b"/>
              <a:pathLst>
                <a:path w="23" h="66">
                  <a:moveTo>
                    <a:pt x="15" y="31"/>
                  </a:moveTo>
                  <a:lnTo>
                    <a:pt x="0" y="66"/>
                  </a:lnTo>
                  <a:lnTo>
                    <a:pt x="23" y="33"/>
                  </a:lnTo>
                  <a:lnTo>
                    <a:pt x="20" y="0"/>
                  </a:lnTo>
                  <a:lnTo>
                    <a:pt x="15" y="31"/>
                  </a:lnTo>
                  <a:close/>
                </a:path>
              </a:pathLst>
            </a:custGeom>
            <a:solidFill>
              <a:srgbClr val="000000"/>
            </a:solidFill>
            <a:ln w="1588">
              <a:solidFill>
                <a:srgbClr val="000000"/>
              </a:solidFill>
              <a:prstDash val="solid"/>
              <a:round/>
              <a:headEnd/>
              <a:tailEnd/>
            </a:ln>
          </p:spPr>
          <p:txBody>
            <a:bodyPr/>
            <a:lstStyle/>
            <a:p>
              <a:endParaRPr lang="en-MY"/>
            </a:p>
          </p:txBody>
        </p:sp>
        <p:sp>
          <p:nvSpPr>
            <p:cNvPr id="50203" name="Freeform 27"/>
            <p:cNvSpPr>
              <a:spLocks/>
            </p:cNvSpPr>
            <p:nvPr/>
          </p:nvSpPr>
          <p:spPr bwMode="auto">
            <a:xfrm>
              <a:off x="2236" y="2901"/>
              <a:ext cx="116" cy="38"/>
            </a:xfrm>
            <a:custGeom>
              <a:avLst/>
              <a:gdLst>
                <a:gd name="T0" fmla="*/ 2 w 116"/>
                <a:gd name="T1" fmla="*/ 12 h 38"/>
                <a:gd name="T2" fmla="*/ 9 w 116"/>
                <a:gd name="T3" fmla="*/ 16 h 38"/>
                <a:gd name="T4" fmla="*/ 15 w 116"/>
                <a:gd name="T5" fmla="*/ 19 h 38"/>
                <a:gd name="T6" fmla="*/ 23 w 116"/>
                <a:gd name="T7" fmla="*/ 22 h 38"/>
                <a:gd name="T8" fmla="*/ 31 w 116"/>
                <a:gd name="T9" fmla="*/ 25 h 38"/>
                <a:gd name="T10" fmla="*/ 38 w 116"/>
                <a:gd name="T11" fmla="*/ 26 h 38"/>
                <a:gd name="T12" fmla="*/ 47 w 116"/>
                <a:gd name="T13" fmla="*/ 27 h 38"/>
                <a:gd name="T14" fmla="*/ 55 w 116"/>
                <a:gd name="T15" fmla="*/ 27 h 38"/>
                <a:gd name="T16" fmla="*/ 63 w 116"/>
                <a:gd name="T17" fmla="*/ 26 h 38"/>
                <a:gd name="T18" fmla="*/ 72 w 116"/>
                <a:gd name="T19" fmla="*/ 24 h 38"/>
                <a:gd name="T20" fmla="*/ 80 w 116"/>
                <a:gd name="T21" fmla="*/ 21 h 38"/>
                <a:gd name="T22" fmla="*/ 87 w 116"/>
                <a:gd name="T23" fmla="*/ 19 h 38"/>
                <a:gd name="T24" fmla="*/ 95 w 116"/>
                <a:gd name="T25" fmla="*/ 16 h 38"/>
                <a:gd name="T26" fmla="*/ 101 w 116"/>
                <a:gd name="T27" fmla="*/ 12 h 38"/>
                <a:gd name="T28" fmla="*/ 107 w 116"/>
                <a:gd name="T29" fmla="*/ 8 h 38"/>
                <a:gd name="T30" fmla="*/ 113 w 116"/>
                <a:gd name="T31" fmla="*/ 3 h 38"/>
                <a:gd name="T32" fmla="*/ 114 w 116"/>
                <a:gd name="T33" fmla="*/ 5 h 38"/>
                <a:gd name="T34" fmla="*/ 110 w 116"/>
                <a:gd name="T35" fmla="*/ 12 h 38"/>
                <a:gd name="T36" fmla="*/ 106 w 116"/>
                <a:gd name="T37" fmla="*/ 17 h 38"/>
                <a:gd name="T38" fmla="*/ 99 w 116"/>
                <a:gd name="T39" fmla="*/ 22 h 38"/>
                <a:gd name="T40" fmla="*/ 92 w 116"/>
                <a:gd name="T41" fmla="*/ 28 h 38"/>
                <a:gd name="T42" fmla="*/ 84 w 116"/>
                <a:gd name="T43" fmla="*/ 31 h 38"/>
                <a:gd name="T44" fmla="*/ 75 w 116"/>
                <a:gd name="T45" fmla="*/ 34 h 38"/>
                <a:gd name="T46" fmla="*/ 66 w 116"/>
                <a:gd name="T47" fmla="*/ 37 h 38"/>
                <a:gd name="T48" fmla="*/ 55 w 116"/>
                <a:gd name="T49" fmla="*/ 38 h 38"/>
                <a:gd name="T50" fmla="*/ 45 w 116"/>
                <a:gd name="T51" fmla="*/ 37 h 38"/>
                <a:gd name="T52" fmla="*/ 36 w 116"/>
                <a:gd name="T53" fmla="*/ 34 h 38"/>
                <a:gd name="T54" fmla="*/ 26 w 116"/>
                <a:gd name="T55" fmla="*/ 33 h 38"/>
                <a:gd name="T56" fmla="*/ 19 w 116"/>
                <a:gd name="T57" fmla="*/ 30 h 38"/>
                <a:gd name="T58" fmla="*/ 11 w 116"/>
                <a:gd name="T59" fmla="*/ 26 h 38"/>
                <a:gd name="T60" fmla="*/ 6 w 116"/>
                <a:gd name="T61" fmla="*/ 19 h 38"/>
                <a:gd name="T62" fmla="*/ 1 w 116"/>
                <a:gd name="T63"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6" h="38">
                  <a:moveTo>
                    <a:pt x="0" y="9"/>
                  </a:moveTo>
                  <a:lnTo>
                    <a:pt x="2" y="12"/>
                  </a:lnTo>
                  <a:lnTo>
                    <a:pt x="6" y="14"/>
                  </a:lnTo>
                  <a:lnTo>
                    <a:pt x="9" y="16"/>
                  </a:lnTo>
                  <a:lnTo>
                    <a:pt x="12" y="18"/>
                  </a:lnTo>
                  <a:lnTo>
                    <a:pt x="15" y="19"/>
                  </a:lnTo>
                  <a:lnTo>
                    <a:pt x="20" y="21"/>
                  </a:lnTo>
                  <a:lnTo>
                    <a:pt x="23" y="22"/>
                  </a:lnTo>
                  <a:lnTo>
                    <a:pt x="26" y="24"/>
                  </a:lnTo>
                  <a:lnTo>
                    <a:pt x="31" y="25"/>
                  </a:lnTo>
                  <a:lnTo>
                    <a:pt x="34" y="26"/>
                  </a:lnTo>
                  <a:lnTo>
                    <a:pt x="38" y="26"/>
                  </a:lnTo>
                  <a:lnTo>
                    <a:pt x="43" y="27"/>
                  </a:lnTo>
                  <a:lnTo>
                    <a:pt x="47" y="27"/>
                  </a:lnTo>
                  <a:lnTo>
                    <a:pt x="50" y="27"/>
                  </a:lnTo>
                  <a:lnTo>
                    <a:pt x="55" y="27"/>
                  </a:lnTo>
                  <a:lnTo>
                    <a:pt x="59" y="27"/>
                  </a:lnTo>
                  <a:lnTo>
                    <a:pt x="63" y="26"/>
                  </a:lnTo>
                  <a:lnTo>
                    <a:pt x="68" y="26"/>
                  </a:lnTo>
                  <a:lnTo>
                    <a:pt x="72" y="24"/>
                  </a:lnTo>
                  <a:lnTo>
                    <a:pt x="75" y="24"/>
                  </a:lnTo>
                  <a:lnTo>
                    <a:pt x="80" y="21"/>
                  </a:lnTo>
                  <a:lnTo>
                    <a:pt x="83" y="21"/>
                  </a:lnTo>
                  <a:lnTo>
                    <a:pt x="87" y="19"/>
                  </a:lnTo>
                  <a:lnTo>
                    <a:pt x="91" y="18"/>
                  </a:lnTo>
                  <a:lnTo>
                    <a:pt x="95" y="16"/>
                  </a:lnTo>
                  <a:lnTo>
                    <a:pt x="98" y="14"/>
                  </a:lnTo>
                  <a:lnTo>
                    <a:pt x="101" y="12"/>
                  </a:lnTo>
                  <a:lnTo>
                    <a:pt x="105" y="10"/>
                  </a:lnTo>
                  <a:lnTo>
                    <a:pt x="107" y="8"/>
                  </a:lnTo>
                  <a:lnTo>
                    <a:pt x="110" y="6"/>
                  </a:lnTo>
                  <a:lnTo>
                    <a:pt x="113" y="3"/>
                  </a:lnTo>
                  <a:lnTo>
                    <a:pt x="116" y="0"/>
                  </a:lnTo>
                  <a:lnTo>
                    <a:pt x="114" y="5"/>
                  </a:lnTo>
                  <a:lnTo>
                    <a:pt x="113" y="7"/>
                  </a:lnTo>
                  <a:lnTo>
                    <a:pt x="110" y="12"/>
                  </a:lnTo>
                  <a:lnTo>
                    <a:pt x="108" y="14"/>
                  </a:lnTo>
                  <a:lnTo>
                    <a:pt x="106" y="17"/>
                  </a:lnTo>
                  <a:lnTo>
                    <a:pt x="103" y="20"/>
                  </a:lnTo>
                  <a:lnTo>
                    <a:pt x="99" y="22"/>
                  </a:lnTo>
                  <a:lnTo>
                    <a:pt x="96" y="25"/>
                  </a:lnTo>
                  <a:lnTo>
                    <a:pt x="92" y="28"/>
                  </a:lnTo>
                  <a:lnTo>
                    <a:pt x="89" y="29"/>
                  </a:lnTo>
                  <a:lnTo>
                    <a:pt x="84" y="31"/>
                  </a:lnTo>
                  <a:lnTo>
                    <a:pt x="81" y="32"/>
                  </a:lnTo>
                  <a:lnTo>
                    <a:pt x="75" y="34"/>
                  </a:lnTo>
                  <a:lnTo>
                    <a:pt x="71" y="36"/>
                  </a:lnTo>
                  <a:lnTo>
                    <a:pt x="66" y="37"/>
                  </a:lnTo>
                  <a:lnTo>
                    <a:pt x="60" y="38"/>
                  </a:lnTo>
                  <a:lnTo>
                    <a:pt x="55" y="38"/>
                  </a:lnTo>
                  <a:lnTo>
                    <a:pt x="50" y="38"/>
                  </a:lnTo>
                  <a:lnTo>
                    <a:pt x="45" y="37"/>
                  </a:lnTo>
                  <a:lnTo>
                    <a:pt x="41" y="37"/>
                  </a:lnTo>
                  <a:lnTo>
                    <a:pt x="36" y="34"/>
                  </a:lnTo>
                  <a:lnTo>
                    <a:pt x="31" y="34"/>
                  </a:lnTo>
                  <a:lnTo>
                    <a:pt x="26" y="33"/>
                  </a:lnTo>
                  <a:lnTo>
                    <a:pt x="23" y="32"/>
                  </a:lnTo>
                  <a:lnTo>
                    <a:pt x="19" y="30"/>
                  </a:lnTo>
                  <a:lnTo>
                    <a:pt x="15" y="28"/>
                  </a:lnTo>
                  <a:lnTo>
                    <a:pt x="11" y="26"/>
                  </a:lnTo>
                  <a:lnTo>
                    <a:pt x="9" y="24"/>
                  </a:lnTo>
                  <a:lnTo>
                    <a:pt x="6" y="19"/>
                  </a:lnTo>
                  <a:lnTo>
                    <a:pt x="3" y="16"/>
                  </a:lnTo>
                  <a:lnTo>
                    <a:pt x="1" y="14"/>
                  </a:lnTo>
                  <a:lnTo>
                    <a:pt x="0" y="9"/>
                  </a:lnTo>
                  <a:close/>
                </a:path>
              </a:pathLst>
            </a:custGeom>
            <a:solidFill>
              <a:srgbClr val="000000"/>
            </a:solidFill>
            <a:ln w="1588">
              <a:solidFill>
                <a:srgbClr val="000000"/>
              </a:solidFill>
              <a:prstDash val="solid"/>
              <a:round/>
              <a:headEnd/>
              <a:tailEnd/>
            </a:ln>
          </p:spPr>
          <p:txBody>
            <a:bodyPr/>
            <a:lstStyle/>
            <a:p>
              <a:endParaRPr lang="en-MY"/>
            </a:p>
          </p:txBody>
        </p:sp>
        <p:sp>
          <p:nvSpPr>
            <p:cNvPr id="50204" name="Freeform 28"/>
            <p:cNvSpPr>
              <a:spLocks/>
            </p:cNvSpPr>
            <p:nvPr/>
          </p:nvSpPr>
          <p:spPr bwMode="auto">
            <a:xfrm>
              <a:off x="2350" y="2825"/>
              <a:ext cx="42" cy="67"/>
            </a:xfrm>
            <a:custGeom>
              <a:avLst/>
              <a:gdLst>
                <a:gd name="T0" fmla="*/ 0 w 42"/>
                <a:gd name="T1" fmla="*/ 2 h 67"/>
                <a:gd name="T2" fmla="*/ 4 w 42"/>
                <a:gd name="T3" fmla="*/ 2 h 67"/>
                <a:gd name="T4" fmla="*/ 9 w 42"/>
                <a:gd name="T5" fmla="*/ 2 h 67"/>
                <a:gd name="T6" fmla="*/ 15 w 42"/>
                <a:gd name="T7" fmla="*/ 5 h 67"/>
                <a:gd name="T8" fmla="*/ 19 w 42"/>
                <a:gd name="T9" fmla="*/ 7 h 67"/>
                <a:gd name="T10" fmla="*/ 23 w 42"/>
                <a:gd name="T11" fmla="*/ 10 h 67"/>
                <a:gd name="T12" fmla="*/ 26 w 42"/>
                <a:gd name="T13" fmla="*/ 14 h 67"/>
                <a:gd name="T14" fmla="*/ 28 w 42"/>
                <a:gd name="T15" fmla="*/ 19 h 67"/>
                <a:gd name="T16" fmla="*/ 30 w 42"/>
                <a:gd name="T17" fmla="*/ 23 h 67"/>
                <a:gd name="T18" fmla="*/ 31 w 42"/>
                <a:gd name="T19" fmla="*/ 28 h 67"/>
                <a:gd name="T20" fmla="*/ 32 w 42"/>
                <a:gd name="T21" fmla="*/ 33 h 67"/>
                <a:gd name="T22" fmla="*/ 32 w 42"/>
                <a:gd name="T23" fmla="*/ 38 h 67"/>
                <a:gd name="T24" fmla="*/ 31 w 42"/>
                <a:gd name="T25" fmla="*/ 45 h 67"/>
                <a:gd name="T26" fmla="*/ 30 w 42"/>
                <a:gd name="T27" fmla="*/ 50 h 67"/>
                <a:gd name="T28" fmla="*/ 28 w 42"/>
                <a:gd name="T29" fmla="*/ 56 h 67"/>
                <a:gd name="T30" fmla="*/ 26 w 42"/>
                <a:gd name="T31" fmla="*/ 61 h 67"/>
                <a:gd name="T32" fmla="*/ 23 w 42"/>
                <a:gd name="T33" fmla="*/ 67 h 67"/>
                <a:gd name="T34" fmla="*/ 28 w 42"/>
                <a:gd name="T35" fmla="*/ 62 h 67"/>
                <a:gd name="T36" fmla="*/ 33 w 42"/>
                <a:gd name="T37" fmla="*/ 57 h 67"/>
                <a:gd name="T38" fmla="*/ 37 w 42"/>
                <a:gd name="T39" fmla="*/ 52 h 67"/>
                <a:gd name="T40" fmla="*/ 40 w 42"/>
                <a:gd name="T41" fmla="*/ 45 h 67"/>
                <a:gd name="T42" fmla="*/ 41 w 42"/>
                <a:gd name="T43" fmla="*/ 40 h 67"/>
                <a:gd name="T44" fmla="*/ 42 w 42"/>
                <a:gd name="T45" fmla="*/ 33 h 67"/>
                <a:gd name="T46" fmla="*/ 42 w 42"/>
                <a:gd name="T47" fmla="*/ 28 h 67"/>
                <a:gd name="T48" fmla="*/ 42 w 42"/>
                <a:gd name="T49" fmla="*/ 22 h 67"/>
                <a:gd name="T50" fmla="*/ 40 w 42"/>
                <a:gd name="T51" fmla="*/ 17 h 67"/>
                <a:gd name="T52" fmla="*/ 38 w 42"/>
                <a:gd name="T53" fmla="*/ 11 h 67"/>
                <a:gd name="T54" fmla="*/ 33 w 42"/>
                <a:gd name="T55" fmla="*/ 7 h 67"/>
                <a:gd name="T56" fmla="*/ 29 w 42"/>
                <a:gd name="T57" fmla="*/ 5 h 67"/>
                <a:gd name="T58" fmla="*/ 23 w 42"/>
                <a:gd name="T59" fmla="*/ 2 h 67"/>
                <a:gd name="T60" fmla="*/ 16 w 42"/>
                <a:gd name="T61" fmla="*/ 0 h 67"/>
                <a:gd name="T62" fmla="*/ 8 w 42"/>
                <a:gd name="T63" fmla="*/ 1 h 67"/>
                <a:gd name="T64" fmla="*/ 0 w 42"/>
                <a:gd name="T65" fmla="*/ 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 h="67">
                  <a:moveTo>
                    <a:pt x="0" y="2"/>
                  </a:moveTo>
                  <a:lnTo>
                    <a:pt x="4" y="2"/>
                  </a:lnTo>
                  <a:lnTo>
                    <a:pt x="9" y="2"/>
                  </a:lnTo>
                  <a:lnTo>
                    <a:pt x="15" y="5"/>
                  </a:lnTo>
                  <a:lnTo>
                    <a:pt x="19" y="7"/>
                  </a:lnTo>
                  <a:lnTo>
                    <a:pt x="23" y="10"/>
                  </a:lnTo>
                  <a:lnTo>
                    <a:pt x="26" y="14"/>
                  </a:lnTo>
                  <a:lnTo>
                    <a:pt x="28" y="19"/>
                  </a:lnTo>
                  <a:lnTo>
                    <a:pt x="30" y="23"/>
                  </a:lnTo>
                  <a:lnTo>
                    <a:pt x="31" y="28"/>
                  </a:lnTo>
                  <a:lnTo>
                    <a:pt x="32" y="33"/>
                  </a:lnTo>
                  <a:lnTo>
                    <a:pt x="32" y="38"/>
                  </a:lnTo>
                  <a:lnTo>
                    <a:pt x="31" y="45"/>
                  </a:lnTo>
                  <a:lnTo>
                    <a:pt x="30" y="50"/>
                  </a:lnTo>
                  <a:lnTo>
                    <a:pt x="28" y="56"/>
                  </a:lnTo>
                  <a:lnTo>
                    <a:pt x="26" y="61"/>
                  </a:lnTo>
                  <a:lnTo>
                    <a:pt x="23" y="67"/>
                  </a:lnTo>
                  <a:lnTo>
                    <a:pt x="28" y="62"/>
                  </a:lnTo>
                  <a:lnTo>
                    <a:pt x="33" y="57"/>
                  </a:lnTo>
                  <a:lnTo>
                    <a:pt x="37" y="52"/>
                  </a:lnTo>
                  <a:lnTo>
                    <a:pt x="40" y="45"/>
                  </a:lnTo>
                  <a:lnTo>
                    <a:pt x="41" y="40"/>
                  </a:lnTo>
                  <a:lnTo>
                    <a:pt x="42" y="33"/>
                  </a:lnTo>
                  <a:lnTo>
                    <a:pt x="42" y="28"/>
                  </a:lnTo>
                  <a:lnTo>
                    <a:pt x="42" y="22"/>
                  </a:lnTo>
                  <a:lnTo>
                    <a:pt x="40" y="17"/>
                  </a:lnTo>
                  <a:lnTo>
                    <a:pt x="38" y="11"/>
                  </a:lnTo>
                  <a:lnTo>
                    <a:pt x="33" y="7"/>
                  </a:lnTo>
                  <a:lnTo>
                    <a:pt x="29" y="5"/>
                  </a:lnTo>
                  <a:lnTo>
                    <a:pt x="23" y="2"/>
                  </a:lnTo>
                  <a:lnTo>
                    <a:pt x="16" y="0"/>
                  </a:lnTo>
                  <a:lnTo>
                    <a:pt x="8" y="1"/>
                  </a:lnTo>
                  <a:lnTo>
                    <a:pt x="0" y="2"/>
                  </a:lnTo>
                  <a:close/>
                </a:path>
              </a:pathLst>
            </a:custGeom>
            <a:solidFill>
              <a:srgbClr val="000000"/>
            </a:solidFill>
            <a:ln w="1588">
              <a:solidFill>
                <a:srgbClr val="000000"/>
              </a:solidFill>
              <a:prstDash val="solid"/>
              <a:round/>
              <a:headEnd/>
              <a:tailEnd/>
            </a:ln>
          </p:spPr>
          <p:txBody>
            <a:bodyPr/>
            <a:lstStyle/>
            <a:p>
              <a:endParaRPr lang="en-MY"/>
            </a:p>
          </p:txBody>
        </p:sp>
        <p:sp>
          <p:nvSpPr>
            <p:cNvPr id="50205" name="Freeform 29"/>
            <p:cNvSpPr>
              <a:spLocks/>
            </p:cNvSpPr>
            <p:nvPr/>
          </p:nvSpPr>
          <p:spPr bwMode="auto">
            <a:xfrm>
              <a:off x="2262" y="2844"/>
              <a:ext cx="82" cy="35"/>
            </a:xfrm>
            <a:custGeom>
              <a:avLst/>
              <a:gdLst>
                <a:gd name="T0" fmla="*/ 0 w 82"/>
                <a:gd name="T1" fmla="*/ 31 h 35"/>
                <a:gd name="T2" fmla="*/ 16 w 82"/>
                <a:gd name="T3" fmla="*/ 33 h 35"/>
                <a:gd name="T4" fmla="*/ 21 w 82"/>
                <a:gd name="T5" fmla="*/ 34 h 35"/>
                <a:gd name="T6" fmla="*/ 27 w 82"/>
                <a:gd name="T7" fmla="*/ 34 h 35"/>
                <a:gd name="T8" fmla="*/ 31 w 82"/>
                <a:gd name="T9" fmla="*/ 35 h 35"/>
                <a:gd name="T10" fmla="*/ 36 w 82"/>
                <a:gd name="T11" fmla="*/ 35 h 35"/>
                <a:gd name="T12" fmla="*/ 42 w 82"/>
                <a:gd name="T13" fmla="*/ 35 h 35"/>
                <a:gd name="T14" fmla="*/ 48 w 82"/>
                <a:gd name="T15" fmla="*/ 34 h 35"/>
                <a:gd name="T16" fmla="*/ 52 w 82"/>
                <a:gd name="T17" fmla="*/ 33 h 35"/>
                <a:gd name="T18" fmla="*/ 57 w 82"/>
                <a:gd name="T19" fmla="*/ 33 h 35"/>
                <a:gd name="T20" fmla="*/ 61 w 82"/>
                <a:gd name="T21" fmla="*/ 31 h 35"/>
                <a:gd name="T22" fmla="*/ 66 w 82"/>
                <a:gd name="T23" fmla="*/ 29 h 35"/>
                <a:gd name="T24" fmla="*/ 70 w 82"/>
                <a:gd name="T25" fmla="*/ 26 h 35"/>
                <a:gd name="T26" fmla="*/ 73 w 82"/>
                <a:gd name="T27" fmla="*/ 24 h 35"/>
                <a:gd name="T28" fmla="*/ 79 w 82"/>
                <a:gd name="T29" fmla="*/ 21 h 35"/>
                <a:gd name="T30" fmla="*/ 79 w 82"/>
                <a:gd name="T31" fmla="*/ 21 h 35"/>
                <a:gd name="T32" fmla="*/ 81 w 82"/>
                <a:gd name="T33" fmla="*/ 17 h 35"/>
                <a:gd name="T34" fmla="*/ 82 w 82"/>
                <a:gd name="T35" fmla="*/ 13 h 35"/>
                <a:gd name="T36" fmla="*/ 82 w 82"/>
                <a:gd name="T37" fmla="*/ 9 h 35"/>
                <a:gd name="T38" fmla="*/ 81 w 82"/>
                <a:gd name="T39" fmla="*/ 4 h 35"/>
                <a:gd name="T40" fmla="*/ 79 w 82"/>
                <a:gd name="T41" fmla="*/ 2 h 35"/>
                <a:gd name="T42" fmla="*/ 75 w 82"/>
                <a:gd name="T43" fmla="*/ 0 h 35"/>
                <a:gd name="T44" fmla="*/ 75 w 82"/>
                <a:gd name="T45" fmla="*/ 0 h 35"/>
                <a:gd name="T46" fmla="*/ 71 w 82"/>
                <a:gd name="T47" fmla="*/ 0 h 35"/>
                <a:gd name="T48" fmla="*/ 68 w 82"/>
                <a:gd name="T49" fmla="*/ 0 h 35"/>
                <a:gd name="T50" fmla="*/ 65 w 82"/>
                <a:gd name="T51" fmla="*/ 1 h 35"/>
                <a:gd name="T52" fmla="*/ 63 w 82"/>
                <a:gd name="T53" fmla="*/ 3 h 35"/>
                <a:gd name="T54" fmla="*/ 59 w 82"/>
                <a:gd name="T55" fmla="*/ 5 h 35"/>
                <a:gd name="T56" fmla="*/ 57 w 82"/>
                <a:gd name="T57" fmla="*/ 7 h 35"/>
                <a:gd name="T58" fmla="*/ 54 w 82"/>
                <a:gd name="T59" fmla="*/ 10 h 35"/>
                <a:gd name="T60" fmla="*/ 51 w 82"/>
                <a:gd name="T61" fmla="*/ 12 h 35"/>
                <a:gd name="T62" fmla="*/ 48 w 82"/>
                <a:gd name="T63" fmla="*/ 14 h 35"/>
                <a:gd name="T64" fmla="*/ 44 w 82"/>
                <a:gd name="T65" fmla="*/ 16 h 35"/>
                <a:gd name="T66" fmla="*/ 41 w 82"/>
                <a:gd name="T67" fmla="*/ 19 h 35"/>
                <a:gd name="T68" fmla="*/ 36 w 82"/>
                <a:gd name="T69" fmla="*/ 22 h 35"/>
                <a:gd name="T70" fmla="*/ 32 w 82"/>
                <a:gd name="T71" fmla="*/ 24 h 35"/>
                <a:gd name="T72" fmla="*/ 28 w 82"/>
                <a:gd name="T73" fmla="*/ 26 h 35"/>
                <a:gd name="T74" fmla="*/ 24 w 82"/>
                <a:gd name="T75" fmla="*/ 27 h 35"/>
                <a:gd name="T76" fmla="*/ 19 w 82"/>
                <a:gd name="T77" fmla="*/ 29 h 35"/>
                <a:gd name="T78" fmla="*/ 16 w 82"/>
                <a:gd name="T79" fmla="*/ 30 h 35"/>
                <a:gd name="T80" fmla="*/ 0 w 82"/>
                <a:gd name="T81" fmla="*/ 3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2" h="35">
                  <a:moveTo>
                    <a:pt x="0" y="31"/>
                  </a:moveTo>
                  <a:lnTo>
                    <a:pt x="16" y="33"/>
                  </a:lnTo>
                  <a:lnTo>
                    <a:pt x="21" y="34"/>
                  </a:lnTo>
                  <a:lnTo>
                    <a:pt x="27" y="34"/>
                  </a:lnTo>
                  <a:lnTo>
                    <a:pt x="31" y="35"/>
                  </a:lnTo>
                  <a:lnTo>
                    <a:pt x="36" y="35"/>
                  </a:lnTo>
                  <a:lnTo>
                    <a:pt x="42" y="35"/>
                  </a:lnTo>
                  <a:lnTo>
                    <a:pt x="48" y="34"/>
                  </a:lnTo>
                  <a:lnTo>
                    <a:pt x="52" y="33"/>
                  </a:lnTo>
                  <a:lnTo>
                    <a:pt x="57" y="33"/>
                  </a:lnTo>
                  <a:lnTo>
                    <a:pt x="61" y="31"/>
                  </a:lnTo>
                  <a:lnTo>
                    <a:pt x="66" y="29"/>
                  </a:lnTo>
                  <a:lnTo>
                    <a:pt x="70" y="26"/>
                  </a:lnTo>
                  <a:lnTo>
                    <a:pt x="73" y="24"/>
                  </a:lnTo>
                  <a:lnTo>
                    <a:pt x="79" y="21"/>
                  </a:lnTo>
                  <a:lnTo>
                    <a:pt x="79" y="21"/>
                  </a:lnTo>
                  <a:lnTo>
                    <a:pt x="81" y="17"/>
                  </a:lnTo>
                  <a:lnTo>
                    <a:pt x="82" y="13"/>
                  </a:lnTo>
                  <a:lnTo>
                    <a:pt x="82" y="9"/>
                  </a:lnTo>
                  <a:lnTo>
                    <a:pt x="81" y="4"/>
                  </a:lnTo>
                  <a:lnTo>
                    <a:pt x="79" y="2"/>
                  </a:lnTo>
                  <a:lnTo>
                    <a:pt x="75" y="0"/>
                  </a:lnTo>
                  <a:lnTo>
                    <a:pt x="75" y="0"/>
                  </a:lnTo>
                  <a:lnTo>
                    <a:pt x="71" y="0"/>
                  </a:lnTo>
                  <a:lnTo>
                    <a:pt x="68" y="0"/>
                  </a:lnTo>
                  <a:lnTo>
                    <a:pt x="65" y="1"/>
                  </a:lnTo>
                  <a:lnTo>
                    <a:pt x="63" y="3"/>
                  </a:lnTo>
                  <a:lnTo>
                    <a:pt x="59" y="5"/>
                  </a:lnTo>
                  <a:lnTo>
                    <a:pt x="57" y="7"/>
                  </a:lnTo>
                  <a:lnTo>
                    <a:pt x="54" y="10"/>
                  </a:lnTo>
                  <a:lnTo>
                    <a:pt x="51" y="12"/>
                  </a:lnTo>
                  <a:lnTo>
                    <a:pt x="48" y="14"/>
                  </a:lnTo>
                  <a:lnTo>
                    <a:pt x="44" y="16"/>
                  </a:lnTo>
                  <a:lnTo>
                    <a:pt x="41" y="19"/>
                  </a:lnTo>
                  <a:lnTo>
                    <a:pt x="36" y="22"/>
                  </a:lnTo>
                  <a:lnTo>
                    <a:pt x="32" y="24"/>
                  </a:lnTo>
                  <a:lnTo>
                    <a:pt x="28" y="26"/>
                  </a:lnTo>
                  <a:lnTo>
                    <a:pt x="24" y="27"/>
                  </a:lnTo>
                  <a:lnTo>
                    <a:pt x="19" y="29"/>
                  </a:lnTo>
                  <a:lnTo>
                    <a:pt x="16" y="30"/>
                  </a:lnTo>
                  <a:lnTo>
                    <a:pt x="0" y="31"/>
                  </a:lnTo>
                  <a:close/>
                </a:path>
              </a:pathLst>
            </a:custGeom>
            <a:solidFill>
              <a:srgbClr val="000000"/>
            </a:solidFill>
            <a:ln w="1588">
              <a:solidFill>
                <a:srgbClr val="000000"/>
              </a:solidFill>
              <a:prstDash val="solid"/>
              <a:round/>
              <a:headEnd/>
              <a:tailEnd/>
            </a:ln>
          </p:spPr>
          <p:txBody>
            <a:bodyPr/>
            <a:lstStyle/>
            <a:p>
              <a:endParaRPr lang="en-MY"/>
            </a:p>
          </p:txBody>
        </p:sp>
        <p:sp>
          <p:nvSpPr>
            <p:cNvPr id="50206" name="Freeform 30"/>
            <p:cNvSpPr>
              <a:spLocks/>
            </p:cNvSpPr>
            <p:nvPr/>
          </p:nvSpPr>
          <p:spPr bwMode="auto">
            <a:xfrm>
              <a:off x="2200" y="2752"/>
              <a:ext cx="42" cy="37"/>
            </a:xfrm>
            <a:custGeom>
              <a:avLst/>
              <a:gdLst>
                <a:gd name="T0" fmla="*/ 42 w 42"/>
                <a:gd name="T1" fmla="*/ 2 h 37"/>
                <a:gd name="T2" fmla="*/ 31 w 42"/>
                <a:gd name="T3" fmla="*/ 0 h 37"/>
                <a:gd name="T4" fmla="*/ 23 w 42"/>
                <a:gd name="T5" fmla="*/ 0 h 37"/>
                <a:gd name="T6" fmla="*/ 15 w 42"/>
                <a:gd name="T7" fmla="*/ 1 h 37"/>
                <a:gd name="T8" fmla="*/ 10 w 42"/>
                <a:gd name="T9" fmla="*/ 2 h 37"/>
                <a:gd name="T10" fmla="*/ 6 w 42"/>
                <a:gd name="T11" fmla="*/ 4 h 37"/>
                <a:gd name="T12" fmla="*/ 3 w 42"/>
                <a:gd name="T13" fmla="*/ 10 h 37"/>
                <a:gd name="T14" fmla="*/ 1 w 42"/>
                <a:gd name="T15" fmla="*/ 13 h 37"/>
                <a:gd name="T16" fmla="*/ 0 w 42"/>
                <a:gd name="T17" fmla="*/ 19 h 37"/>
                <a:gd name="T18" fmla="*/ 1 w 42"/>
                <a:gd name="T19" fmla="*/ 24 h 37"/>
                <a:gd name="T20" fmla="*/ 2 w 42"/>
                <a:gd name="T21" fmla="*/ 28 h 37"/>
                <a:gd name="T22" fmla="*/ 6 w 42"/>
                <a:gd name="T23" fmla="*/ 32 h 37"/>
                <a:gd name="T24" fmla="*/ 9 w 42"/>
                <a:gd name="T25" fmla="*/ 35 h 37"/>
                <a:gd name="T26" fmla="*/ 13 w 42"/>
                <a:gd name="T27" fmla="*/ 36 h 37"/>
                <a:gd name="T28" fmla="*/ 20 w 42"/>
                <a:gd name="T29" fmla="*/ 37 h 37"/>
                <a:gd name="T30" fmla="*/ 26 w 42"/>
                <a:gd name="T31" fmla="*/ 36 h 37"/>
                <a:gd name="T32" fmla="*/ 33 w 42"/>
                <a:gd name="T33"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37">
                  <a:moveTo>
                    <a:pt x="42" y="2"/>
                  </a:moveTo>
                  <a:lnTo>
                    <a:pt x="31" y="0"/>
                  </a:lnTo>
                  <a:lnTo>
                    <a:pt x="23" y="0"/>
                  </a:lnTo>
                  <a:lnTo>
                    <a:pt x="15" y="1"/>
                  </a:lnTo>
                  <a:lnTo>
                    <a:pt x="10" y="2"/>
                  </a:lnTo>
                  <a:lnTo>
                    <a:pt x="6" y="4"/>
                  </a:lnTo>
                  <a:lnTo>
                    <a:pt x="3" y="10"/>
                  </a:lnTo>
                  <a:lnTo>
                    <a:pt x="1" y="13"/>
                  </a:lnTo>
                  <a:lnTo>
                    <a:pt x="0" y="19"/>
                  </a:lnTo>
                  <a:lnTo>
                    <a:pt x="1" y="24"/>
                  </a:lnTo>
                  <a:lnTo>
                    <a:pt x="2" y="28"/>
                  </a:lnTo>
                  <a:lnTo>
                    <a:pt x="6" y="32"/>
                  </a:lnTo>
                  <a:lnTo>
                    <a:pt x="9" y="35"/>
                  </a:lnTo>
                  <a:lnTo>
                    <a:pt x="13" y="36"/>
                  </a:lnTo>
                  <a:lnTo>
                    <a:pt x="20" y="37"/>
                  </a:lnTo>
                  <a:lnTo>
                    <a:pt x="26" y="36"/>
                  </a:lnTo>
                  <a:lnTo>
                    <a:pt x="33" y="34"/>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sp>
          <p:nvSpPr>
            <p:cNvPr id="50207" name="Freeform 31"/>
            <p:cNvSpPr>
              <a:spLocks/>
            </p:cNvSpPr>
            <p:nvPr/>
          </p:nvSpPr>
          <p:spPr bwMode="auto">
            <a:xfrm>
              <a:off x="2233" y="2631"/>
              <a:ext cx="102" cy="178"/>
            </a:xfrm>
            <a:custGeom>
              <a:avLst/>
              <a:gdLst>
                <a:gd name="T0" fmla="*/ 21 w 102"/>
                <a:gd name="T1" fmla="*/ 115 h 178"/>
                <a:gd name="T2" fmla="*/ 16 w 102"/>
                <a:gd name="T3" fmla="*/ 118 h 178"/>
                <a:gd name="T4" fmla="*/ 13 w 102"/>
                <a:gd name="T5" fmla="*/ 121 h 178"/>
                <a:gd name="T6" fmla="*/ 9 w 102"/>
                <a:gd name="T7" fmla="*/ 124 h 178"/>
                <a:gd name="T8" fmla="*/ 6 w 102"/>
                <a:gd name="T9" fmla="*/ 129 h 178"/>
                <a:gd name="T10" fmla="*/ 4 w 102"/>
                <a:gd name="T11" fmla="*/ 134 h 178"/>
                <a:gd name="T12" fmla="*/ 2 w 102"/>
                <a:gd name="T13" fmla="*/ 139 h 178"/>
                <a:gd name="T14" fmla="*/ 1 w 102"/>
                <a:gd name="T15" fmla="*/ 143 h 178"/>
                <a:gd name="T16" fmla="*/ 0 w 102"/>
                <a:gd name="T17" fmla="*/ 147 h 178"/>
                <a:gd name="T18" fmla="*/ 1 w 102"/>
                <a:gd name="T19" fmla="*/ 152 h 178"/>
                <a:gd name="T20" fmla="*/ 2 w 102"/>
                <a:gd name="T21" fmla="*/ 156 h 178"/>
                <a:gd name="T22" fmla="*/ 4 w 102"/>
                <a:gd name="T23" fmla="*/ 159 h 178"/>
                <a:gd name="T24" fmla="*/ 6 w 102"/>
                <a:gd name="T25" fmla="*/ 163 h 178"/>
                <a:gd name="T26" fmla="*/ 9 w 102"/>
                <a:gd name="T27" fmla="*/ 166 h 178"/>
                <a:gd name="T28" fmla="*/ 12 w 102"/>
                <a:gd name="T29" fmla="*/ 168 h 178"/>
                <a:gd name="T30" fmla="*/ 15 w 102"/>
                <a:gd name="T31" fmla="*/ 171 h 178"/>
                <a:gd name="T32" fmla="*/ 21 w 102"/>
                <a:gd name="T33" fmla="*/ 172 h 178"/>
                <a:gd name="T34" fmla="*/ 24 w 102"/>
                <a:gd name="T35" fmla="*/ 175 h 178"/>
                <a:gd name="T36" fmla="*/ 28 w 102"/>
                <a:gd name="T37" fmla="*/ 176 h 178"/>
                <a:gd name="T38" fmla="*/ 34 w 102"/>
                <a:gd name="T39" fmla="*/ 178 h 178"/>
                <a:gd name="T40" fmla="*/ 38 w 102"/>
                <a:gd name="T41" fmla="*/ 178 h 178"/>
                <a:gd name="T42" fmla="*/ 44 w 102"/>
                <a:gd name="T43" fmla="*/ 178 h 178"/>
                <a:gd name="T44" fmla="*/ 49 w 102"/>
                <a:gd name="T45" fmla="*/ 178 h 178"/>
                <a:gd name="T46" fmla="*/ 53 w 102"/>
                <a:gd name="T47" fmla="*/ 178 h 178"/>
                <a:gd name="T48" fmla="*/ 60 w 102"/>
                <a:gd name="T49" fmla="*/ 177 h 178"/>
                <a:gd name="T50" fmla="*/ 64 w 102"/>
                <a:gd name="T51" fmla="*/ 176 h 178"/>
                <a:gd name="T52" fmla="*/ 69 w 102"/>
                <a:gd name="T53" fmla="*/ 173 h 178"/>
                <a:gd name="T54" fmla="*/ 73 w 102"/>
                <a:gd name="T55" fmla="*/ 172 h 178"/>
                <a:gd name="T56" fmla="*/ 77 w 102"/>
                <a:gd name="T57" fmla="*/ 170 h 178"/>
                <a:gd name="T58" fmla="*/ 82 w 102"/>
                <a:gd name="T59" fmla="*/ 168 h 178"/>
                <a:gd name="T60" fmla="*/ 85 w 102"/>
                <a:gd name="T61" fmla="*/ 165 h 178"/>
                <a:gd name="T62" fmla="*/ 88 w 102"/>
                <a:gd name="T63" fmla="*/ 161 h 178"/>
                <a:gd name="T64" fmla="*/ 92 w 102"/>
                <a:gd name="T65" fmla="*/ 156 h 178"/>
                <a:gd name="T66" fmla="*/ 94 w 102"/>
                <a:gd name="T67" fmla="*/ 152 h 178"/>
                <a:gd name="T68" fmla="*/ 95 w 102"/>
                <a:gd name="T69" fmla="*/ 146 h 178"/>
                <a:gd name="T70" fmla="*/ 95 w 102"/>
                <a:gd name="T71" fmla="*/ 141 h 178"/>
                <a:gd name="T72" fmla="*/ 95 w 102"/>
                <a:gd name="T73" fmla="*/ 135 h 178"/>
                <a:gd name="T74" fmla="*/ 93 w 102"/>
                <a:gd name="T75" fmla="*/ 131 h 178"/>
                <a:gd name="T76" fmla="*/ 89 w 102"/>
                <a:gd name="T77" fmla="*/ 128 h 178"/>
                <a:gd name="T78" fmla="*/ 86 w 102"/>
                <a:gd name="T79" fmla="*/ 124 h 178"/>
                <a:gd name="T80" fmla="*/ 84 w 102"/>
                <a:gd name="T81" fmla="*/ 122 h 178"/>
                <a:gd name="T82" fmla="*/ 82 w 102"/>
                <a:gd name="T83" fmla="*/ 119 h 178"/>
                <a:gd name="T84" fmla="*/ 78 w 102"/>
                <a:gd name="T85" fmla="*/ 116 h 178"/>
                <a:gd name="T86" fmla="*/ 77 w 102"/>
                <a:gd name="T87" fmla="*/ 113 h 178"/>
                <a:gd name="T88" fmla="*/ 76 w 102"/>
                <a:gd name="T89" fmla="*/ 109 h 178"/>
                <a:gd name="T90" fmla="*/ 75 w 102"/>
                <a:gd name="T91" fmla="*/ 105 h 178"/>
                <a:gd name="T92" fmla="*/ 74 w 102"/>
                <a:gd name="T93" fmla="*/ 98 h 178"/>
                <a:gd name="T94" fmla="*/ 73 w 102"/>
                <a:gd name="T95" fmla="*/ 91 h 178"/>
                <a:gd name="T96" fmla="*/ 73 w 102"/>
                <a:gd name="T97" fmla="*/ 84 h 178"/>
                <a:gd name="T98" fmla="*/ 73 w 102"/>
                <a:gd name="T99" fmla="*/ 75 h 178"/>
                <a:gd name="T100" fmla="*/ 73 w 102"/>
                <a:gd name="T101" fmla="*/ 66 h 178"/>
                <a:gd name="T102" fmla="*/ 73 w 102"/>
                <a:gd name="T103" fmla="*/ 59 h 178"/>
                <a:gd name="T104" fmla="*/ 73 w 102"/>
                <a:gd name="T105" fmla="*/ 50 h 178"/>
                <a:gd name="T106" fmla="*/ 75 w 102"/>
                <a:gd name="T107" fmla="*/ 41 h 178"/>
                <a:gd name="T108" fmla="*/ 77 w 102"/>
                <a:gd name="T109" fmla="*/ 33 h 178"/>
                <a:gd name="T110" fmla="*/ 81 w 102"/>
                <a:gd name="T111" fmla="*/ 25 h 178"/>
                <a:gd name="T112" fmla="*/ 85 w 102"/>
                <a:gd name="T113" fmla="*/ 17 h 178"/>
                <a:gd name="T114" fmla="*/ 89 w 102"/>
                <a:gd name="T115" fmla="*/ 11 h 178"/>
                <a:gd name="T116" fmla="*/ 96 w 102"/>
                <a:gd name="T117" fmla="*/ 5 h 178"/>
                <a:gd name="T118" fmla="*/ 102 w 102"/>
                <a:gd name="T119"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2" h="178">
                  <a:moveTo>
                    <a:pt x="21" y="115"/>
                  </a:moveTo>
                  <a:lnTo>
                    <a:pt x="16" y="118"/>
                  </a:lnTo>
                  <a:lnTo>
                    <a:pt x="13" y="121"/>
                  </a:lnTo>
                  <a:lnTo>
                    <a:pt x="9" y="124"/>
                  </a:lnTo>
                  <a:lnTo>
                    <a:pt x="6" y="129"/>
                  </a:lnTo>
                  <a:lnTo>
                    <a:pt x="4" y="134"/>
                  </a:lnTo>
                  <a:lnTo>
                    <a:pt x="2" y="139"/>
                  </a:lnTo>
                  <a:lnTo>
                    <a:pt x="1" y="143"/>
                  </a:lnTo>
                  <a:lnTo>
                    <a:pt x="0" y="147"/>
                  </a:lnTo>
                  <a:lnTo>
                    <a:pt x="1" y="152"/>
                  </a:lnTo>
                  <a:lnTo>
                    <a:pt x="2" y="156"/>
                  </a:lnTo>
                  <a:lnTo>
                    <a:pt x="4" y="159"/>
                  </a:lnTo>
                  <a:lnTo>
                    <a:pt x="6" y="163"/>
                  </a:lnTo>
                  <a:lnTo>
                    <a:pt x="9" y="166"/>
                  </a:lnTo>
                  <a:lnTo>
                    <a:pt x="12" y="168"/>
                  </a:lnTo>
                  <a:lnTo>
                    <a:pt x="15" y="171"/>
                  </a:lnTo>
                  <a:lnTo>
                    <a:pt x="21" y="172"/>
                  </a:lnTo>
                  <a:lnTo>
                    <a:pt x="24" y="175"/>
                  </a:lnTo>
                  <a:lnTo>
                    <a:pt x="28" y="176"/>
                  </a:lnTo>
                  <a:lnTo>
                    <a:pt x="34" y="178"/>
                  </a:lnTo>
                  <a:lnTo>
                    <a:pt x="38" y="178"/>
                  </a:lnTo>
                  <a:lnTo>
                    <a:pt x="44" y="178"/>
                  </a:lnTo>
                  <a:lnTo>
                    <a:pt x="49" y="178"/>
                  </a:lnTo>
                  <a:lnTo>
                    <a:pt x="53" y="178"/>
                  </a:lnTo>
                  <a:lnTo>
                    <a:pt x="60" y="177"/>
                  </a:lnTo>
                  <a:lnTo>
                    <a:pt x="64" y="176"/>
                  </a:lnTo>
                  <a:lnTo>
                    <a:pt x="69" y="173"/>
                  </a:lnTo>
                  <a:lnTo>
                    <a:pt x="73" y="172"/>
                  </a:lnTo>
                  <a:lnTo>
                    <a:pt x="77" y="170"/>
                  </a:lnTo>
                  <a:lnTo>
                    <a:pt x="82" y="168"/>
                  </a:lnTo>
                  <a:lnTo>
                    <a:pt x="85" y="165"/>
                  </a:lnTo>
                  <a:lnTo>
                    <a:pt x="88" y="161"/>
                  </a:lnTo>
                  <a:lnTo>
                    <a:pt x="92" y="156"/>
                  </a:lnTo>
                  <a:lnTo>
                    <a:pt x="94" y="152"/>
                  </a:lnTo>
                  <a:lnTo>
                    <a:pt x="95" y="146"/>
                  </a:lnTo>
                  <a:lnTo>
                    <a:pt x="95" y="141"/>
                  </a:lnTo>
                  <a:lnTo>
                    <a:pt x="95" y="135"/>
                  </a:lnTo>
                  <a:lnTo>
                    <a:pt x="93" y="131"/>
                  </a:lnTo>
                  <a:lnTo>
                    <a:pt x="89" y="128"/>
                  </a:lnTo>
                  <a:lnTo>
                    <a:pt x="86" y="124"/>
                  </a:lnTo>
                  <a:lnTo>
                    <a:pt x="84" y="122"/>
                  </a:lnTo>
                  <a:lnTo>
                    <a:pt x="82" y="119"/>
                  </a:lnTo>
                  <a:lnTo>
                    <a:pt x="78" y="116"/>
                  </a:lnTo>
                  <a:lnTo>
                    <a:pt x="77" y="113"/>
                  </a:lnTo>
                  <a:lnTo>
                    <a:pt x="76" y="109"/>
                  </a:lnTo>
                  <a:lnTo>
                    <a:pt x="75" y="105"/>
                  </a:lnTo>
                  <a:lnTo>
                    <a:pt x="74" y="98"/>
                  </a:lnTo>
                  <a:lnTo>
                    <a:pt x="73" y="91"/>
                  </a:lnTo>
                  <a:lnTo>
                    <a:pt x="73" y="84"/>
                  </a:lnTo>
                  <a:lnTo>
                    <a:pt x="73" y="75"/>
                  </a:lnTo>
                  <a:lnTo>
                    <a:pt x="73" y="66"/>
                  </a:lnTo>
                  <a:lnTo>
                    <a:pt x="73" y="59"/>
                  </a:lnTo>
                  <a:lnTo>
                    <a:pt x="73" y="50"/>
                  </a:lnTo>
                  <a:lnTo>
                    <a:pt x="75" y="41"/>
                  </a:lnTo>
                  <a:lnTo>
                    <a:pt x="77" y="33"/>
                  </a:lnTo>
                  <a:lnTo>
                    <a:pt x="81" y="25"/>
                  </a:lnTo>
                  <a:lnTo>
                    <a:pt x="85" y="17"/>
                  </a:lnTo>
                  <a:lnTo>
                    <a:pt x="89" y="11"/>
                  </a:lnTo>
                  <a:lnTo>
                    <a:pt x="96" y="5"/>
                  </a:lnTo>
                  <a:lnTo>
                    <a:pt x="102"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sp>
          <p:nvSpPr>
            <p:cNvPr id="50208" name="Freeform 32"/>
            <p:cNvSpPr>
              <a:spLocks/>
            </p:cNvSpPr>
            <p:nvPr/>
          </p:nvSpPr>
          <p:spPr bwMode="auto">
            <a:xfrm>
              <a:off x="2319" y="2750"/>
              <a:ext cx="40" cy="41"/>
            </a:xfrm>
            <a:custGeom>
              <a:avLst/>
              <a:gdLst>
                <a:gd name="T0" fmla="*/ 6 w 40"/>
                <a:gd name="T1" fmla="*/ 39 h 41"/>
                <a:gd name="T2" fmla="*/ 14 w 40"/>
                <a:gd name="T3" fmla="*/ 40 h 41"/>
                <a:gd name="T4" fmla="*/ 21 w 40"/>
                <a:gd name="T5" fmla="*/ 41 h 41"/>
                <a:gd name="T6" fmla="*/ 27 w 40"/>
                <a:gd name="T7" fmla="*/ 40 h 41"/>
                <a:gd name="T8" fmla="*/ 33 w 40"/>
                <a:gd name="T9" fmla="*/ 38 h 41"/>
                <a:gd name="T10" fmla="*/ 36 w 40"/>
                <a:gd name="T11" fmla="*/ 35 h 41"/>
                <a:gd name="T12" fmla="*/ 39 w 40"/>
                <a:gd name="T13" fmla="*/ 32 h 41"/>
                <a:gd name="T14" fmla="*/ 40 w 40"/>
                <a:gd name="T15" fmla="*/ 26 h 41"/>
                <a:gd name="T16" fmla="*/ 40 w 40"/>
                <a:gd name="T17" fmla="*/ 21 h 41"/>
                <a:gd name="T18" fmla="*/ 40 w 40"/>
                <a:gd name="T19" fmla="*/ 16 h 41"/>
                <a:gd name="T20" fmla="*/ 38 w 40"/>
                <a:gd name="T21" fmla="*/ 12 h 41"/>
                <a:gd name="T22" fmla="*/ 35 w 40"/>
                <a:gd name="T23" fmla="*/ 8 h 41"/>
                <a:gd name="T24" fmla="*/ 31 w 40"/>
                <a:gd name="T25" fmla="*/ 4 h 41"/>
                <a:gd name="T26" fmla="*/ 25 w 40"/>
                <a:gd name="T27" fmla="*/ 2 h 41"/>
                <a:gd name="T28" fmla="*/ 18 w 40"/>
                <a:gd name="T29" fmla="*/ 0 h 41"/>
                <a:gd name="T30" fmla="*/ 9 w 40"/>
                <a:gd name="T31" fmla="*/ 1 h 41"/>
                <a:gd name="T32" fmla="*/ 0 w 40"/>
                <a:gd name="T33" fmla="*/ 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41">
                  <a:moveTo>
                    <a:pt x="6" y="39"/>
                  </a:moveTo>
                  <a:lnTo>
                    <a:pt x="14" y="40"/>
                  </a:lnTo>
                  <a:lnTo>
                    <a:pt x="21" y="41"/>
                  </a:lnTo>
                  <a:lnTo>
                    <a:pt x="27" y="40"/>
                  </a:lnTo>
                  <a:lnTo>
                    <a:pt x="33" y="38"/>
                  </a:lnTo>
                  <a:lnTo>
                    <a:pt x="36" y="35"/>
                  </a:lnTo>
                  <a:lnTo>
                    <a:pt x="39" y="32"/>
                  </a:lnTo>
                  <a:lnTo>
                    <a:pt x="40" y="26"/>
                  </a:lnTo>
                  <a:lnTo>
                    <a:pt x="40" y="21"/>
                  </a:lnTo>
                  <a:lnTo>
                    <a:pt x="40" y="16"/>
                  </a:lnTo>
                  <a:lnTo>
                    <a:pt x="38" y="12"/>
                  </a:lnTo>
                  <a:lnTo>
                    <a:pt x="35" y="8"/>
                  </a:lnTo>
                  <a:lnTo>
                    <a:pt x="31" y="4"/>
                  </a:lnTo>
                  <a:lnTo>
                    <a:pt x="25" y="2"/>
                  </a:lnTo>
                  <a:lnTo>
                    <a:pt x="18" y="0"/>
                  </a:lnTo>
                  <a:lnTo>
                    <a:pt x="9" y="1"/>
                  </a:lnTo>
                  <a:lnTo>
                    <a:pt x="0" y="3"/>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sp>
          <p:nvSpPr>
            <p:cNvPr id="50209" name="Freeform 33"/>
            <p:cNvSpPr>
              <a:spLocks/>
            </p:cNvSpPr>
            <p:nvPr/>
          </p:nvSpPr>
          <p:spPr bwMode="auto">
            <a:xfrm>
              <a:off x="2176" y="2858"/>
              <a:ext cx="36" cy="103"/>
            </a:xfrm>
            <a:custGeom>
              <a:avLst/>
              <a:gdLst>
                <a:gd name="T0" fmla="*/ 16 w 36"/>
                <a:gd name="T1" fmla="*/ 0 h 103"/>
                <a:gd name="T2" fmla="*/ 15 w 36"/>
                <a:gd name="T3" fmla="*/ 7 h 103"/>
                <a:gd name="T4" fmla="*/ 13 w 36"/>
                <a:gd name="T5" fmla="*/ 14 h 103"/>
                <a:gd name="T6" fmla="*/ 11 w 36"/>
                <a:gd name="T7" fmla="*/ 22 h 103"/>
                <a:gd name="T8" fmla="*/ 10 w 36"/>
                <a:gd name="T9" fmla="*/ 29 h 103"/>
                <a:gd name="T10" fmla="*/ 9 w 36"/>
                <a:gd name="T11" fmla="*/ 36 h 103"/>
                <a:gd name="T12" fmla="*/ 7 w 36"/>
                <a:gd name="T13" fmla="*/ 44 h 103"/>
                <a:gd name="T14" fmla="*/ 7 w 36"/>
                <a:gd name="T15" fmla="*/ 50 h 103"/>
                <a:gd name="T16" fmla="*/ 6 w 36"/>
                <a:gd name="T17" fmla="*/ 58 h 103"/>
                <a:gd name="T18" fmla="*/ 7 w 36"/>
                <a:gd name="T19" fmla="*/ 64 h 103"/>
                <a:gd name="T20" fmla="*/ 8 w 36"/>
                <a:gd name="T21" fmla="*/ 71 h 103"/>
                <a:gd name="T22" fmla="*/ 10 w 36"/>
                <a:gd name="T23" fmla="*/ 77 h 103"/>
                <a:gd name="T24" fmla="*/ 12 w 36"/>
                <a:gd name="T25" fmla="*/ 83 h 103"/>
                <a:gd name="T26" fmla="*/ 16 w 36"/>
                <a:gd name="T27" fmla="*/ 88 h 103"/>
                <a:gd name="T28" fmla="*/ 21 w 36"/>
                <a:gd name="T29" fmla="*/ 94 h 103"/>
                <a:gd name="T30" fmla="*/ 28 w 36"/>
                <a:gd name="T31" fmla="*/ 98 h 103"/>
                <a:gd name="T32" fmla="*/ 36 w 36"/>
                <a:gd name="T33" fmla="*/ 103 h 103"/>
                <a:gd name="T34" fmla="*/ 26 w 36"/>
                <a:gd name="T35" fmla="*/ 101 h 103"/>
                <a:gd name="T36" fmla="*/ 18 w 36"/>
                <a:gd name="T37" fmla="*/ 98 h 103"/>
                <a:gd name="T38" fmla="*/ 12 w 36"/>
                <a:gd name="T39" fmla="*/ 94 h 103"/>
                <a:gd name="T40" fmla="*/ 7 w 36"/>
                <a:gd name="T41" fmla="*/ 89 h 103"/>
                <a:gd name="T42" fmla="*/ 4 w 36"/>
                <a:gd name="T43" fmla="*/ 83 h 103"/>
                <a:gd name="T44" fmla="*/ 2 w 36"/>
                <a:gd name="T45" fmla="*/ 75 h 103"/>
                <a:gd name="T46" fmla="*/ 0 w 36"/>
                <a:gd name="T47" fmla="*/ 67 h 103"/>
                <a:gd name="T48" fmla="*/ 0 w 36"/>
                <a:gd name="T49" fmla="*/ 58 h 103"/>
                <a:gd name="T50" fmla="*/ 1 w 36"/>
                <a:gd name="T51" fmla="*/ 49 h 103"/>
                <a:gd name="T52" fmla="*/ 2 w 36"/>
                <a:gd name="T53" fmla="*/ 40 h 103"/>
                <a:gd name="T54" fmla="*/ 4 w 36"/>
                <a:gd name="T55" fmla="*/ 32 h 103"/>
                <a:gd name="T56" fmla="*/ 7 w 36"/>
                <a:gd name="T57" fmla="*/ 24 h 103"/>
                <a:gd name="T58" fmla="*/ 9 w 36"/>
                <a:gd name="T59" fmla="*/ 16 h 103"/>
                <a:gd name="T60" fmla="*/ 11 w 36"/>
                <a:gd name="T61" fmla="*/ 10 h 103"/>
                <a:gd name="T62" fmla="*/ 14 w 36"/>
                <a:gd name="T63" fmla="*/ 3 h 103"/>
                <a:gd name="T64" fmla="*/ 16 w 36"/>
                <a:gd name="T65"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 h="103">
                  <a:moveTo>
                    <a:pt x="16" y="0"/>
                  </a:moveTo>
                  <a:lnTo>
                    <a:pt x="15" y="7"/>
                  </a:lnTo>
                  <a:lnTo>
                    <a:pt x="13" y="14"/>
                  </a:lnTo>
                  <a:lnTo>
                    <a:pt x="11" y="22"/>
                  </a:lnTo>
                  <a:lnTo>
                    <a:pt x="10" y="29"/>
                  </a:lnTo>
                  <a:lnTo>
                    <a:pt x="9" y="36"/>
                  </a:lnTo>
                  <a:lnTo>
                    <a:pt x="7" y="44"/>
                  </a:lnTo>
                  <a:lnTo>
                    <a:pt x="7" y="50"/>
                  </a:lnTo>
                  <a:lnTo>
                    <a:pt x="6" y="58"/>
                  </a:lnTo>
                  <a:lnTo>
                    <a:pt x="7" y="64"/>
                  </a:lnTo>
                  <a:lnTo>
                    <a:pt x="8" y="71"/>
                  </a:lnTo>
                  <a:lnTo>
                    <a:pt x="10" y="77"/>
                  </a:lnTo>
                  <a:lnTo>
                    <a:pt x="12" y="83"/>
                  </a:lnTo>
                  <a:lnTo>
                    <a:pt x="16" y="88"/>
                  </a:lnTo>
                  <a:lnTo>
                    <a:pt x="21" y="94"/>
                  </a:lnTo>
                  <a:lnTo>
                    <a:pt x="28" y="98"/>
                  </a:lnTo>
                  <a:lnTo>
                    <a:pt x="36" y="103"/>
                  </a:lnTo>
                  <a:lnTo>
                    <a:pt x="26" y="101"/>
                  </a:lnTo>
                  <a:lnTo>
                    <a:pt x="18" y="98"/>
                  </a:lnTo>
                  <a:lnTo>
                    <a:pt x="12" y="94"/>
                  </a:lnTo>
                  <a:lnTo>
                    <a:pt x="7" y="89"/>
                  </a:lnTo>
                  <a:lnTo>
                    <a:pt x="4" y="83"/>
                  </a:lnTo>
                  <a:lnTo>
                    <a:pt x="2" y="75"/>
                  </a:lnTo>
                  <a:lnTo>
                    <a:pt x="0" y="67"/>
                  </a:lnTo>
                  <a:lnTo>
                    <a:pt x="0" y="58"/>
                  </a:lnTo>
                  <a:lnTo>
                    <a:pt x="1" y="49"/>
                  </a:lnTo>
                  <a:lnTo>
                    <a:pt x="2" y="40"/>
                  </a:lnTo>
                  <a:lnTo>
                    <a:pt x="4" y="32"/>
                  </a:lnTo>
                  <a:lnTo>
                    <a:pt x="7" y="24"/>
                  </a:lnTo>
                  <a:lnTo>
                    <a:pt x="9" y="16"/>
                  </a:lnTo>
                  <a:lnTo>
                    <a:pt x="11" y="10"/>
                  </a:lnTo>
                  <a:lnTo>
                    <a:pt x="14" y="3"/>
                  </a:lnTo>
                  <a:lnTo>
                    <a:pt x="16" y="0"/>
                  </a:lnTo>
                  <a:close/>
                </a:path>
              </a:pathLst>
            </a:custGeom>
            <a:solidFill>
              <a:srgbClr val="000000"/>
            </a:solidFill>
            <a:ln w="1588">
              <a:solidFill>
                <a:srgbClr val="000000"/>
              </a:solidFill>
              <a:prstDash val="solid"/>
              <a:round/>
              <a:headEnd/>
              <a:tailEnd/>
            </a:ln>
          </p:spPr>
          <p:txBody>
            <a:bodyPr/>
            <a:lstStyle/>
            <a:p>
              <a:endParaRPr lang="en-MY"/>
            </a:p>
          </p:txBody>
        </p:sp>
        <p:sp>
          <p:nvSpPr>
            <p:cNvPr id="50210" name="Freeform 34"/>
            <p:cNvSpPr>
              <a:spLocks/>
            </p:cNvSpPr>
            <p:nvPr/>
          </p:nvSpPr>
          <p:spPr bwMode="auto">
            <a:xfrm>
              <a:off x="2168" y="2558"/>
              <a:ext cx="113" cy="95"/>
            </a:xfrm>
            <a:custGeom>
              <a:avLst/>
              <a:gdLst>
                <a:gd name="T0" fmla="*/ 107 w 113"/>
                <a:gd name="T1" fmla="*/ 0 h 95"/>
                <a:gd name="T2" fmla="*/ 106 w 113"/>
                <a:gd name="T3" fmla="*/ 10 h 95"/>
                <a:gd name="T4" fmla="*/ 104 w 113"/>
                <a:gd name="T5" fmla="*/ 18 h 95"/>
                <a:gd name="T6" fmla="*/ 101 w 113"/>
                <a:gd name="T7" fmla="*/ 27 h 95"/>
                <a:gd name="T8" fmla="*/ 97 w 113"/>
                <a:gd name="T9" fmla="*/ 35 h 95"/>
                <a:gd name="T10" fmla="*/ 90 w 113"/>
                <a:gd name="T11" fmla="*/ 42 h 95"/>
                <a:gd name="T12" fmla="*/ 83 w 113"/>
                <a:gd name="T13" fmla="*/ 49 h 95"/>
                <a:gd name="T14" fmla="*/ 76 w 113"/>
                <a:gd name="T15" fmla="*/ 57 h 95"/>
                <a:gd name="T16" fmla="*/ 68 w 113"/>
                <a:gd name="T17" fmla="*/ 62 h 95"/>
                <a:gd name="T18" fmla="*/ 59 w 113"/>
                <a:gd name="T19" fmla="*/ 67 h 95"/>
                <a:gd name="T20" fmla="*/ 52 w 113"/>
                <a:gd name="T21" fmla="*/ 73 h 95"/>
                <a:gd name="T22" fmla="*/ 43 w 113"/>
                <a:gd name="T23" fmla="*/ 77 h 95"/>
                <a:gd name="T24" fmla="*/ 33 w 113"/>
                <a:gd name="T25" fmla="*/ 82 h 95"/>
                <a:gd name="T26" fmla="*/ 24 w 113"/>
                <a:gd name="T27" fmla="*/ 85 h 95"/>
                <a:gd name="T28" fmla="*/ 17 w 113"/>
                <a:gd name="T29" fmla="*/ 89 h 95"/>
                <a:gd name="T30" fmla="*/ 8 w 113"/>
                <a:gd name="T31" fmla="*/ 91 h 95"/>
                <a:gd name="T32" fmla="*/ 0 w 113"/>
                <a:gd name="T33" fmla="*/ 95 h 95"/>
                <a:gd name="T34" fmla="*/ 12 w 113"/>
                <a:gd name="T35" fmla="*/ 95 h 95"/>
                <a:gd name="T36" fmla="*/ 22 w 113"/>
                <a:gd name="T37" fmla="*/ 95 h 95"/>
                <a:gd name="T38" fmla="*/ 33 w 113"/>
                <a:gd name="T39" fmla="*/ 93 h 95"/>
                <a:gd name="T40" fmla="*/ 44 w 113"/>
                <a:gd name="T41" fmla="*/ 90 h 95"/>
                <a:gd name="T42" fmla="*/ 56 w 113"/>
                <a:gd name="T43" fmla="*/ 87 h 95"/>
                <a:gd name="T44" fmla="*/ 66 w 113"/>
                <a:gd name="T45" fmla="*/ 83 h 95"/>
                <a:gd name="T46" fmla="*/ 76 w 113"/>
                <a:gd name="T47" fmla="*/ 78 h 95"/>
                <a:gd name="T48" fmla="*/ 86 w 113"/>
                <a:gd name="T49" fmla="*/ 73 h 95"/>
                <a:gd name="T50" fmla="*/ 94 w 113"/>
                <a:gd name="T51" fmla="*/ 66 h 95"/>
                <a:gd name="T52" fmla="*/ 102 w 113"/>
                <a:gd name="T53" fmla="*/ 59 h 95"/>
                <a:gd name="T54" fmla="*/ 107 w 113"/>
                <a:gd name="T55" fmla="*/ 50 h 95"/>
                <a:gd name="T56" fmla="*/ 111 w 113"/>
                <a:gd name="T57" fmla="*/ 42 h 95"/>
                <a:gd name="T58" fmla="*/ 113 w 113"/>
                <a:gd name="T59" fmla="*/ 31 h 95"/>
                <a:gd name="T60" fmla="*/ 113 w 113"/>
                <a:gd name="T61" fmla="*/ 22 h 95"/>
                <a:gd name="T62" fmla="*/ 112 w 113"/>
                <a:gd name="T63" fmla="*/ 10 h 95"/>
                <a:gd name="T64" fmla="*/ 107 w 113"/>
                <a:gd name="T6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3" h="95">
                  <a:moveTo>
                    <a:pt x="107" y="0"/>
                  </a:moveTo>
                  <a:lnTo>
                    <a:pt x="106" y="10"/>
                  </a:lnTo>
                  <a:lnTo>
                    <a:pt x="104" y="18"/>
                  </a:lnTo>
                  <a:lnTo>
                    <a:pt x="101" y="27"/>
                  </a:lnTo>
                  <a:lnTo>
                    <a:pt x="97" y="35"/>
                  </a:lnTo>
                  <a:lnTo>
                    <a:pt x="90" y="42"/>
                  </a:lnTo>
                  <a:lnTo>
                    <a:pt x="83" y="49"/>
                  </a:lnTo>
                  <a:lnTo>
                    <a:pt x="76" y="57"/>
                  </a:lnTo>
                  <a:lnTo>
                    <a:pt x="68" y="62"/>
                  </a:lnTo>
                  <a:lnTo>
                    <a:pt x="59" y="67"/>
                  </a:lnTo>
                  <a:lnTo>
                    <a:pt x="52" y="73"/>
                  </a:lnTo>
                  <a:lnTo>
                    <a:pt x="43" y="77"/>
                  </a:lnTo>
                  <a:lnTo>
                    <a:pt x="33" y="82"/>
                  </a:lnTo>
                  <a:lnTo>
                    <a:pt x="24" y="85"/>
                  </a:lnTo>
                  <a:lnTo>
                    <a:pt x="17" y="89"/>
                  </a:lnTo>
                  <a:lnTo>
                    <a:pt x="8" y="91"/>
                  </a:lnTo>
                  <a:lnTo>
                    <a:pt x="0" y="95"/>
                  </a:lnTo>
                  <a:lnTo>
                    <a:pt x="12" y="95"/>
                  </a:lnTo>
                  <a:lnTo>
                    <a:pt x="22" y="95"/>
                  </a:lnTo>
                  <a:lnTo>
                    <a:pt x="33" y="93"/>
                  </a:lnTo>
                  <a:lnTo>
                    <a:pt x="44" y="90"/>
                  </a:lnTo>
                  <a:lnTo>
                    <a:pt x="56" y="87"/>
                  </a:lnTo>
                  <a:lnTo>
                    <a:pt x="66" y="83"/>
                  </a:lnTo>
                  <a:lnTo>
                    <a:pt x="76" y="78"/>
                  </a:lnTo>
                  <a:lnTo>
                    <a:pt x="86" y="73"/>
                  </a:lnTo>
                  <a:lnTo>
                    <a:pt x="94" y="66"/>
                  </a:lnTo>
                  <a:lnTo>
                    <a:pt x="102" y="59"/>
                  </a:lnTo>
                  <a:lnTo>
                    <a:pt x="107" y="50"/>
                  </a:lnTo>
                  <a:lnTo>
                    <a:pt x="111" y="42"/>
                  </a:lnTo>
                  <a:lnTo>
                    <a:pt x="113" y="31"/>
                  </a:lnTo>
                  <a:lnTo>
                    <a:pt x="113" y="22"/>
                  </a:lnTo>
                  <a:lnTo>
                    <a:pt x="112" y="10"/>
                  </a:lnTo>
                  <a:lnTo>
                    <a:pt x="107" y="0"/>
                  </a:lnTo>
                  <a:close/>
                </a:path>
              </a:pathLst>
            </a:custGeom>
            <a:solidFill>
              <a:srgbClr val="000000"/>
            </a:solidFill>
            <a:ln w="1588">
              <a:solidFill>
                <a:srgbClr val="000000"/>
              </a:solidFill>
              <a:prstDash val="solid"/>
              <a:round/>
              <a:headEnd/>
              <a:tailEnd/>
            </a:ln>
          </p:spPr>
          <p:txBody>
            <a:bodyPr/>
            <a:lstStyle/>
            <a:p>
              <a:endParaRPr lang="en-MY"/>
            </a:p>
          </p:txBody>
        </p:sp>
        <p:sp>
          <p:nvSpPr>
            <p:cNvPr id="50211" name="Freeform 35"/>
            <p:cNvSpPr>
              <a:spLocks/>
            </p:cNvSpPr>
            <p:nvPr/>
          </p:nvSpPr>
          <p:spPr bwMode="auto">
            <a:xfrm>
              <a:off x="2341" y="2580"/>
              <a:ext cx="88" cy="92"/>
            </a:xfrm>
            <a:custGeom>
              <a:avLst/>
              <a:gdLst>
                <a:gd name="T0" fmla="*/ 0 w 88"/>
                <a:gd name="T1" fmla="*/ 0 h 92"/>
                <a:gd name="T2" fmla="*/ 0 w 88"/>
                <a:gd name="T3" fmla="*/ 5 h 92"/>
                <a:gd name="T4" fmla="*/ 1 w 88"/>
                <a:gd name="T5" fmla="*/ 14 h 92"/>
                <a:gd name="T6" fmla="*/ 3 w 88"/>
                <a:gd name="T7" fmla="*/ 23 h 92"/>
                <a:gd name="T8" fmla="*/ 8 w 88"/>
                <a:gd name="T9" fmla="*/ 31 h 92"/>
                <a:gd name="T10" fmla="*/ 11 w 88"/>
                <a:gd name="T11" fmla="*/ 40 h 92"/>
                <a:gd name="T12" fmla="*/ 16 w 88"/>
                <a:gd name="T13" fmla="*/ 51 h 92"/>
                <a:gd name="T14" fmla="*/ 22 w 88"/>
                <a:gd name="T15" fmla="*/ 60 h 92"/>
                <a:gd name="T16" fmla="*/ 27 w 88"/>
                <a:gd name="T17" fmla="*/ 67 h 92"/>
                <a:gd name="T18" fmla="*/ 34 w 88"/>
                <a:gd name="T19" fmla="*/ 76 h 92"/>
                <a:gd name="T20" fmla="*/ 41 w 88"/>
                <a:gd name="T21" fmla="*/ 83 h 92"/>
                <a:gd name="T22" fmla="*/ 48 w 88"/>
                <a:gd name="T23" fmla="*/ 88 h 92"/>
                <a:gd name="T24" fmla="*/ 56 w 88"/>
                <a:gd name="T25" fmla="*/ 91 h 92"/>
                <a:gd name="T26" fmla="*/ 64 w 88"/>
                <a:gd name="T27" fmla="*/ 92 h 92"/>
                <a:gd name="T28" fmla="*/ 72 w 88"/>
                <a:gd name="T29" fmla="*/ 91 h 92"/>
                <a:gd name="T30" fmla="*/ 80 w 88"/>
                <a:gd name="T31" fmla="*/ 88 h 92"/>
                <a:gd name="T32" fmla="*/ 88 w 88"/>
                <a:gd name="T33" fmla="*/ 81 h 92"/>
                <a:gd name="T34" fmla="*/ 79 w 88"/>
                <a:gd name="T35" fmla="*/ 80 h 92"/>
                <a:gd name="T36" fmla="*/ 70 w 88"/>
                <a:gd name="T37" fmla="*/ 79 h 92"/>
                <a:gd name="T38" fmla="*/ 61 w 88"/>
                <a:gd name="T39" fmla="*/ 77 h 92"/>
                <a:gd name="T40" fmla="*/ 54 w 88"/>
                <a:gd name="T41" fmla="*/ 74 h 92"/>
                <a:gd name="T42" fmla="*/ 48 w 88"/>
                <a:gd name="T43" fmla="*/ 69 h 92"/>
                <a:gd name="T44" fmla="*/ 42 w 88"/>
                <a:gd name="T45" fmla="*/ 65 h 92"/>
                <a:gd name="T46" fmla="*/ 36 w 88"/>
                <a:gd name="T47" fmla="*/ 61 h 92"/>
                <a:gd name="T48" fmla="*/ 32 w 88"/>
                <a:gd name="T49" fmla="*/ 55 h 92"/>
                <a:gd name="T50" fmla="*/ 27 w 88"/>
                <a:gd name="T51" fmla="*/ 49 h 92"/>
                <a:gd name="T52" fmla="*/ 23 w 88"/>
                <a:gd name="T53" fmla="*/ 42 h 92"/>
                <a:gd name="T54" fmla="*/ 17 w 88"/>
                <a:gd name="T55" fmla="*/ 36 h 92"/>
                <a:gd name="T56" fmla="*/ 13 w 88"/>
                <a:gd name="T57" fmla="*/ 28 h 92"/>
                <a:gd name="T58" fmla="*/ 10 w 88"/>
                <a:gd name="T59" fmla="*/ 23 h 92"/>
                <a:gd name="T60" fmla="*/ 6 w 88"/>
                <a:gd name="T61" fmla="*/ 14 h 92"/>
                <a:gd name="T62" fmla="*/ 3 w 88"/>
                <a:gd name="T63" fmla="*/ 6 h 92"/>
                <a:gd name="T64" fmla="*/ 0 w 88"/>
                <a:gd name="T6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8" h="92">
                  <a:moveTo>
                    <a:pt x="0" y="0"/>
                  </a:moveTo>
                  <a:lnTo>
                    <a:pt x="0" y="5"/>
                  </a:lnTo>
                  <a:lnTo>
                    <a:pt x="1" y="14"/>
                  </a:lnTo>
                  <a:lnTo>
                    <a:pt x="3" y="23"/>
                  </a:lnTo>
                  <a:lnTo>
                    <a:pt x="8" y="31"/>
                  </a:lnTo>
                  <a:lnTo>
                    <a:pt x="11" y="40"/>
                  </a:lnTo>
                  <a:lnTo>
                    <a:pt x="16" y="51"/>
                  </a:lnTo>
                  <a:lnTo>
                    <a:pt x="22" y="60"/>
                  </a:lnTo>
                  <a:lnTo>
                    <a:pt x="27" y="67"/>
                  </a:lnTo>
                  <a:lnTo>
                    <a:pt x="34" y="76"/>
                  </a:lnTo>
                  <a:lnTo>
                    <a:pt x="41" y="83"/>
                  </a:lnTo>
                  <a:lnTo>
                    <a:pt x="48" y="88"/>
                  </a:lnTo>
                  <a:lnTo>
                    <a:pt x="56" y="91"/>
                  </a:lnTo>
                  <a:lnTo>
                    <a:pt x="64" y="92"/>
                  </a:lnTo>
                  <a:lnTo>
                    <a:pt x="72" y="91"/>
                  </a:lnTo>
                  <a:lnTo>
                    <a:pt x="80" y="88"/>
                  </a:lnTo>
                  <a:lnTo>
                    <a:pt x="88" y="81"/>
                  </a:lnTo>
                  <a:lnTo>
                    <a:pt x="79" y="80"/>
                  </a:lnTo>
                  <a:lnTo>
                    <a:pt x="70" y="79"/>
                  </a:lnTo>
                  <a:lnTo>
                    <a:pt x="61" y="77"/>
                  </a:lnTo>
                  <a:lnTo>
                    <a:pt x="54" y="74"/>
                  </a:lnTo>
                  <a:lnTo>
                    <a:pt x="48" y="69"/>
                  </a:lnTo>
                  <a:lnTo>
                    <a:pt x="42" y="65"/>
                  </a:lnTo>
                  <a:lnTo>
                    <a:pt x="36" y="61"/>
                  </a:lnTo>
                  <a:lnTo>
                    <a:pt x="32" y="55"/>
                  </a:lnTo>
                  <a:lnTo>
                    <a:pt x="27" y="49"/>
                  </a:lnTo>
                  <a:lnTo>
                    <a:pt x="23" y="42"/>
                  </a:lnTo>
                  <a:lnTo>
                    <a:pt x="17" y="36"/>
                  </a:lnTo>
                  <a:lnTo>
                    <a:pt x="13" y="28"/>
                  </a:lnTo>
                  <a:lnTo>
                    <a:pt x="10" y="23"/>
                  </a:lnTo>
                  <a:lnTo>
                    <a:pt x="6" y="14"/>
                  </a:lnTo>
                  <a:lnTo>
                    <a:pt x="3" y="6"/>
                  </a:lnTo>
                  <a:lnTo>
                    <a:pt x="0" y="0"/>
                  </a:lnTo>
                  <a:close/>
                </a:path>
              </a:pathLst>
            </a:custGeom>
            <a:solidFill>
              <a:srgbClr val="000000"/>
            </a:solidFill>
            <a:ln w="1588">
              <a:solidFill>
                <a:srgbClr val="000000"/>
              </a:solidFill>
              <a:prstDash val="solid"/>
              <a:round/>
              <a:headEnd/>
              <a:tailEnd/>
            </a:ln>
          </p:spPr>
          <p:txBody>
            <a:bodyPr/>
            <a:lstStyle/>
            <a:p>
              <a:endParaRPr lang="en-MY"/>
            </a:p>
          </p:txBody>
        </p:sp>
        <p:sp>
          <p:nvSpPr>
            <p:cNvPr id="50212" name="Freeform 36"/>
            <p:cNvSpPr>
              <a:spLocks/>
            </p:cNvSpPr>
            <p:nvPr/>
          </p:nvSpPr>
          <p:spPr bwMode="auto">
            <a:xfrm>
              <a:off x="2213" y="2666"/>
              <a:ext cx="68" cy="57"/>
            </a:xfrm>
            <a:custGeom>
              <a:avLst/>
              <a:gdLst>
                <a:gd name="T0" fmla="*/ 34 w 68"/>
                <a:gd name="T1" fmla="*/ 0 h 57"/>
                <a:gd name="T2" fmla="*/ 41 w 68"/>
                <a:gd name="T3" fmla="*/ 1 h 57"/>
                <a:gd name="T4" fmla="*/ 47 w 68"/>
                <a:gd name="T5" fmla="*/ 2 h 57"/>
                <a:gd name="T6" fmla="*/ 53 w 68"/>
                <a:gd name="T7" fmla="*/ 5 h 57"/>
                <a:gd name="T8" fmla="*/ 58 w 68"/>
                <a:gd name="T9" fmla="*/ 9 h 57"/>
                <a:gd name="T10" fmla="*/ 62 w 68"/>
                <a:gd name="T11" fmla="*/ 12 h 57"/>
                <a:gd name="T12" fmla="*/ 66 w 68"/>
                <a:gd name="T13" fmla="*/ 17 h 57"/>
                <a:gd name="T14" fmla="*/ 68 w 68"/>
                <a:gd name="T15" fmla="*/ 23 h 57"/>
                <a:gd name="T16" fmla="*/ 68 w 68"/>
                <a:gd name="T17" fmla="*/ 28 h 57"/>
                <a:gd name="T18" fmla="*/ 68 w 68"/>
                <a:gd name="T19" fmla="*/ 34 h 57"/>
                <a:gd name="T20" fmla="*/ 66 w 68"/>
                <a:gd name="T21" fmla="*/ 39 h 57"/>
                <a:gd name="T22" fmla="*/ 62 w 68"/>
                <a:gd name="T23" fmla="*/ 44 h 57"/>
                <a:gd name="T24" fmla="*/ 58 w 68"/>
                <a:gd name="T25" fmla="*/ 48 h 57"/>
                <a:gd name="T26" fmla="*/ 54 w 68"/>
                <a:gd name="T27" fmla="*/ 52 h 57"/>
                <a:gd name="T28" fmla="*/ 47 w 68"/>
                <a:gd name="T29" fmla="*/ 54 h 57"/>
                <a:gd name="T30" fmla="*/ 41 w 68"/>
                <a:gd name="T31" fmla="*/ 56 h 57"/>
                <a:gd name="T32" fmla="*/ 34 w 68"/>
                <a:gd name="T33" fmla="*/ 57 h 57"/>
                <a:gd name="T34" fmla="*/ 28 w 68"/>
                <a:gd name="T35" fmla="*/ 56 h 57"/>
                <a:gd name="T36" fmla="*/ 22 w 68"/>
                <a:gd name="T37" fmla="*/ 54 h 57"/>
                <a:gd name="T38" fmla="*/ 15 w 68"/>
                <a:gd name="T39" fmla="*/ 52 h 57"/>
                <a:gd name="T40" fmla="*/ 11 w 68"/>
                <a:gd name="T41" fmla="*/ 48 h 57"/>
                <a:gd name="T42" fmla="*/ 7 w 68"/>
                <a:gd name="T43" fmla="*/ 44 h 57"/>
                <a:gd name="T44" fmla="*/ 3 w 68"/>
                <a:gd name="T45" fmla="*/ 39 h 57"/>
                <a:gd name="T46" fmla="*/ 1 w 68"/>
                <a:gd name="T47" fmla="*/ 34 h 57"/>
                <a:gd name="T48" fmla="*/ 0 w 68"/>
                <a:gd name="T49" fmla="*/ 28 h 57"/>
                <a:gd name="T50" fmla="*/ 1 w 68"/>
                <a:gd name="T51" fmla="*/ 23 h 57"/>
                <a:gd name="T52" fmla="*/ 3 w 68"/>
                <a:gd name="T53" fmla="*/ 17 h 57"/>
                <a:gd name="T54" fmla="*/ 7 w 68"/>
                <a:gd name="T55" fmla="*/ 12 h 57"/>
                <a:gd name="T56" fmla="*/ 11 w 68"/>
                <a:gd name="T57" fmla="*/ 9 h 57"/>
                <a:gd name="T58" fmla="*/ 17 w 68"/>
                <a:gd name="T59" fmla="*/ 5 h 57"/>
                <a:gd name="T60" fmla="*/ 22 w 68"/>
                <a:gd name="T61" fmla="*/ 2 h 57"/>
                <a:gd name="T62" fmla="*/ 28 w 68"/>
                <a:gd name="T63" fmla="*/ 1 h 57"/>
                <a:gd name="T64" fmla="*/ 34 w 68"/>
                <a:gd name="T6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8" h="57">
                  <a:moveTo>
                    <a:pt x="34" y="0"/>
                  </a:moveTo>
                  <a:lnTo>
                    <a:pt x="41" y="1"/>
                  </a:lnTo>
                  <a:lnTo>
                    <a:pt x="47" y="2"/>
                  </a:lnTo>
                  <a:lnTo>
                    <a:pt x="53" y="5"/>
                  </a:lnTo>
                  <a:lnTo>
                    <a:pt x="58" y="9"/>
                  </a:lnTo>
                  <a:lnTo>
                    <a:pt x="62" y="12"/>
                  </a:lnTo>
                  <a:lnTo>
                    <a:pt x="66" y="17"/>
                  </a:lnTo>
                  <a:lnTo>
                    <a:pt x="68" y="23"/>
                  </a:lnTo>
                  <a:lnTo>
                    <a:pt x="68" y="28"/>
                  </a:lnTo>
                  <a:lnTo>
                    <a:pt x="68" y="34"/>
                  </a:lnTo>
                  <a:lnTo>
                    <a:pt x="66" y="39"/>
                  </a:lnTo>
                  <a:lnTo>
                    <a:pt x="62" y="44"/>
                  </a:lnTo>
                  <a:lnTo>
                    <a:pt x="58" y="48"/>
                  </a:lnTo>
                  <a:lnTo>
                    <a:pt x="54" y="52"/>
                  </a:lnTo>
                  <a:lnTo>
                    <a:pt x="47" y="54"/>
                  </a:lnTo>
                  <a:lnTo>
                    <a:pt x="41" y="56"/>
                  </a:lnTo>
                  <a:lnTo>
                    <a:pt x="34" y="57"/>
                  </a:lnTo>
                  <a:lnTo>
                    <a:pt x="28" y="56"/>
                  </a:lnTo>
                  <a:lnTo>
                    <a:pt x="22" y="54"/>
                  </a:lnTo>
                  <a:lnTo>
                    <a:pt x="15" y="52"/>
                  </a:lnTo>
                  <a:lnTo>
                    <a:pt x="11" y="48"/>
                  </a:lnTo>
                  <a:lnTo>
                    <a:pt x="7" y="44"/>
                  </a:lnTo>
                  <a:lnTo>
                    <a:pt x="3" y="39"/>
                  </a:lnTo>
                  <a:lnTo>
                    <a:pt x="1" y="34"/>
                  </a:lnTo>
                  <a:lnTo>
                    <a:pt x="0" y="28"/>
                  </a:lnTo>
                  <a:lnTo>
                    <a:pt x="1" y="23"/>
                  </a:lnTo>
                  <a:lnTo>
                    <a:pt x="3" y="17"/>
                  </a:lnTo>
                  <a:lnTo>
                    <a:pt x="7" y="12"/>
                  </a:lnTo>
                  <a:lnTo>
                    <a:pt x="11" y="9"/>
                  </a:lnTo>
                  <a:lnTo>
                    <a:pt x="17" y="5"/>
                  </a:lnTo>
                  <a:lnTo>
                    <a:pt x="22" y="2"/>
                  </a:lnTo>
                  <a:lnTo>
                    <a:pt x="28" y="1"/>
                  </a:lnTo>
                  <a:lnTo>
                    <a:pt x="34" y="0"/>
                  </a:lnTo>
                  <a:close/>
                </a:path>
              </a:pathLst>
            </a:custGeom>
            <a:solidFill>
              <a:srgbClr val="FFFFFF"/>
            </a:solidFill>
            <a:ln w="1588">
              <a:solidFill>
                <a:srgbClr val="000000"/>
              </a:solidFill>
              <a:prstDash val="solid"/>
              <a:round/>
              <a:headEnd/>
              <a:tailEnd/>
            </a:ln>
          </p:spPr>
          <p:txBody>
            <a:bodyPr/>
            <a:lstStyle/>
            <a:p>
              <a:endParaRPr lang="en-MY"/>
            </a:p>
          </p:txBody>
        </p:sp>
        <p:sp>
          <p:nvSpPr>
            <p:cNvPr id="50213" name="Freeform 37"/>
            <p:cNvSpPr>
              <a:spLocks/>
            </p:cNvSpPr>
            <p:nvPr/>
          </p:nvSpPr>
          <p:spPr bwMode="auto">
            <a:xfrm>
              <a:off x="2316" y="2673"/>
              <a:ext cx="67" cy="56"/>
            </a:xfrm>
            <a:custGeom>
              <a:avLst/>
              <a:gdLst>
                <a:gd name="T0" fmla="*/ 34 w 67"/>
                <a:gd name="T1" fmla="*/ 0 h 56"/>
                <a:gd name="T2" fmla="*/ 41 w 67"/>
                <a:gd name="T3" fmla="*/ 0 h 56"/>
                <a:gd name="T4" fmla="*/ 47 w 67"/>
                <a:gd name="T5" fmla="*/ 3 h 56"/>
                <a:gd name="T6" fmla="*/ 52 w 67"/>
                <a:gd name="T7" fmla="*/ 5 h 56"/>
                <a:gd name="T8" fmla="*/ 58 w 67"/>
                <a:gd name="T9" fmla="*/ 8 h 56"/>
                <a:gd name="T10" fmla="*/ 62 w 67"/>
                <a:gd name="T11" fmla="*/ 11 h 56"/>
                <a:gd name="T12" fmla="*/ 65 w 67"/>
                <a:gd name="T13" fmla="*/ 17 h 56"/>
                <a:gd name="T14" fmla="*/ 67 w 67"/>
                <a:gd name="T15" fmla="*/ 22 h 56"/>
                <a:gd name="T16" fmla="*/ 67 w 67"/>
                <a:gd name="T17" fmla="*/ 28 h 56"/>
                <a:gd name="T18" fmla="*/ 67 w 67"/>
                <a:gd name="T19" fmla="*/ 33 h 56"/>
                <a:gd name="T20" fmla="*/ 65 w 67"/>
                <a:gd name="T21" fmla="*/ 39 h 56"/>
                <a:gd name="T22" fmla="*/ 62 w 67"/>
                <a:gd name="T23" fmla="*/ 43 h 56"/>
                <a:gd name="T24" fmla="*/ 58 w 67"/>
                <a:gd name="T25" fmla="*/ 49 h 56"/>
                <a:gd name="T26" fmla="*/ 52 w 67"/>
                <a:gd name="T27" fmla="*/ 51 h 56"/>
                <a:gd name="T28" fmla="*/ 47 w 67"/>
                <a:gd name="T29" fmla="*/ 54 h 56"/>
                <a:gd name="T30" fmla="*/ 41 w 67"/>
                <a:gd name="T31" fmla="*/ 55 h 56"/>
                <a:gd name="T32" fmla="*/ 34 w 67"/>
                <a:gd name="T33" fmla="*/ 56 h 56"/>
                <a:gd name="T34" fmla="*/ 27 w 67"/>
                <a:gd name="T35" fmla="*/ 55 h 56"/>
                <a:gd name="T36" fmla="*/ 21 w 67"/>
                <a:gd name="T37" fmla="*/ 54 h 56"/>
                <a:gd name="T38" fmla="*/ 15 w 67"/>
                <a:gd name="T39" fmla="*/ 51 h 56"/>
                <a:gd name="T40" fmla="*/ 11 w 67"/>
                <a:gd name="T41" fmla="*/ 49 h 56"/>
                <a:gd name="T42" fmla="*/ 6 w 67"/>
                <a:gd name="T43" fmla="*/ 43 h 56"/>
                <a:gd name="T44" fmla="*/ 3 w 67"/>
                <a:gd name="T45" fmla="*/ 39 h 56"/>
                <a:gd name="T46" fmla="*/ 1 w 67"/>
                <a:gd name="T47" fmla="*/ 33 h 56"/>
                <a:gd name="T48" fmla="*/ 0 w 67"/>
                <a:gd name="T49" fmla="*/ 28 h 56"/>
                <a:gd name="T50" fmla="*/ 1 w 67"/>
                <a:gd name="T51" fmla="*/ 22 h 56"/>
                <a:gd name="T52" fmla="*/ 3 w 67"/>
                <a:gd name="T53" fmla="*/ 17 h 56"/>
                <a:gd name="T54" fmla="*/ 6 w 67"/>
                <a:gd name="T55" fmla="*/ 11 h 56"/>
                <a:gd name="T56" fmla="*/ 11 w 67"/>
                <a:gd name="T57" fmla="*/ 8 h 56"/>
                <a:gd name="T58" fmla="*/ 15 w 67"/>
                <a:gd name="T59" fmla="*/ 5 h 56"/>
                <a:gd name="T60" fmla="*/ 21 w 67"/>
                <a:gd name="T61" fmla="*/ 3 h 56"/>
                <a:gd name="T62" fmla="*/ 27 w 67"/>
                <a:gd name="T63" fmla="*/ 0 h 56"/>
                <a:gd name="T64" fmla="*/ 34 w 67"/>
                <a:gd name="T6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7" h="56">
                  <a:moveTo>
                    <a:pt x="34" y="0"/>
                  </a:moveTo>
                  <a:lnTo>
                    <a:pt x="41" y="0"/>
                  </a:lnTo>
                  <a:lnTo>
                    <a:pt x="47" y="3"/>
                  </a:lnTo>
                  <a:lnTo>
                    <a:pt x="52" y="5"/>
                  </a:lnTo>
                  <a:lnTo>
                    <a:pt x="58" y="8"/>
                  </a:lnTo>
                  <a:lnTo>
                    <a:pt x="62" y="11"/>
                  </a:lnTo>
                  <a:lnTo>
                    <a:pt x="65" y="17"/>
                  </a:lnTo>
                  <a:lnTo>
                    <a:pt x="67" y="22"/>
                  </a:lnTo>
                  <a:lnTo>
                    <a:pt x="67" y="28"/>
                  </a:lnTo>
                  <a:lnTo>
                    <a:pt x="67" y="33"/>
                  </a:lnTo>
                  <a:lnTo>
                    <a:pt x="65" y="39"/>
                  </a:lnTo>
                  <a:lnTo>
                    <a:pt x="62" y="43"/>
                  </a:lnTo>
                  <a:lnTo>
                    <a:pt x="58" y="49"/>
                  </a:lnTo>
                  <a:lnTo>
                    <a:pt x="52" y="51"/>
                  </a:lnTo>
                  <a:lnTo>
                    <a:pt x="47" y="54"/>
                  </a:lnTo>
                  <a:lnTo>
                    <a:pt x="41" y="55"/>
                  </a:lnTo>
                  <a:lnTo>
                    <a:pt x="34" y="56"/>
                  </a:lnTo>
                  <a:lnTo>
                    <a:pt x="27" y="55"/>
                  </a:lnTo>
                  <a:lnTo>
                    <a:pt x="21" y="54"/>
                  </a:lnTo>
                  <a:lnTo>
                    <a:pt x="15" y="51"/>
                  </a:lnTo>
                  <a:lnTo>
                    <a:pt x="11" y="49"/>
                  </a:lnTo>
                  <a:lnTo>
                    <a:pt x="6" y="43"/>
                  </a:lnTo>
                  <a:lnTo>
                    <a:pt x="3" y="39"/>
                  </a:lnTo>
                  <a:lnTo>
                    <a:pt x="1" y="33"/>
                  </a:lnTo>
                  <a:lnTo>
                    <a:pt x="0" y="28"/>
                  </a:lnTo>
                  <a:lnTo>
                    <a:pt x="1" y="22"/>
                  </a:lnTo>
                  <a:lnTo>
                    <a:pt x="3" y="17"/>
                  </a:lnTo>
                  <a:lnTo>
                    <a:pt x="6" y="11"/>
                  </a:lnTo>
                  <a:lnTo>
                    <a:pt x="11" y="8"/>
                  </a:lnTo>
                  <a:lnTo>
                    <a:pt x="15" y="5"/>
                  </a:lnTo>
                  <a:lnTo>
                    <a:pt x="21" y="3"/>
                  </a:lnTo>
                  <a:lnTo>
                    <a:pt x="27" y="0"/>
                  </a:lnTo>
                  <a:lnTo>
                    <a:pt x="34" y="0"/>
                  </a:lnTo>
                  <a:close/>
                </a:path>
              </a:pathLst>
            </a:custGeom>
            <a:solidFill>
              <a:srgbClr val="FFFFFF"/>
            </a:solidFill>
            <a:ln w="1588">
              <a:solidFill>
                <a:srgbClr val="000000"/>
              </a:solidFill>
              <a:prstDash val="solid"/>
              <a:round/>
              <a:headEnd/>
              <a:tailEnd/>
            </a:ln>
          </p:spPr>
          <p:txBody>
            <a:bodyPr/>
            <a:lstStyle/>
            <a:p>
              <a:endParaRPr lang="en-MY"/>
            </a:p>
          </p:txBody>
        </p:sp>
        <p:sp>
          <p:nvSpPr>
            <p:cNvPr id="50214" name="Freeform 38"/>
            <p:cNvSpPr>
              <a:spLocks/>
            </p:cNvSpPr>
            <p:nvPr/>
          </p:nvSpPr>
          <p:spPr bwMode="auto">
            <a:xfrm>
              <a:off x="2327" y="2695"/>
              <a:ext cx="39" cy="33"/>
            </a:xfrm>
            <a:custGeom>
              <a:avLst/>
              <a:gdLst>
                <a:gd name="T0" fmla="*/ 19 w 39"/>
                <a:gd name="T1" fmla="*/ 0 h 33"/>
                <a:gd name="T2" fmla="*/ 23 w 39"/>
                <a:gd name="T3" fmla="*/ 0 h 33"/>
                <a:gd name="T4" fmla="*/ 27 w 39"/>
                <a:gd name="T5" fmla="*/ 1 h 33"/>
                <a:gd name="T6" fmla="*/ 30 w 39"/>
                <a:gd name="T7" fmla="*/ 2 h 33"/>
                <a:gd name="T8" fmla="*/ 32 w 39"/>
                <a:gd name="T9" fmla="*/ 5 h 33"/>
                <a:gd name="T10" fmla="*/ 36 w 39"/>
                <a:gd name="T11" fmla="*/ 7 h 33"/>
                <a:gd name="T12" fmla="*/ 37 w 39"/>
                <a:gd name="T13" fmla="*/ 10 h 33"/>
                <a:gd name="T14" fmla="*/ 39 w 39"/>
                <a:gd name="T15" fmla="*/ 12 h 33"/>
                <a:gd name="T16" fmla="*/ 39 w 39"/>
                <a:gd name="T17" fmla="*/ 16 h 33"/>
                <a:gd name="T18" fmla="*/ 39 w 39"/>
                <a:gd name="T19" fmla="*/ 19 h 33"/>
                <a:gd name="T20" fmla="*/ 37 w 39"/>
                <a:gd name="T21" fmla="*/ 22 h 33"/>
                <a:gd name="T22" fmla="*/ 36 w 39"/>
                <a:gd name="T23" fmla="*/ 25 h 33"/>
                <a:gd name="T24" fmla="*/ 32 w 39"/>
                <a:gd name="T25" fmla="*/ 28 h 33"/>
                <a:gd name="T26" fmla="*/ 30 w 39"/>
                <a:gd name="T27" fmla="*/ 29 h 33"/>
                <a:gd name="T28" fmla="*/ 27 w 39"/>
                <a:gd name="T29" fmla="*/ 31 h 33"/>
                <a:gd name="T30" fmla="*/ 23 w 39"/>
                <a:gd name="T31" fmla="*/ 32 h 33"/>
                <a:gd name="T32" fmla="*/ 19 w 39"/>
                <a:gd name="T33" fmla="*/ 33 h 33"/>
                <a:gd name="T34" fmla="*/ 16 w 39"/>
                <a:gd name="T35" fmla="*/ 32 h 33"/>
                <a:gd name="T36" fmla="*/ 12 w 39"/>
                <a:gd name="T37" fmla="*/ 31 h 33"/>
                <a:gd name="T38" fmla="*/ 8 w 39"/>
                <a:gd name="T39" fmla="*/ 29 h 33"/>
                <a:gd name="T40" fmla="*/ 5 w 39"/>
                <a:gd name="T41" fmla="*/ 28 h 33"/>
                <a:gd name="T42" fmla="*/ 4 w 39"/>
                <a:gd name="T43" fmla="*/ 25 h 33"/>
                <a:gd name="T44" fmla="*/ 1 w 39"/>
                <a:gd name="T45" fmla="*/ 22 h 33"/>
                <a:gd name="T46" fmla="*/ 1 w 39"/>
                <a:gd name="T47" fmla="*/ 19 h 33"/>
                <a:gd name="T48" fmla="*/ 0 w 39"/>
                <a:gd name="T49" fmla="*/ 16 h 33"/>
                <a:gd name="T50" fmla="*/ 1 w 39"/>
                <a:gd name="T51" fmla="*/ 12 h 33"/>
                <a:gd name="T52" fmla="*/ 1 w 39"/>
                <a:gd name="T53" fmla="*/ 10 h 33"/>
                <a:gd name="T54" fmla="*/ 4 w 39"/>
                <a:gd name="T55" fmla="*/ 7 h 33"/>
                <a:gd name="T56" fmla="*/ 5 w 39"/>
                <a:gd name="T57" fmla="*/ 5 h 33"/>
                <a:gd name="T58" fmla="*/ 8 w 39"/>
                <a:gd name="T59" fmla="*/ 2 h 33"/>
                <a:gd name="T60" fmla="*/ 12 w 39"/>
                <a:gd name="T61" fmla="*/ 1 h 33"/>
                <a:gd name="T62" fmla="*/ 16 w 39"/>
                <a:gd name="T63" fmla="*/ 0 h 33"/>
                <a:gd name="T64" fmla="*/ 19 w 39"/>
                <a:gd name="T6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3">
                  <a:moveTo>
                    <a:pt x="19" y="0"/>
                  </a:moveTo>
                  <a:lnTo>
                    <a:pt x="23" y="0"/>
                  </a:lnTo>
                  <a:lnTo>
                    <a:pt x="27" y="1"/>
                  </a:lnTo>
                  <a:lnTo>
                    <a:pt x="30" y="2"/>
                  </a:lnTo>
                  <a:lnTo>
                    <a:pt x="32" y="5"/>
                  </a:lnTo>
                  <a:lnTo>
                    <a:pt x="36" y="7"/>
                  </a:lnTo>
                  <a:lnTo>
                    <a:pt x="37" y="10"/>
                  </a:lnTo>
                  <a:lnTo>
                    <a:pt x="39" y="12"/>
                  </a:lnTo>
                  <a:lnTo>
                    <a:pt x="39" y="16"/>
                  </a:lnTo>
                  <a:lnTo>
                    <a:pt x="39" y="19"/>
                  </a:lnTo>
                  <a:lnTo>
                    <a:pt x="37" y="22"/>
                  </a:lnTo>
                  <a:lnTo>
                    <a:pt x="36" y="25"/>
                  </a:lnTo>
                  <a:lnTo>
                    <a:pt x="32" y="28"/>
                  </a:lnTo>
                  <a:lnTo>
                    <a:pt x="30" y="29"/>
                  </a:lnTo>
                  <a:lnTo>
                    <a:pt x="27" y="31"/>
                  </a:lnTo>
                  <a:lnTo>
                    <a:pt x="23" y="32"/>
                  </a:lnTo>
                  <a:lnTo>
                    <a:pt x="19" y="33"/>
                  </a:lnTo>
                  <a:lnTo>
                    <a:pt x="16" y="32"/>
                  </a:lnTo>
                  <a:lnTo>
                    <a:pt x="12" y="31"/>
                  </a:lnTo>
                  <a:lnTo>
                    <a:pt x="8" y="29"/>
                  </a:lnTo>
                  <a:lnTo>
                    <a:pt x="5" y="28"/>
                  </a:lnTo>
                  <a:lnTo>
                    <a:pt x="4" y="25"/>
                  </a:lnTo>
                  <a:lnTo>
                    <a:pt x="1" y="22"/>
                  </a:lnTo>
                  <a:lnTo>
                    <a:pt x="1" y="19"/>
                  </a:lnTo>
                  <a:lnTo>
                    <a:pt x="0" y="16"/>
                  </a:lnTo>
                  <a:lnTo>
                    <a:pt x="1" y="12"/>
                  </a:lnTo>
                  <a:lnTo>
                    <a:pt x="1" y="10"/>
                  </a:lnTo>
                  <a:lnTo>
                    <a:pt x="4" y="7"/>
                  </a:lnTo>
                  <a:lnTo>
                    <a:pt x="5" y="5"/>
                  </a:lnTo>
                  <a:lnTo>
                    <a:pt x="8" y="2"/>
                  </a:lnTo>
                  <a:lnTo>
                    <a:pt x="12" y="1"/>
                  </a:lnTo>
                  <a:lnTo>
                    <a:pt x="16" y="0"/>
                  </a:lnTo>
                  <a:lnTo>
                    <a:pt x="19" y="0"/>
                  </a:lnTo>
                  <a:close/>
                </a:path>
              </a:pathLst>
            </a:custGeom>
            <a:solidFill>
              <a:srgbClr val="000000"/>
            </a:solidFill>
            <a:ln w="1588">
              <a:solidFill>
                <a:srgbClr val="000000"/>
              </a:solidFill>
              <a:prstDash val="solid"/>
              <a:round/>
              <a:headEnd/>
              <a:tailEnd/>
            </a:ln>
          </p:spPr>
          <p:txBody>
            <a:bodyPr/>
            <a:lstStyle/>
            <a:p>
              <a:endParaRPr lang="en-MY"/>
            </a:p>
          </p:txBody>
        </p:sp>
        <p:sp>
          <p:nvSpPr>
            <p:cNvPr id="50215" name="Freeform 39"/>
            <p:cNvSpPr>
              <a:spLocks/>
            </p:cNvSpPr>
            <p:nvPr/>
          </p:nvSpPr>
          <p:spPr bwMode="auto">
            <a:xfrm>
              <a:off x="2228" y="2690"/>
              <a:ext cx="40" cy="32"/>
            </a:xfrm>
            <a:custGeom>
              <a:avLst/>
              <a:gdLst>
                <a:gd name="T0" fmla="*/ 20 w 40"/>
                <a:gd name="T1" fmla="*/ 0 h 32"/>
                <a:gd name="T2" fmla="*/ 23 w 40"/>
                <a:gd name="T3" fmla="*/ 0 h 32"/>
                <a:gd name="T4" fmla="*/ 28 w 40"/>
                <a:gd name="T5" fmla="*/ 1 h 32"/>
                <a:gd name="T6" fmla="*/ 31 w 40"/>
                <a:gd name="T7" fmla="*/ 2 h 32"/>
                <a:gd name="T8" fmla="*/ 34 w 40"/>
                <a:gd name="T9" fmla="*/ 4 h 32"/>
                <a:gd name="T10" fmla="*/ 37 w 40"/>
                <a:gd name="T11" fmla="*/ 6 h 32"/>
                <a:gd name="T12" fmla="*/ 39 w 40"/>
                <a:gd name="T13" fmla="*/ 9 h 32"/>
                <a:gd name="T14" fmla="*/ 39 w 40"/>
                <a:gd name="T15" fmla="*/ 12 h 32"/>
                <a:gd name="T16" fmla="*/ 40 w 40"/>
                <a:gd name="T17" fmla="*/ 15 h 32"/>
                <a:gd name="T18" fmla="*/ 39 w 40"/>
                <a:gd name="T19" fmla="*/ 18 h 32"/>
                <a:gd name="T20" fmla="*/ 39 w 40"/>
                <a:gd name="T21" fmla="*/ 22 h 32"/>
                <a:gd name="T22" fmla="*/ 37 w 40"/>
                <a:gd name="T23" fmla="*/ 25 h 32"/>
                <a:gd name="T24" fmla="*/ 34 w 40"/>
                <a:gd name="T25" fmla="*/ 27 h 32"/>
                <a:gd name="T26" fmla="*/ 31 w 40"/>
                <a:gd name="T27" fmla="*/ 28 h 32"/>
                <a:gd name="T28" fmla="*/ 28 w 40"/>
                <a:gd name="T29" fmla="*/ 30 h 32"/>
                <a:gd name="T30" fmla="*/ 23 w 40"/>
                <a:gd name="T31" fmla="*/ 32 h 32"/>
                <a:gd name="T32" fmla="*/ 20 w 40"/>
                <a:gd name="T33" fmla="*/ 32 h 32"/>
                <a:gd name="T34" fmla="*/ 16 w 40"/>
                <a:gd name="T35" fmla="*/ 32 h 32"/>
                <a:gd name="T36" fmla="*/ 13 w 40"/>
                <a:gd name="T37" fmla="*/ 30 h 32"/>
                <a:gd name="T38" fmla="*/ 9 w 40"/>
                <a:gd name="T39" fmla="*/ 28 h 32"/>
                <a:gd name="T40" fmla="*/ 6 w 40"/>
                <a:gd name="T41" fmla="*/ 27 h 32"/>
                <a:gd name="T42" fmla="*/ 5 w 40"/>
                <a:gd name="T43" fmla="*/ 25 h 32"/>
                <a:gd name="T44" fmla="*/ 2 w 40"/>
                <a:gd name="T45" fmla="*/ 22 h 32"/>
                <a:gd name="T46" fmla="*/ 2 w 40"/>
                <a:gd name="T47" fmla="*/ 18 h 32"/>
                <a:gd name="T48" fmla="*/ 0 w 40"/>
                <a:gd name="T49" fmla="*/ 15 h 32"/>
                <a:gd name="T50" fmla="*/ 2 w 40"/>
                <a:gd name="T51" fmla="*/ 12 h 32"/>
                <a:gd name="T52" fmla="*/ 2 w 40"/>
                <a:gd name="T53" fmla="*/ 9 h 32"/>
                <a:gd name="T54" fmla="*/ 5 w 40"/>
                <a:gd name="T55" fmla="*/ 6 h 32"/>
                <a:gd name="T56" fmla="*/ 6 w 40"/>
                <a:gd name="T57" fmla="*/ 4 h 32"/>
                <a:gd name="T58" fmla="*/ 9 w 40"/>
                <a:gd name="T59" fmla="*/ 2 h 32"/>
                <a:gd name="T60" fmla="*/ 13 w 40"/>
                <a:gd name="T61" fmla="*/ 1 h 32"/>
                <a:gd name="T62" fmla="*/ 16 w 40"/>
                <a:gd name="T63" fmla="*/ 0 h 32"/>
                <a:gd name="T64" fmla="*/ 20 w 40"/>
                <a:gd name="T6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 h="32">
                  <a:moveTo>
                    <a:pt x="20" y="0"/>
                  </a:moveTo>
                  <a:lnTo>
                    <a:pt x="23" y="0"/>
                  </a:lnTo>
                  <a:lnTo>
                    <a:pt x="28" y="1"/>
                  </a:lnTo>
                  <a:lnTo>
                    <a:pt x="31" y="2"/>
                  </a:lnTo>
                  <a:lnTo>
                    <a:pt x="34" y="4"/>
                  </a:lnTo>
                  <a:lnTo>
                    <a:pt x="37" y="6"/>
                  </a:lnTo>
                  <a:lnTo>
                    <a:pt x="39" y="9"/>
                  </a:lnTo>
                  <a:lnTo>
                    <a:pt x="39" y="12"/>
                  </a:lnTo>
                  <a:lnTo>
                    <a:pt x="40" y="15"/>
                  </a:lnTo>
                  <a:lnTo>
                    <a:pt x="39" y="18"/>
                  </a:lnTo>
                  <a:lnTo>
                    <a:pt x="39" y="22"/>
                  </a:lnTo>
                  <a:lnTo>
                    <a:pt x="37" y="25"/>
                  </a:lnTo>
                  <a:lnTo>
                    <a:pt x="34" y="27"/>
                  </a:lnTo>
                  <a:lnTo>
                    <a:pt x="31" y="28"/>
                  </a:lnTo>
                  <a:lnTo>
                    <a:pt x="28" y="30"/>
                  </a:lnTo>
                  <a:lnTo>
                    <a:pt x="23" y="32"/>
                  </a:lnTo>
                  <a:lnTo>
                    <a:pt x="20" y="32"/>
                  </a:lnTo>
                  <a:lnTo>
                    <a:pt x="16" y="32"/>
                  </a:lnTo>
                  <a:lnTo>
                    <a:pt x="13" y="30"/>
                  </a:lnTo>
                  <a:lnTo>
                    <a:pt x="9" y="28"/>
                  </a:lnTo>
                  <a:lnTo>
                    <a:pt x="6" y="27"/>
                  </a:lnTo>
                  <a:lnTo>
                    <a:pt x="5" y="25"/>
                  </a:lnTo>
                  <a:lnTo>
                    <a:pt x="2" y="22"/>
                  </a:lnTo>
                  <a:lnTo>
                    <a:pt x="2" y="18"/>
                  </a:lnTo>
                  <a:lnTo>
                    <a:pt x="0" y="15"/>
                  </a:lnTo>
                  <a:lnTo>
                    <a:pt x="2" y="12"/>
                  </a:lnTo>
                  <a:lnTo>
                    <a:pt x="2" y="9"/>
                  </a:lnTo>
                  <a:lnTo>
                    <a:pt x="5" y="6"/>
                  </a:lnTo>
                  <a:lnTo>
                    <a:pt x="6" y="4"/>
                  </a:lnTo>
                  <a:lnTo>
                    <a:pt x="9" y="2"/>
                  </a:lnTo>
                  <a:lnTo>
                    <a:pt x="13" y="1"/>
                  </a:lnTo>
                  <a:lnTo>
                    <a:pt x="16" y="0"/>
                  </a:lnTo>
                  <a:lnTo>
                    <a:pt x="20" y="0"/>
                  </a:lnTo>
                  <a:close/>
                </a:path>
              </a:pathLst>
            </a:custGeom>
            <a:solidFill>
              <a:srgbClr val="000000"/>
            </a:solidFill>
            <a:ln w="1588">
              <a:solidFill>
                <a:srgbClr val="000000"/>
              </a:solidFill>
              <a:prstDash val="solid"/>
              <a:round/>
              <a:headEnd/>
              <a:tailEnd/>
            </a:ln>
          </p:spPr>
          <p:txBody>
            <a:bodyPr/>
            <a:lstStyle/>
            <a:p>
              <a:endParaRPr lang="en-MY"/>
            </a:p>
          </p:txBody>
        </p:sp>
        <p:sp>
          <p:nvSpPr>
            <p:cNvPr id="50216" name="Freeform 40"/>
            <p:cNvSpPr>
              <a:spLocks/>
            </p:cNvSpPr>
            <p:nvPr/>
          </p:nvSpPr>
          <p:spPr bwMode="auto">
            <a:xfrm>
              <a:off x="1808" y="2205"/>
              <a:ext cx="939" cy="967"/>
            </a:xfrm>
            <a:custGeom>
              <a:avLst/>
              <a:gdLst>
                <a:gd name="T0" fmla="*/ 46 w 939"/>
                <a:gd name="T1" fmla="*/ 833 h 967"/>
                <a:gd name="T2" fmla="*/ 142 w 939"/>
                <a:gd name="T3" fmla="*/ 701 h 967"/>
                <a:gd name="T4" fmla="*/ 133 w 939"/>
                <a:gd name="T5" fmla="*/ 866 h 967"/>
                <a:gd name="T6" fmla="*/ 159 w 939"/>
                <a:gd name="T7" fmla="*/ 967 h 967"/>
                <a:gd name="T8" fmla="*/ 172 w 939"/>
                <a:gd name="T9" fmla="*/ 794 h 967"/>
                <a:gd name="T10" fmla="*/ 211 w 939"/>
                <a:gd name="T11" fmla="*/ 696 h 967"/>
                <a:gd name="T12" fmla="*/ 303 w 939"/>
                <a:gd name="T13" fmla="*/ 377 h 967"/>
                <a:gd name="T14" fmla="*/ 310 w 939"/>
                <a:gd name="T15" fmla="*/ 772 h 967"/>
                <a:gd name="T16" fmla="*/ 320 w 939"/>
                <a:gd name="T17" fmla="*/ 904 h 967"/>
                <a:gd name="T18" fmla="*/ 407 w 939"/>
                <a:gd name="T19" fmla="*/ 299 h 967"/>
                <a:gd name="T20" fmla="*/ 414 w 939"/>
                <a:gd name="T21" fmla="*/ 283 h 967"/>
                <a:gd name="T22" fmla="*/ 410 w 939"/>
                <a:gd name="T23" fmla="*/ 386 h 967"/>
                <a:gd name="T24" fmla="*/ 412 w 939"/>
                <a:gd name="T25" fmla="*/ 459 h 967"/>
                <a:gd name="T26" fmla="*/ 431 w 939"/>
                <a:gd name="T27" fmla="*/ 388 h 967"/>
                <a:gd name="T28" fmla="*/ 462 w 939"/>
                <a:gd name="T29" fmla="*/ 261 h 967"/>
                <a:gd name="T30" fmla="*/ 495 w 939"/>
                <a:gd name="T31" fmla="*/ 415 h 967"/>
                <a:gd name="T32" fmla="*/ 509 w 939"/>
                <a:gd name="T33" fmla="*/ 435 h 967"/>
                <a:gd name="T34" fmla="*/ 538 w 939"/>
                <a:gd name="T35" fmla="*/ 353 h 967"/>
                <a:gd name="T36" fmla="*/ 565 w 939"/>
                <a:gd name="T37" fmla="*/ 273 h 967"/>
                <a:gd name="T38" fmla="*/ 556 w 939"/>
                <a:gd name="T39" fmla="*/ 396 h 967"/>
                <a:gd name="T40" fmla="*/ 569 w 939"/>
                <a:gd name="T41" fmla="*/ 466 h 967"/>
                <a:gd name="T42" fmla="*/ 583 w 939"/>
                <a:gd name="T43" fmla="*/ 422 h 967"/>
                <a:gd name="T44" fmla="*/ 608 w 939"/>
                <a:gd name="T45" fmla="*/ 769 h 967"/>
                <a:gd name="T46" fmla="*/ 634 w 939"/>
                <a:gd name="T47" fmla="*/ 762 h 967"/>
                <a:gd name="T48" fmla="*/ 664 w 939"/>
                <a:gd name="T49" fmla="*/ 827 h 967"/>
                <a:gd name="T50" fmla="*/ 676 w 939"/>
                <a:gd name="T51" fmla="*/ 700 h 967"/>
                <a:gd name="T52" fmla="*/ 698 w 939"/>
                <a:gd name="T53" fmla="*/ 382 h 967"/>
                <a:gd name="T54" fmla="*/ 692 w 939"/>
                <a:gd name="T55" fmla="*/ 617 h 967"/>
                <a:gd name="T56" fmla="*/ 724 w 939"/>
                <a:gd name="T57" fmla="*/ 888 h 967"/>
                <a:gd name="T58" fmla="*/ 754 w 939"/>
                <a:gd name="T59" fmla="*/ 703 h 967"/>
                <a:gd name="T60" fmla="*/ 774 w 939"/>
                <a:gd name="T61" fmla="*/ 603 h 967"/>
                <a:gd name="T62" fmla="*/ 794 w 939"/>
                <a:gd name="T63" fmla="*/ 526 h 967"/>
                <a:gd name="T64" fmla="*/ 820 w 939"/>
                <a:gd name="T65" fmla="*/ 503 h 967"/>
                <a:gd name="T66" fmla="*/ 863 w 939"/>
                <a:gd name="T67" fmla="*/ 523 h 967"/>
                <a:gd name="T68" fmla="*/ 900 w 939"/>
                <a:gd name="T69" fmla="*/ 582 h 967"/>
                <a:gd name="T70" fmla="*/ 917 w 939"/>
                <a:gd name="T71" fmla="*/ 638 h 967"/>
                <a:gd name="T72" fmla="*/ 933 w 939"/>
                <a:gd name="T73" fmla="*/ 705 h 967"/>
                <a:gd name="T74" fmla="*/ 936 w 939"/>
                <a:gd name="T75" fmla="*/ 669 h 967"/>
                <a:gd name="T76" fmla="*/ 914 w 939"/>
                <a:gd name="T77" fmla="*/ 545 h 967"/>
                <a:gd name="T78" fmla="*/ 876 w 939"/>
                <a:gd name="T79" fmla="*/ 480 h 967"/>
                <a:gd name="T80" fmla="*/ 831 w 939"/>
                <a:gd name="T81" fmla="*/ 423 h 967"/>
                <a:gd name="T82" fmla="*/ 784 w 939"/>
                <a:gd name="T83" fmla="*/ 348 h 967"/>
                <a:gd name="T84" fmla="*/ 764 w 939"/>
                <a:gd name="T85" fmla="*/ 262 h 967"/>
                <a:gd name="T86" fmla="*/ 754 w 939"/>
                <a:gd name="T87" fmla="*/ 174 h 967"/>
                <a:gd name="T88" fmla="*/ 725 w 939"/>
                <a:gd name="T89" fmla="*/ 94 h 967"/>
                <a:gd name="T90" fmla="*/ 656 w 939"/>
                <a:gd name="T91" fmla="*/ 33 h 967"/>
                <a:gd name="T92" fmla="*/ 555 w 939"/>
                <a:gd name="T93" fmla="*/ 3 h 967"/>
                <a:gd name="T94" fmla="*/ 487 w 939"/>
                <a:gd name="T95" fmla="*/ 0 h 967"/>
                <a:gd name="T96" fmla="*/ 410 w 939"/>
                <a:gd name="T97" fmla="*/ 3 h 967"/>
                <a:gd name="T98" fmla="*/ 333 w 939"/>
                <a:gd name="T99" fmla="*/ 15 h 967"/>
                <a:gd name="T100" fmla="*/ 264 w 939"/>
                <a:gd name="T101" fmla="*/ 36 h 967"/>
                <a:gd name="T102" fmla="*/ 215 w 939"/>
                <a:gd name="T103" fmla="*/ 68 h 967"/>
                <a:gd name="T104" fmla="*/ 197 w 939"/>
                <a:gd name="T105" fmla="*/ 93 h 967"/>
                <a:gd name="T106" fmla="*/ 183 w 939"/>
                <a:gd name="T107" fmla="*/ 122 h 967"/>
                <a:gd name="T108" fmla="*/ 166 w 939"/>
                <a:gd name="T109" fmla="*/ 177 h 967"/>
                <a:gd name="T110" fmla="*/ 153 w 939"/>
                <a:gd name="T111" fmla="*/ 295 h 967"/>
                <a:gd name="T112" fmla="*/ 147 w 939"/>
                <a:gd name="T113" fmla="*/ 414 h 967"/>
                <a:gd name="T114" fmla="*/ 123 w 939"/>
                <a:gd name="T115" fmla="*/ 542 h 967"/>
                <a:gd name="T116" fmla="*/ 48 w 939"/>
                <a:gd name="T117" fmla="*/ 701 h 967"/>
                <a:gd name="T118" fmla="*/ 7 w 939"/>
                <a:gd name="T119" fmla="*/ 821 h 967"/>
                <a:gd name="T120" fmla="*/ 5 w 939"/>
                <a:gd name="T121" fmla="*/ 946 h 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39" h="967">
                  <a:moveTo>
                    <a:pt x="5" y="946"/>
                  </a:moveTo>
                  <a:lnTo>
                    <a:pt x="25" y="883"/>
                  </a:lnTo>
                  <a:lnTo>
                    <a:pt x="46" y="833"/>
                  </a:lnTo>
                  <a:lnTo>
                    <a:pt x="71" y="782"/>
                  </a:lnTo>
                  <a:lnTo>
                    <a:pt x="103" y="736"/>
                  </a:lnTo>
                  <a:lnTo>
                    <a:pt x="142" y="701"/>
                  </a:lnTo>
                  <a:lnTo>
                    <a:pt x="135" y="801"/>
                  </a:lnTo>
                  <a:lnTo>
                    <a:pt x="132" y="833"/>
                  </a:lnTo>
                  <a:lnTo>
                    <a:pt x="133" y="866"/>
                  </a:lnTo>
                  <a:lnTo>
                    <a:pt x="137" y="899"/>
                  </a:lnTo>
                  <a:lnTo>
                    <a:pt x="144" y="932"/>
                  </a:lnTo>
                  <a:lnTo>
                    <a:pt x="159" y="967"/>
                  </a:lnTo>
                  <a:lnTo>
                    <a:pt x="162" y="892"/>
                  </a:lnTo>
                  <a:lnTo>
                    <a:pt x="166" y="834"/>
                  </a:lnTo>
                  <a:lnTo>
                    <a:pt x="172" y="794"/>
                  </a:lnTo>
                  <a:lnTo>
                    <a:pt x="179" y="763"/>
                  </a:lnTo>
                  <a:lnTo>
                    <a:pt x="187" y="741"/>
                  </a:lnTo>
                  <a:lnTo>
                    <a:pt x="211" y="696"/>
                  </a:lnTo>
                  <a:lnTo>
                    <a:pt x="249" y="951"/>
                  </a:lnTo>
                  <a:lnTo>
                    <a:pt x="250" y="956"/>
                  </a:lnTo>
                  <a:lnTo>
                    <a:pt x="303" y="377"/>
                  </a:lnTo>
                  <a:lnTo>
                    <a:pt x="316" y="287"/>
                  </a:lnTo>
                  <a:lnTo>
                    <a:pt x="323" y="243"/>
                  </a:lnTo>
                  <a:lnTo>
                    <a:pt x="310" y="772"/>
                  </a:lnTo>
                  <a:lnTo>
                    <a:pt x="311" y="818"/>
                  </a:lnTo>
                  <a:lnTo>
                    <a:pt x="315" y="861"/>
                  </a:lnTo>
                  <a:lnTo>
                    <a:pt x="320" y="904"/>
                  </a:lnTo>
                  <a:lnTo>
                    <a:pt x="329" y="946"/>
                  </a:lnTo>
                  <a:lnTo>
                    <a:pt x="403" y="318"/>
                  </a:lnTo>
                  <a:lnTo>
                    <a:pt x="407" y="299"/>
                  </a:lnTo>
                  <a:lnTo>
                    <a:pt x="410" y="282"/>
                  </a:lnTo>
                  <a:lnTo>
                    <a:pt x="412" y="264"/>
                  </a:lnTo>
                  <a:lnTo>
                    <a:pt x="414" y="283"/>
                  </a:lnTo>
                  <a:lnTo>
                    <a:pt x="416" y="305"/>
                  </a:lnTo>
                  <a:lnTo>
                    <a:pt x="414" y="330"/>
                  </a:lnTo>
                  <a:lnTo>
                    <a:pt x="410" y="386"/>
                  </a:lnTo>
                  <a:lnTo>
                    <a:pt x="408" y="411"/>
                  </a:lnTo>
                  <a:lnTo>
                    <a:pt x="407" y="436"/>
                  </a:lnTo>
                  <a:lnTo>
                    <a:pt x="412" y="459"/>
                  </a:lnTo>
                  <a:lnTo>
                    <a:pt x="419" y="436"/>
                  </a:lnTo>
                  <a:lnTo>
                    <a:pt x="427" y="412"/>
                  </a:lnTo>
                  <a:lnTo>
                    <a:pt x="431" y="388"/>
                  </a:lnTo>
                  <a:lnTo>
                    <a:pt x="447" y="311"/>
                  </a:lnTo>
                  <a:lnTo>
                    <a:pt x="453" y="287"/>
                  </a:lnTo>
                  <a:lnTo>
                    <a:pt x="462" y="261"/>
                  </a:lnTo>
                  <a:lnTo>
                    <a:pt x="485" y="349"/>
                  </a:lnTo>
                  <a:lnTo>
                    <a:pt x="493" y="391"/>
                  </a:lnTo>
                  <a:lnTo>
                    <a:pt x="495" y="415"/>
                  </a:lnTo>
                  <a:lnTo>
                    <a:pt x="498" y="440"/>
                  </a:lnTo>
                  <a:lnTo>
                    <a:pt x="498" y="480"/>
                  </a:lnTo>
                  <a:lnTo>
                    <a:pt x="509" y="435"/>
                  </a:lnTo>
                  <a:lnTo>
                    <a:pt x="517" y="408"/>
                  </a:lnTo>
                  <a:lnTo>
                    <a:pt x="527" y="380"/>
                  </a:lnTo>
                  <a:lnTo>
                    <a:pt x="538" y="353"/>
                  </a:lnTo>
                  <a:lnTo>
                    <a:pt x="549" y="324"/>
                  </a:lnTo>
                  <a:lnTo>
                    <a:pt x="558" y="301"/>
                  </a:lnTo>
                  <a:lnTo>
                    <a:pt x="565" y="273"/>
                  </a:lnTo>
                  <a:lnTo>
                    <a:pt x="565" y="307"/>
                  </a:lnTo>
                  <a:lnTo>
                    <a:pt x="558" y="370"/>
                  </a:lnTo>
                  <a:lnTo>
                    <a:pt x="556" y="396"/>
                  </a:lnTo>
                  <a:lnTo>
                    <a:pt x="555" y="418"/>
                  </a:lnTo>
                  <a:lnTo>
                    <a:pt x="558" y="437"/>
                  </a:lnTo>
                  <a:lnTo>
                    <a:pt x="569" y="466"/>
                  </a:lnTo>
                  <a:lnTo>
                    <a:pt x="573" y="451"/>
                  </a:lnTo>
                  <a:lnTo>
                    <a:pt x="579" y="436"/>
                  </a:lnTo>
                  <a:lnTo>
                    <a:pt x="583" y="422"/>
                  </a:lnTo>
                  <a:lnTo>
                    <a:pt x="617" y="353"/>
                  </a:lnTo>
                  <a:lnTo>
                    <a:pt x="615" y="455"/>
                  </a:lnTo>
                  <a:lnTo>
                    <a:pt x="608" y="769"/>
                  </a:lnTo>
                  <a:lnTo>
                    <a:pt x="630" y="701"/>
                  </a:lnTo>
                  <a:lnTo>
                    <a:pt x="633" y="727"/>
                  </a:lnTo>
                  <a:lnTo>
                    <a:pt x="634" y="762"/>
                  </a:lnTo>
                  <a:lnTo>
                    <a:pt x="630" y="937"/>
                  </a:lnTo>
                  <a:lnTo>
                    <a:pt x="651" y="872"/>
                  </a:lnTo>
                  <a:lnTo>
                    <a:pt x="664" y="827"/>
                  </a:lnTo>
                  <a:lnTo>
                    <a:pt x="672" y="788"/>
                  </a:lnTo>
                  <a:lnTo>
                    <a:pt x="675" y="750"/>
                  </a:lnTo>
                  <a:lnTo>
                    <a:pt x="676" y="700"/>
                  </a:lnTo>
                  <a:lnTo>
                    <a:pt x="680" y="628"/>
                  </a:lnTo>
                  <a:lnTo>
                    <a:pt x="686" y="525"/>
                  </a:lnTo>
                  <a:lnTo>
                    <a:pt x="698" y="382"/>
                  </a:lnTo>
                  <a:lnTo>
                    <a:pt x="692" y="464"/>
                  </a:lnTo>
                  <a:lnTo>
                    <a:pt x="691" y="542"/>
                  </a:lnTo>
                  <a:lnTo>
                    <a:pt x="692" y="617"/>
                  </a:lnTo>
                  <a:lnTo>
                    <a:pt x="696" y="686"/>
                  </a:lnTo>
                  <a:lnTo>
                    <a:pt x="705" y="766"/>
                  </a:lnTo>
                  <a:lnTo>
                    <a:pt x="724" y="888"/>
                  </a:lnTo>
                  <a:lnTo>
                    <a:pt x="744" y="771"/>
                  </a:lnTo>
                  <a:lnTo>
                    <a:pt x="749" y="738"/>
                  </a:lnTo>
                  <a:lnTo>
                    <a:pt x="754" y="703"/>
                  </a:lnTo>
                  <a:lnTo>
                    <a:pt x="761" y="666"/>
                  </a:lnTo>
                  <a:lnTo>
                    <a:pt x="770" y="625"/>
                  </a:lnTo>
                  <a:lnTo>
                    <a:pt x="774" y="603"/>
                  </a:lnTo>
                  <a:lnTo>
                    <a:pt x="782" y="568"/>
                  </a:lnTo>
                  <a:lnTo>
                    <a:pt x="788" y="541"/>
                  </a:lnTo>
                  <a:lnTo>
                    <a:pt x="794" y="526"/>
                  </a:lnTo>
                  <a:lnTo>
                    <a:pt x="801" y="515"/>
                  </a:lnTo>
                  <a:lnTo>
                    <a:pt x="809" y="507"/>
                  </a:lnTo>
                  <a:lnTo>
                    <a:pt x="820" y="503"/>
                  </a:lnTo>
                  <a:lnTo>
                    <a:pt x="833" y="503"/>
                  </a:lnTo>
                  <a:lnTo>
                    <a:pt x="844" y="508"/>
                  </a:lnTo>
                  <a:lnTo>
                    <a:pt x="863" y="523"/>
                  </a:lnTo>
                  <a:lnTo>
                    <a:pt x="879" y="544"/>
                  </a:lnTo>
                  <a:lnTo>
                    <a:pt x="890" y="562"/>
                  </a:lnTo>
                  <a:lnTo>
                    <a:pt x="900" y="582"/>
                  </a:lnTo>
                  <a:lnTo>
                    <a:pt x="907" y="601"/>
                  </a:lnTo>
                  <a:lnTo>
                    <a:pt x="912" y="617"/>
                  </a:lnTo>
                  <a:lnTo>
                    <a:pt x="917" y="638"/>
                  </a:lnTo>
                  <a:lnTo>
                    <a:pt x="923" y="661"/>
                  </a:lnTo>
                  <a:lnTo>
                    <a:pt x="928" y="684"/>
                  </a:lnTo>
                  <a:lnTo>
                    <a:pt x="933" y="705"/>
                  </a:lnTo>
                  <a:lnTo>
                    <a:pt x="937" y="722"/>
                  </a:lnTo>
                  <a:lnTo>
                    <a:pt x="939" y="730"/>
                  </a:lnTo>
                  <a:lnTo>
                    <a:pt x="936" y="669"/>
                  </a:lnTo>
                  <a:lnTo>
                    <a:pt x="931" y="619"/>
                  </a:lnTo>
                  <a:lnTo>
                    <a:pt x="925" y="579"/>
                  </a:lnTo>
                  <a:lnTo>
                    <a:pt x="914" y="545"/>
                  </a:lnTo>
                  <a:lnTo>
                    <a:pt x="897" y="513"/>
                  </a:lnTo>
                  <a:lnTo>
                    <a:pt x="887" y="498"/>
                  </a:lnTo>
                  <a:lnTo>
                    <a:pt x="876" y="480"/>
                  </a:lnTo>
                  <a:lnTo>
                    <a:pt x="863" y="463"/>
                  </a:lnTo>
                  <a:lnTo>
                    <a:pt x="848" y="443"/>
                  </a:lnTo>
                  <a:lnTo>
                    <a:pt x="831" y="423"/>
                  </a:lnTo>
                  <a:lnTo>
                    <a:pt x="813" y="400"/>
                  </a:lnTo>
                  <a:lnTo>
                    <a:pt x="796" y="375"/>
                  </a:lnTo>
                  <a:lnTo>
                    <a:pt x="784" y="348"/>
                  </a:lnTo>
                  <a:lnTo>
                    <a:pt x="774" y="320"/>
                  </a:lnTo>
                  <a:lnTo>
                    <a:pt x="769" y="291"/>
                  </a:lnTo>
                  <a:lnTo>
                    <a:pt x="764" y="262"/>
                  </a:lnTo>
                  <a:lnTo>
                    <a:pt x="761" y="232"/>
                  </a:lnTo>
                  <a:lnTo>
                    <a:pt x="758" y="202"/>
                  </a:lnTo>
                  <a:lnTo>
                    <a:pt x="754" y="174"/>
                  </a:lnTo>
                  <a:lnTo>
                    <a:pt x="748" y="146"/>
                  </a:lnTo>
                  <a:lnTo>
                    <a:pt x="738" y="119"/>
                  </a:lnTo>
                  <a:lnTo>
                    <a:pt x="725" y="94"/>
                  </a:lnTo>
                  <a:lnTo>
                    <a:pt x="709" y="71"/>
                  </a:lnTo>
                  <a:lnTo>
                    <a:pt x="686" y="50"/>
                  </a:lnTo>
                  <a:lnTo>
                    <a:pt x="656" y="33"/>
                  </a:lnTo>
                  <a:lnTo>
                    <a:pt x="619" y="18"/>
                  </a:lnTo>
                  <a:lnTo>
                    <a:pt x="574" y="6"/>
                  </a:lnTo>
                  <a:lnTo>
                    <a:pt x="555" y="3"/>
                  </a:lnTo>
                  <a:lnTo>
                    <a:pt x="534" y="2"/>
                  </a:lnTo>
                  <a:lnTo>
                    <a:pt x="511" y="0"/>
                  </a:lnTo>
                  <a:lnTo>
                    <a:pt x="487" y="0"/>
                  </a:lnTo>
                  <a:lnTo>
                    <a:pt x="462" y="0"/>
                  </a:lnTo>
                  <a:lnTo>
                    <a:pt x="436" y="2"/>
                  </a:lnTo>
                  <a:lnTo>
                    <a:pt x="410" y="3"/>
                  </a:lnTo>
                  <a:lnTo>
                    <a:pt x="383" y="6"/>
                  </a:lnTo>
                  <a:lnTo>
                    <a:pt x="358" y="11"/>
                  </a:lnTo>
                  <a:lnTo>
                    <a:pt x="333" y="15"/>
                  </a:lnTo>
                  <a:lnTo>
                    <a:pt x="308" y="21"/>
                  </a:lnTo>
                  <a:lnTo>
                    <a:pt x="286" y="27"/>
                  </a:lnTo>
                  <a:lnTo>
                    <a:pt x="264" y="36"/>
                  </a:lnTo>
                  <a:lnTo>
                    <a:pt x="246" y="46"/>
                  </a:lnTo>
                  <a:lnTo>
                    <a:pt x="229" y="56"/>
                  </a:lnTo>
                  <a:lnTo>
                    <a:pt x="215" y="68"/>
                  </a:lnTo>
                  <a:lnTo>
                    <a:pt x="209" y="75"/>
                  </a:lnTo>
                  <a:lnTo>
                    <a:pt x="203" y="84"/>
                  </a:lnTo>
                  <a:lnTo>
                    <a:pt x="197" y="93"/>
                  </a:lnTo>
                  <a:lnTo>
                    <a:pt x="192" y="103"/>
                  </a:lnTo>
                  <a:lnTo>
                    <a:pt x="187" y="113"/>
                  </a:lnTo>
                  <a:lnTo>
                    <a:pt x="183" y="122"/>
                  </a:lnTo>
                  <a:lnTo>
                    <a:pt x="179" y="131"/>
                  </a:lnTo>
                  <a:lnTo>
                    <a:pt x="176" y="140"/>
                  </a:lnTo>
                  <a:lnTo>
                    <a:pt x="166" y="177"/>
                  </a:lnTo>
                  <a:lnTo>
                    <a:pt x="159" y="215"/>
                  </a:lnTo>
                  <a:lnTo>
                    <a:pt x="154" y="256"/>
                  </a:lnTo>
                  <a:lnTo>
                    <a:pt x="153" y="295"/>
                  </a:lnTo>
                  <a:lnTo>
                    <a:pt x="151" y="335"/>
                  </a:lnTo>
                  <a:lnTo>
                    <a:pt x="150" y="375"/>
                  </a:lnTo>
                  <a:lnTo>
                    <a:pt x="147" y="414"/>
                  </a:lnTo>
                  <a:lnTo>
                    <a:pt x="143" y="452"/>
                  </a:lnTo>
                  <a:lnTo>
                    <a:pt x="137" y="495"/>
                  </a:lnTo>
                  <a:lnTo>
                    <a:pt x="123" y="542"/>
                  </a:lnTo>
                  <a:lnTo>
                    <a:pt x="97" y="599"/>
                  </a:lnTo>
                  <a:lnTo>
                    <a:pt x="71" y="654"/>
                  </a:lnTo>
                  <a:lnTo>
                    <a:pt x="48" y="701"/>
                  </a:lnTo>
                  <a:lnTo>
                    <a:pt x="32" y="741"/>
                  </a:lnTo>
                  <a:lnTo>
                    <a:pt x="17" y="783"/>
                  </a:lnTo>
                  <a:lnTo>
                    <a:pt x="7" y="821"/>
                  </a:lnTo>
                  <a:lnTo>
                    <a:pt x="1" y="861"/>
                  </a:lnTo>
                  <a:lnTo>
                    <a:pt x="0" y="904"/>
                  </a:lnTo>
                  <a:lnTo>
                    <a:pt x="5" y="946"/>
                  </a:lnTo>
                  <a:close/>
                </a:path>
              </a:pathLst>
            </a:custGeom>
            <a:solidFill>
              <a:srgbClr val="000000"/>
            </a:solidFill>
            <a:ln w="1588">
              <a:solidFill>
                <a:srgbClr val="000000"/>
              </a:solidFill>
              <a:prstDash val="solid"/>
              <a:round/>
              <a:headEnd/>
              <a:tailEnd/>
            </a:ln>
          </p:spPr>
          <p:txBody>
            <a:bodyPr/>
            <a:lstStyle/>
            <a:p>
              <a:endParaRPr lang="en-MY"/>
            </a:p>
          </p:txBody>
        </p:sp>
        <p:sp>
          <p:nvSpPr>
            <p:cNvPr id="50217" name="Freeform 41"/>
            <p:cNvSpPr>
              <a:spLocks/>
            </p:cNvSpPr>
            <p:nvPr/>
          </p:nvSpPr>
          <p:spPr bwMode="auto">
            <a:xfrm>
              <a:off x="1642" y="2778"/>
              <a:ext cx="61" cy="441"/>
            </a:xfrm>
            <a:custGeom>
              <a:avLst/>
              <a:gdLst>
                <a:gd name="T0" fmla="*/ 61 w 61"/>
                <a:gd name="T1" fmla="*/ 0 h 441"/>
                <a:gd name="T2" fmla="*/ 61 w 61"/>
                <a:gd name="T3" fmla="*/ 0 h 441"/>
                <a:gd name="T4" fmla="*/ 57 w 61"/>
                <a:gd name="T5" fmla="*/ 13 h 441"/>
                <a:gd name="T6" fmla="*/ 54 w 61"/>
                <a:gd name="T7" fmla="*/ 25 h 441"/>
                <a:gd name="T8" fmla="*/ 49 w 61"/>
                <a:gd name="T9" fmla="*/ 38 h 441"/>
                <a:gd name="T10" fmla="*/ 46 w 61"/>
                <a:gd name="T11" fmla="*/ 50 h 441"/>
                <a:gd name="T12" fmla="*/ 43 w 61"/>
                <a:gd name="T13" fmla="*/ 64 h 441"/>
                <a:gd name="T14" fmla="*/ 40 w 61"/>
                <a:gd name="T15" fmla="*/ 77 h 441"/>
                <a:gd name="T16" fmla="*/ 36 w 61"/>
                <a:gd name="T17" fmla="*/ 90 h 441"/>
                <a:gd name="T18" fmla="*/ 33 w 61"/>
                <a:gd name="T19" fmla="*/ 103 h 441"/>
                <a:gd name="T20" fmla="*/ 30 w 61"/>
                <a:gd name="T21" fmla="*/ 115 h 441"/>
                <a:gd name="T22" fmla="*/ 28 w 61"/>
                <a:gd name="T23" fmla="*/ 128 h 441"/>
                <a:gd name="T24" fmla="*/ 24 w 61"/>
                <a:gd name="T25" fmla="*/ 141 h 441"/>
                <a:gd name="T26" fmla="*/ 22 w 61"/>
                <a:gd name="T27" fmla="*/ 154 h 441"/>
                <a:gd name="T28" fmla="*/ 20 w 61"/>
                <a:gd name="T29" fmla="*/ 167 h 441"/>
                <a:gd name="T30" fmla="*/ 17 w 61"/>
                <a:gd name="T31" fmla="*/ 180 h 441"/>
                <a:gd name="T32" fmla="*/ 16 w 61"/>
                <a:gd name="T33" fmla="*/ 193 h 441"/>
                <a:gd name="T34" fmla="*/ 13 w 61"/>
                <a:gd name="T35" fmla="*/ 208 h 441"/>
                <a:gd name="T36" fmla="*/ 11 w 61"/>
                <a:gd name="T37" fmla="*/ 221 h 441"/>
                <a:gd name="T38" fmla="*/ 10 w 61"/>
                <a:gd name="T39" fmla="*/ 234 h 441"/>
                <a:gd name="T40" fmla="*/ 8 w 61"/>
                <a:gd name="T41" fmla="*/ 248 h 441"/>
                <a:gd name="T42" fmla="*/ 6 w 61"/>
                <a:gd name="T43" fmla="*/ 262 h 441"/>
                <a:gd name="T44" fmla="*/ 5 w 61"/>
                <a:gd name="T45" fmla="*/ 276 h 441"/>
                <a:gd name="T46" fmla="*/ 4 w 61"/>
                <a:gd name="T47" fmla="*/ 291 h 441"/>
                <a:gd name="T48" fmla="*/ 3 w 61"/>
                <a:gd name="T49" fmla="*/ 305 h 441"/>
                <a:gd name="T50" fmla="*/ 3 w 61"/>
                <a:gd name="T51" fmla="*/ 319 h 441"/>
                <a:gd name="T52" fmla="*/ 1 w 61"/>
                <a:gd name="T53" fmla="*/ 333 h 441"/>
                <a:gd name="T54" fmla="*/ 0 w 61"/>
                <a:gd name="T55" fmla="*/ 349 h 441"/>
                <a:gd name="T56" fmla="*/ 0 w 61"/>
                <a:gd name="T57" fmla="*/ 363 h 441"/>
                <a:gd name="T58" fmla="*/ 0 w 61"/>
                <a:gd name="T59" fmla="*/ 379 h 441"/>
                <a:gd name="T60" fmla="*/ 0 w 61"/>
                <a:gd name="T61" fmla="*/ 394 h 441"/>
                <a:gd name="T62" fmla="*/ 0 w 61"/>
                <a:gd name="T63" fmla="*/ 410 h 441"/>
                <a:gd name="T64" fmla="*/ 0 w 61"/>
                <a:gd name="T65" fmla="*/ 441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 h="441">
                  <a:moveTo>
                    <a:pt x="61" y="0"/>
                  </a:moveTo>
                  <a:lnTo>
                    <a:pt x="61" y="0"/>
                  </a:lnTo>
                  <a:lnTo>
                    <a:pt x="57" y="13"/>
                  </a:lnTo>
                  <a:lnTo>
                    <a:pt x="54" y="25"/>
                  </a:lnTo>
                  <a:lnTo>
                    <a:pt x="49" y="38"/>
                  </a:lnTo>
                  <a:lnTo>
                    <a:pt x="46" y="50"/>
                  </a:lnTo>
                  <a:lnTo>
                    <a:pt x="43" y="64"/>
                  </a:lnTo>
                  <a:lnTo>
                    <a:pt x="40" y="77"/>
                  </a:lnTo>
                  <a:lnTo>
                    <a:pt x="36" y="90"/>
                  </a:lnTo>
                  <a:lnTo>
                    <a:pt x="33" y="103"/>
                  </a:lnTo>
                  <a:lnTo>
                    <a:pt x="30" y="115"/>
                  </a:lnTo>
                  <a:lnTo>
                    <a:pt x="28" y="128"/>
                  </a:lnTo>
                  <a:lnTo>
                    <a:pt x="24" y="141"/>
                  </a:lnTo>
                  <a:lnTo>
                    <a:pt x="22" y="154"/>
                  </a:lnTo>
                  <a:lnTo>
                    <a:pt x="20" y="167"/>
                  </a:lnTo>
                  <a:lnTo>
                    <a:pt x="17" y="180"/>
                  </a:lnTo>
                  <a:lnTo>
                    <a:pt x="16" y="193"/>
                  </a:lnTo>
                  <a:lnTo>
                    <a:pt x="13" y="208"/>
                  </a:lnTo>
                  <a:lnTo>
                    <a:pt x="11" y="221"/>
                  </a:lnTo>
                  <a:lnTo>
                    <a:pt x="10" y="234"/>
                  </a:lnTo>
                  <a:lnTo>
                    <a:pt x="8" y="248"/>
                  </a:lnTo>
                  <a:lnTo>
                    <a:pt x="6" y="262"/>
                  </a:lnTo>
                  <a:lnTo>
                    <a:pt x="5" y="276"/>
                  </a:lnTo>
                  <a:lnTo>
                    <a:pt x="4" y="291"/>
                  </a:lnTo>
                  <a:lnTo>
                    <a:pt x="3" y="305"/>
                  </a:lnTo>
                  <a:lnTo>
                    <a:pt x="3" y="319"/>
                  </a:lnTo>
                  <a:lnTo>
                    <a:pt x="1" y="333"/>
                  </a:lnTo>
                  <a:lnTo>
                    <a:pt x="0" y="349"/>
                  </a:lnTo>
                  <a:lnTo>
                    <a:pt x="0" y="363"/>
                  </a:lnTo>
                  <a:lnTo>
                    <a:pt x="0" y="379"/>
                  </a:lnTo>
                  <a:lnTo>
                    <a:pt x="0" y="394"/>
                  </a:lnTo>
                  <a:lnTo>
                    <a:pt x="0" y="410"/>
                  </a:lnTo>
                  <a:lnTo>
                    <a:pt x="0" y="441"/>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sp>
          <p:nvSpPr>
            <p:cNvPr id="50218" name="Freeform 42"/>
            <p:cNvSpPr>
              <a:spLocks/>
            </p:cNvSpPr>
            <p:nvPr/>
          </p:nvSpPr>
          <p:spPr bwMode="auto">
            <a:xfrm>
              <a:off x="1743" y="2466"/>
              <a:ext cx="184" cy="670"/>
            </a:xfrm>
            <a:custGeom>
              <a:avLst/>
              <a:gdLst>
                <a:gd name="T0" fmla="*/ 184 w 184"/>
                <a:gd name="T1" fmla="*/ 0 h 670"/>
                <a:gd name="T2" fmla="*/ 160 w 184"/>
                <a:gd name="T3" fmla="*/ 25 h 670"/>
                <a:gd name="T4" fmla="*/ 138 w 184"/>
                <a:gd name="T5" fmla="*/ 56 h 670"/>
                <a:gd name="T6" fmla="*/ 119 w 184"/>
                <a:gd name="T7" fmla="*/ 91 h 670"/>
                <a:gd name="T8" fmla="*/ 100 w 184"/>
                <a:gd name="T9" fmla="*/ 128 h 670"/>
                <a:gd name="T10" fmla="*/ 84 w 184"/>
                <a:gd name="T11" fmla="*/ 167 h 670"/>
                <a:gd name="T12" fmla="*/ 69 w 184"/>
                <a:gd name="T13" fmla="*/ 210 h 670"/>
                <a:gd name="T14" fmla="*/ 54 w 184"/>
                <a:gd name="T15" fmla="*/ 254 h 670"/>
                <a:gd name="T16" fmla="*/ 41 w 184"/>
                <a:gd name="T17" fmla="*/ 300 h 670"/>
                <a:gd name="T18" fmla="*/ 33 w 184"/>
                <a:gd name="T19" fmla="*/ 345 h 670"/>
                <a:gd name="T20" fmla="*/ 24 w 184"/>
                <a:gd name="T21" fmla="*/ 392 h 670"/>
                <a:gd name="T22" fmla="*/ 17 w 184"/>
                <a:gd name="T23" fmla="*/ 437 h 670"/>
                <a:gd name="T24" fmla="*/ 11 w 184"/>
                <a:gd name="T25" fmla="*/ 485 h 670"/>
                <a:gd name="T26" fmla="*/ 6 w 184"/>
                <a:gd name="T27" fmla="*/ 532 h 670"/>
                <a:gd name="T28" fmla="*/ 2 w 184"/>
                <a:gd name="T29" fmla="*/ 579 h 670"/>
                <a:gd name="T30" fmla="*/ 1 w 184"/>
                <a:gd name="T31" fmla="*/ 624 h 670"/>
                <a:gd name="T32" fmla="*/ 0 w 184"/>
                <a:gd name="T33" fmla="*/ 67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4" h="670">
                  <a:moveTo>
                    <a:pt x="184" y="0"/>
                  </a:moveTo>
                  <a:lnTo>
                    <a:pt x="160" y="25"/>
                  </a:lnTo>
                  <a:lnTo>
                    <a:pt x="138" y="56"/>
                  </a:lnTo>
                  <a:lnTo>
                    <a:pt x="119" y="91"/>
                  </a:lnTo>
                  <a:lnTo>
                    <a:pt x="100" y="128"/>
                  </a:lnTo>
                  <a:lnTo>
                    <a:pt x="84" y="167"/>
                  </a:lnTo>
                  <a:lnTo>
                    <a:pt x="69" y="210"/>
                  </a:lnTo>
                  <a:lnTo>
                    <a:pt x="54" y="254"/>
                  </a:lnTo>
                  <a:lnTo>
                    <a:pt x="41" y="300"/>
                  </a:lnTo>
                  <a:lnTo>
                    <a:pt x="33" y="345"/>
                  </a:lnTo>
                  <a:lnTo>
                    <a:pt x="24" y="392"/>
                  </a:lnTo>
                  <a:lnTo>
                    <a:pt x="17" y="437"/>
                  </a:lnTo>
                  <a:lnTo>
                    <a:pt x="11" y="485"/>
                  </a:lnTo>
                  <a:lnTo>
                    <a:pt x="6" y="532"/>
                  </a:lnTo>
                  <a:lnTo>
                    <a:pt x="2" y="579"/>
                  </a:lnTo>
                  <a:lnTo>
                    <a:pt x="1" y="624"/>
                  </a:lnTo>
                  <a:lnTo>
                    <a:pt x="0" y="67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sp>
          <p:nvSpPr>
            <p:cNvPr id="50219" name="Freeform 43"/>
            <p:cNvSpPr>
              <a:spLocks/>
            </p:cNvSpPr>
            <p:nvPr/>
          </p:nvSpPr>
          <p:spPr bwMode="auto">
            <a:xfrm>
              <a:off x="2311" y="2060"/>
              <a:ext cx="622" cy="95"/>
            </a:xfrm>
            <a:custGeom>
              <a:avLst/>
              <a:gdLst>
                <a:gd name="T0" fmla="*/ 622 w 622"/>
                <a:gd name="T1" fmla="*/ 4 h 95"/>
                <a:gd name="T2" fmla="*/ 588 w 622"/>
                <a:gd name="T3" fmla="*/ 1 h 95"/>
                <a:gd name="T4" fmla="*/ 551 w 622"/>
                <a:gd name="T5" fmla="*/ 0 h 95"/>
                <a:gd name="T6" fmla="*/ 511 w 622"/>
                <a:gd name="T7" fmla="*/ 0 h 95"/>
                <a:gd name="T8" fmla="*/ 472 w 622"/>
                <a:gd name="T9" fmla="*/ 0 h 95"/>
                <a:gd name="T10" fmla="*/ 430 w 622"/>
                <a:gd name="T11" fmla="*/ 1 h 95"/>
                <a:gd name="T12" fmla="*/ 387 w 622"/>
                <a:gd name="T13" fmla="*/ 3 h 95"/>
                <a:gd name="T14" fmla="*/ 344 w 622"/>
                <a:gd name="T15" fmla="*/ 8 h 95"/>
                <a:gd name="T16" fmla="*/ 298 w 622"/>
                <a:gd name="T17" fmla="*/ 13 h 95"/>
                <a:gd name="T18" fmla="*/ 261 w 622"/>
                <a:gd name="T19" fmla="*/ 19 h 95"/>
                <a:gd name="T20" fmla="*/ 224 w 622"/>
                <a:gd name="T21" fmla="*/ 26 h 95"/>
                <a:gd name="T22" fmla="*/ 186 w 622"/>
                <a:gd name="T23" fmla="*/ 34 h 95"/>
                <a:gd name="T24" fmla="*/ 149 w 622"/>
                <a:gd name="T25" fmla="*/ 44 h 95"/>
                <a:gd name="T26" fmla="*/ 112 w 622"/>
                <a:gd name="T27" fmla="*/ 53 h 95"/>
                <a:gd name="T28" fmla="*/ 74 w 622"/>
                <a:gd name="T29" fmla="*/ 67 h 95"/>
                <a:gd name="T30" fmla="*/ 38 w 622"/>
                <a:gd name="T31" fmla="*/ 80 h 95"/>
                <a:gd name="T32" fmla="*/ 0 w 622"/>
                <a:gd name="T33"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2" h="95">
                  <a:moveTo>
                    <a:pt x="622" y="4"/>
                  </a:moveTo>
                  <a:lnTo>
                    <a:pt x="588" y="1"/>
                  </a:lnTo>
                  <a:lnTo>
                    <a:pt x="551" y="0"/>
                  </a:lnTo>
                  <a:lnTo>
                    <a:pt x="511" y="0"/>
                  </a:lnTo>
                  <a:lnTo>
                    <a:pt x="472" y="0"/>
                  </a:lnTo>
                  <a:lnTo>
                    <a:pt x="430" y="1"/>
                  </a:lnTo>
                  <a:lnTo>
                    <a:pt x="387" y="3"/>
                  </a:lnTo>
                  <a:lnTo>
                    <a:pt x="344" y="8"/>
                  </a:lnTo>
                  <a:lnTo>
                    <a:pt x="298" y="13"/>
                  </a:lnTo>
                  <a:lnTo>
                    <a:pt x="261" y="19"/>
                  </a:lnTo>
                  <a:lnTo>
                    <a:pt x="224" y="26"/>
                  </a:lnTo>
                  <a:lnTo>
                    <a:pt x="186" y="34"/>
                  </a:lnTo>
                  <a:lnTo>
                    <a:pt x="149" y="44"/>
                  </a:lnTo>
                  <a:lnTo>
                    <a:pt x="112" y="53"/>
                  </a:lnTo>
                  <a:lnTo>
                    <a:pt x="74" y="67"/>
                  </a:lnTo>
                  <a:lnTo>
                    <a:pt x="38" y="80"/>
                  </a:lnTo>
                  <a:lnTo>
                    <a:pt x="0" y="95"/>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sp>
          <p:nvSpPr>
            <p:cNvPr id="50220" name="Freeform 44"/>
            <p:cNvSpPr>
              <a:spLocks/>
            </p:cNvSpPr>
            <p:nvPr/>
          </p:nvSpPr>
          <p:spPr bwMode="auto">
            <a:xfrm>
              <a:off x="2823" y="2118"/>
              <a:ext cx="1129" cy="315"/>
            </a:xfrm>
            <a:custGeom>
              <a:avLst/>
              <a:gdLst>
                <a:gd name="T0" fmla="*/ 0 w 1129"/>
                <a:gd name="T1" fmla="*/ 0 h 315"/>
                <a:gd name="T2" fmla="*/ 37 w 1129"/>
                <a:gd name="T3" fmla="*/ 0 h 315"/>
                <a:gd name="T4" fmla="*/ 75 w 1129"/>
                <a:gd name="T5" fmla="*/ 1 h 315"/>
                <a:gd name="T6" fmla="*/ 112 w 1129"/>
                <a:gd name="T7" fmla="*/ 1 h 315"/>
                <a:gd name="T8" fmla="*/ 151 w 1129"/>
                <a:gd name="T9" fmla="*/ 3 h 315"/>
                <a:gd name="T10" fmla="*/ 188 w 1129"/>
                <a:gd name="T11" fmla="*/ 5 h 315"/>
                <a:gd name="T12" fmla="*/ 226 w 1129"/>
                <a:gd name="T13" fmla="*/ 9 h 315"/>
                <a:gd name="T14" fmla="*/ 266 w 1129"/>
                <a:gd name="T15" fmla="*/ 11 h 315"/>
                <a:gd name="T16" fmla="*/ 304 w 1129"/>
                <a:gd name="T17" fmla="*/ 15 h 315"/>
                <a:gd name="T18" fmla="*/ 342 w 1129"/>
                <a:gd name="T19" fmla="*/ 19 h 315"/>
                <a:gd name="T20" fmla="*/ 381 w 1129"/>
                <a:gd name="T21" fmla="*/ 25 h 315"/>
                <a:gd name="T22" fmla="*/ 419 w 1129"/>
                <a:gd name="T23" fmla="*/ 30 h 315"/>
                <a:gd name="T24" fmla="*/ 458 w 1129"/>
                <a:gd name="T25" fmla="*/ 37 h 315"/>
                <a:gd name="T26" fmla="*/ 496 w 1129"/>
                <a:gd name="T27" fmla="*/ 44 h 315"/>
                <a:gd name="T28" fmla="*/ 534 w 1129"/>
                <a:gd name="T29" fmla="*/ 51 h 315"/>
                <a:gd name="T30" fmla="*/ 571 w 1129"/>
                <a:gd name="T31" fmla="*/ 60 h 315"/>
                <a:gd name="T32" fmla="*/ 609 w 1129"/>
                <a:gd name="T33" fmla="*/ 69 h 315"/>
                <a:gd name="T34" fmla="*/ 673 w 1129"/>
                <a:gd name="T35" fmla="*/ 85 h 315"/>
                <a:gd name="T36" fmla="*/ 738 w 1129"/>
                <a:gd name="T37" fmla="*/ 105 h 315"/>
                <a:gd name="T38" fmla="*/ 803 w 1129"/>
                <a:gd name="T39" fmla="*/ 128 h 315"/>
                <a:gd name="T40" fmla="*/ 867 w 1129"/>
                <a:gd name="T41" fmla="*/ 154 h 315"/>
                <a:gd name="T42" fmla="*/ 938 w 1129"/>
                <a:gd name="T43" fmla="*/ 187 h 315"/>
                <a:gd name="T44" fmla="*/ 1007 w 1129"/>
                <a:gd name="T45" fmla="*/ 225 h 315"/>
                <a:gd name="T46" fmla="*/ 1070 w 1129"/>
                <a:gd name="T47" fmla="*/ 267 h 315"/>
                <a:gd name="T48" fmla="*/ 1129 w 1129"/>
                <a:gd name="T49" fmla="*/ 315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29" h="315">
                  <a:moveTo>
                    <a:pt x="0" y="0"/>
                  </a:moveTo>
                  <a:lnTo>
                    <a:pt x="37" y="0"/>
                  </a:lnTo>
                  <a:lnTo>
                    <a:pt x="75" y="1"/>
                  </a:lnTo>
                  <a:lnTo>
                    <a:pt x="112" y="1"/>
                  </a:lnTo>
                  <a:lnTo>
                    <a:pt x="151" y="3"/>
                  </a:lnTo>
                  <a:lnTo>
                    <a:pt x="188" y="5"/>
                  </a:lnTo>
                  <a:lnTo>
                    <a:pt x="226" y="9"/>
                  </a:lnTo>
                  <a:lnTo>
                    <a:pt x="266" y="11"/>
                  </a:lnTo>
                  <a:lnTo>
                    <a:pt x="304" y="15"/>
                  </a:lnTo>
                  <a:lnTo>
                    <a:pt x="342" y="19"/>
                  </a:lnTo>
                  <a:lnTo>
                    <a:pt x="381" y="25"/>
                  </a:lnTo>
                  <a:lnTo>
                    <a:pt x="419" y="30"/>
                  </a:lnTo>
                  <a:lnTo>
                    <a:pt x="458" y="37"/>
                  </a:lnTo>
                  <a:lnTo>
                    <a:pt x="496" y="44"/>
                  </a:lnTo>
                  <a:lnTo>
                    <a:pt x="534" y="51"/>
                  </a:lnTo>
                  <a:lnTo>
                    <a:pt x="571" y="60"/>
                  </a:lnTo>
                  <a:lnTo>
                    <a:pt x="609" y="69"/>
                  </a:lnTo>
                  <a:lnTo>
                    <a:pt x="673" y="85"/>
                  </a:lnTo>
                  <a:lnTo>
                    <a:pt x="738" y="105"/>
                  </a:lnTo>
                  <a:lnTo>
                    <a:pt x="803" y="128"/>
                  </a:lnTo>
                  <a:lnTo>
                    <a:pt x="867" y="154"/>
                  </a:lnTo>
                  <a:lnTo>
                    <a:pt x="938" y="187"/>
                  </a:lnTo>
                  <a:lnTo>
                    <a:pt x="1007" y="225"/>
                  </a:lnTo>
                  <a:lnTo>
                    <a:pt x="1070" y="267"/>
                  </a:lnTo>
                  <a:lnTo>
                    <a:pt x="1129" y="315"/>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sp>
          <p:nvSpPr>
            <p:cNvPr id="50221" name="Freeform 45"/>
            <p:cNvSpPr>
              <a:spLocks/>
            </p:cNvSpPr>
            <p:nvPr/>
          </p:nvSpPr>
          <p:spPr bwMode="auto">
            <a:xfrm>
              <a:off x="2782" y="2226"/>
              <a:ext cx="674" cy="89"/>
            </a:xfrm>
            <a:custGeom>
              <a:avLst/>
              <a:gdLst>
                <a:gd name="T0" fmla="*/ 674 w 674"/>
                <a:gd name="T1" fmla="*/ 35 h 89"/>
                <a:gd name="T2" fmla="*/ 639 w 674"/>
                <a:gd name="T3" fmla="*/ 27 h 89"/>
                <a:gd name="T4" fmla="*/ 602 w 674"/>
                <a:gd name="T5" fmla="*/ 20 h 89"/>
                <a:gd name="T6" fmla="*/ 562 w 674"/>
                <a:gd name="T7" fmla="*/ 13 h 89"/>
                <a:gd name="T8" fmla="*/ 517 w 674"/>
                <a:gd name="T9" fmla="*/ 8 h 89"/>
                <a:gd name="T10" fmla="*/ 471 w 674"/>
                <a:gd name="T11" fmla="*/ 3 h 89"/>
                <a:gd name="T12" fmla="*/ 424 w 674"/>
                <a:gd name="T13" fmla="*/ 1 h 89"/>
                <a:gd name="T14" fmla="*/ 375 w 674"/>
                <a:gd name="T15" fmla="*/ 0 h 89"/>
                <a:gd name="T16" fmla="*/ 327 w 674"/>
                <a:gd name="T17" fmla="*/ 0 h 89"/>
                <a:gd name="T18" fmla="*/ 279 w 674"/>
                <a:gd name="T19" fmla="*/ 2 h 89"/>
                <a:gd name="T20" fmla="*/ 231 w 674"/>
                <a:gd name="T21" fmla="*/ 6 h 89"/>
                <a:gd name="T22" fmla="*/ 185 w 674"/>
                <a:gd name="T23" fmla="*/ 14 h 89"/>
                <a:gd name="T24" fmla="*/ 143 w 674"/>
                <a:gd name="T25" fmla="*/ 23 h 89"/>
                <a:gd name="T26" fmla="*/ 102 w 674"/>
                <a:gd name="T27" fmla="*/ 35 h 89"/>
                <a:gd name="T28" fmla="*/ 63 w 674"/>
                <a:gd name="T29" fmla="*/ 50 h 89"/>
                <a:gd name="T30" fmla="*/ 30 w 674"/>
                <a:gd name="T31" fmla="*/ 68 h 89"/>
                <a:gd name="T32" fmla="*/ 0 w 674"/>
                <a:gd name="T33"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4" h="89">
                  <a:moveTo>
                    <a:pt x="674" y="35"/>
                  </a:moveTo>
                  <a:lnTo>
                    <a:pt x="639" y="27"/>
                  </a:lnTo>
                  <a:lnTo>
                    <a:pt x="602" y="20"/>
                  </a:lnTo>
                  <a:lnTo>
                    <a:pt x="562" y="13"/>
                  </a:lnTo>
                  <a:lnTo>
                    <a:pt x="517" y="8"/>
                  </a:lnTo>
                  <a:lnTo>
                    <a:pt x="471" y="3"/>
                  </a:lnTo>
                  <a:lnTo>
                    <a:pt x="424" y="1"/>
                  </a:lnTo>
                  <a:lnTo>
                    <a:pt x="375" y="0"/>
                  </a:lnTo>
                  <a:lnTo>
                    <a:pt x="327" y="0"/>
                  </a:lnTo>
                  <a:lnTo>
                    <a:pt x="279" y="2"/>
                  </a:lnTo>
                  <a:lnTo>
                    <a:pt x="231" y="6"/>
                  </a:lnTo>
                  <a:lnTo>
                    <a:pt x="185" y="14"/>
                  </a:lnTo>
                  <a:lnTo>
                    <a:pt x="143" y="23"/>
                  </a:lnTo>
                  <a:lnTo>
                    <a:pt x="102" y="35"/>
                  </a:lnTo>
                  <a:lnTo>
                    <a:pt x="63" y="50"/>
                  </a:lnTo>
                  <a:lnTo>
                    <a:pt x="30" y="68"/>
                  </a:lnTo>
                  <a:lnTo>
                    <a:pt x="0" y="89"/>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sp>
          <p:nvSpPr>
            <p:cNvPr id="50222" name="Freeform 46"/>
            <p:cNvSpPr>
              <a:spLocks/>
            </p:cNvSpPr>
            <p:nvPr/>
          </p:nvSpPr>
          <p:spPr bwMode="auto">
            <a:xfrm>
              <a:off x="2907" y="2309"/>
              <a:ext cx="847" cy="82"/>
            </a:xfrm>
            <a:custGeom>
              <a:avLst/>
              <a:gdLst>
                <a:gd name="T0" fmla="*/ 0 w 847"/>
                <a:gd name="T1" fmla="*/ 82 h 82"/>
                <a:gd name="T2" fmla="*/ 41 w 847"/>
                <a:gd name="T3" fmla="*/ 59 h 82"/>
                <a:gd name="T4" fmla="*/ 86 w 847"/>
                <a:gd name="T5" fmla="*/ 39 h 82"/>
                <a:gd name="T6" fmla="*/ 135 w 847"/>
                <a:gd name="T7" fmla="*/ 25 h 82"/>
                <a:gd name="T8" fmla="*/ 187 w 847"/>
                <a:gd name="T9" fmla="*/ 14 h 82"/>
                <a:gd name="T10" fmla="*/ 243 w 847"/>
                <a:gd name="T11" fmla="*/ 6 h 82"/>
                <a:gd name="T12" fmla="*/ 299 w 847"/>
                <a:gd name="T13" fmla="*/ 2 h 82"/>
                <a:gd name="T14" fmla="*/ 357 w 847"/>
                <a:gd name="T15" fmla="*/ 0 h 82"/>
                <a:gd name="T16" fmla="*/ 416 w 847"/>
                <a:gd name="T17" fmla="*/ 1 h 82"/>
                <a:gd name="T18" fmla="*/ 476 w 847"/>
                <a:gd name="T19" fmla="*/ 4 h 82"/>
                <a:gd name="T20" fmla="*/ 535 w 847"/>
                <a:gd name="T21" fmla="*/ 11 h 82"/>
                <a:gd name="T22" fmla="*/ 592 w 847"/>
                <a:gd name="T23" fmla="*/ 18 h 82"/>
                <a:gd name="T24" fmla="*/ 649 w 847"/>
                <a:gd name="T25" fmla="*/ 27 h 82"/>
                <a:gd name="T26" fmla="*/ 703 w 847"/>
                <a:gd name="T27" fmla="*/ 38 h 82"/>
                <a:gd name="T28" fmla="*/ 755 w 847"/>
                <a:gd name="T29" fmla="*/ 50 h 82"/>
                <a:gd name="T30" fmla="*/ 802 w 847"/>
                <a:gd name="T31" fmla="*/ 63 h 82"/>
                <a:gd name="T32" fmla="*/ 847 w 847"/>
                <a:gd name="T33" fmla="*/ 7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7" h="82">
                  <a:moveTo>
                    <a:pt x="0" y="82"/>
                  </a:moveTo>
                  <a:lnTo>
                    <a:pt x="41" y="59"/>
                  </a:lnTo>
                  <a:lnTo>
                    <a:pt x="86" y="39"/>
                  </a:lnTo>
                  <a:lnTo>
                    <a:pt x="135" y="25"/>
                  </a:lnTo>
                  <a:lnTo>
                    <a:pt x="187" y="14"/>
                  </a:lnTo>
                  <a:lnTo>
                    <a:pt x="243" y="6"/>
                  </a:lnTo>
                  <a:lnTo>
                    <a:pt x="299" y="2"/>
                  </a:lnTo>
                  <a:lnTo>
                    <a:pt x="357" y="0"/>
                  </a:lnTo>
                  <a:lnTo>
                    <a:pt x="416" y="1"/>
                  </a:lnTo>
                  <a:lnTo>
                    <a:pt x="476" y="4"/>
                  </a:lnTo>
                  <a:lnTo>
                    <a:pt x="535" y="11"/>
                  </a:lnTo>
                  <a:lnTo>
                    <a:pt x="592" y="18"/>
                  </a:lnTo>
                  <a:lnTo>
                    <a:pt x="649" y="27"/>
                  </a:lnTo>
                  <a:lnTo>
                    <a:pt x="703" y="38"/>
                  </a:lnTo>
                  <a:lnTo>
                    <a:pt x="755" y="50"/>
                  </a:lnTo>
                  <a:lnTo>
                    <a:pt x="802" y="63"/>
                  </a:lnTo>
                  <a:lnTo>
                    <a:pt x="847" y="76"/>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sp>
          <p:nvSpPr>
            <p:cNvPr id="50223" name="Freeform 47"/>
            <p:cNvSpPr>
              <a:spLocks/>
            </p:cNvSpPr>
            <p:nvPr/>
          </p:nvSpPr>
          <p:spPr bwMode="auto">
            <a:xfrm>
              <a:off x="2802" y="2382"/>
              <a:ext cx="436" cy="272"/>
            </a:xfrm>
            <a:custGeom>
              <a:avLst/>
              <a:gdLst>
                <a:gd name="T0" fmla="*/ 436 w 436"/>
                <a:gd name="T1" fmla="*/ 0 h 272"/>
                <a:gd name="T2" fmla="*/ 402 w 436"/>
                <a:gd name="T3" fmla="*/ 5 h 272"/>
                <a:gd name="T4" fmla="*/ 368 w 436"/>
                <a:gd name="T5" fmla="*/ 12 h 272"/>
                <a:gd name="T6" fmla="*/ 335 w 436"/>
                <a:gd name="T7" fmla="*/ 21 h 272"/>
                <a:gd name="T8" fmla="*/ 301 w 436"/>
                <a:gd name="T9" fmla="*/ 32 h 272"/>
                <a:gd name="T10" fmla="*/ 267 w 436"/>
                <a:gd name="T11" fmla="*/ 45 h 272"/>
                <a:gd name="T12" fmla="*/ 234 w 436"/>
                <a:gd name="T13" fmla="*/ 60 h 272"/>
                <a:gd name="T14" fmla="*/ 201 w 436"/>
                <a:gd name="T15" fmla="*/ 78 h 272"/>
                <a:gd name="T16" fmla="*/ 170 w 436"/>
                <a:gd name="T17" fmla="*/ 98 h 272"/>
                <a:gd name="T18" fmla="*/ 139 w 436"/>
                <a:gd name="T19" fmla="*/ 120 h 272"/>
                <a:gd name="T20" fmla="*/ 109 w 436"/>
                <a:gd name="T21" fmla="*/ 145 h 272"/>
                <a:gd name="T22" fmla="*/ 80 w 436"/>
                <a:gd name="T23" fmla="*/ 172 h 272"/>
                <a:gd name="T24" fmla="*/ 52 w 436"/>
                <a:gd name="T25" fmla="*/ 203 h 272"/>
                <a:gd name="T26" fmla="*/ 25 w 436"/>
                <a:gd name="T27" fmla="*/ 235 h 272"/>
                <a:gd name="T28" fmla="*/ 0 w 436"/>
                <a:gd name="T29" fmla="*/ 272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6" h="272">
                  <a:moveTo>
                    <a:pt x="436" y="0"/>
                  </a:moveTo>
                  <a:lnTo>
                    <a:pt x="402" y="5"/>
                  </a:lnTo>
                  <a:lnTo>
                    <a:pt x="368" y="12"/>
                  </a:lnTo>
                  <a:lnTo>
                    <a:pt x="335" y="21"/>
                  </a:lnTo>
                  <a:lnTo>
                    <a:pt x="301" y="32"/>
                  </a:lnTo>
                  <a:lnTo>
                    <a:pt x="267" y="45"/>
                  </a:lnTo>
                  <a:lnTo>
                    <a:pt x="234" y="60"/>
                  </a:lnTo>
                  <a:lnTo>
                    <a:pt x="201" y="78"/>
                  </a:lnTo>
                  <a:lnTo>
                    <a:pt x="170" y="98"/>
                  </a:lnTo>
                  <a:lnTo>
                    <a:pt x="139" y="120"/>
                  </a:lnTo>
                  <a:lnTo>
                    <a:pt x="109" y="145"/>
                  </a:lnTo>
                  <a:lnTo>
                    <a:pt x="80" y="172"/>
                  </a:lnTo>
                  <a:lnTo>
                    <a:pt x="52" y="203"/>
                  </a:lnTo>
                  <a:lnTo>
                    <a:pt x="25" y="235"/>
                  </a:lnTo>
                  <a:lnTo>
                    <a:pt x="0" y="272"/>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sp>
          <p:nvSpPr>
            <p:cNvPr id="50224" name="Freeform 48"/>
            <p:cNvSpPr>
              <a:spLocks/>
            </p:cNvSpPr>
            <p:nvPr/>
          </p:nvSpPr>
          <p:spPr bwMode="auto">
            <a:xfrm>
              <a:off x="2979" y="2514"/>
              <a:ext cx="542" cy="237"/>
            </a:xfrm>
            <a:custGeom>
              <a:avLst/>
              <a:gdLst>
                <a:gd name="T0" fmla="*/ 0 w 542"/>
                <a:gd name="T1" fmla="*/ 237 h 237"/>
                <a:gd name="T2" fmla="*/ 24 w 542"/>
                <a:gd name="T3" fmla="*/ 206 h 237"/>
                <a:gd name="T4" fmla="*/ 53 w 542"/>
                <a:gd name="T5" fmla="*/ 176 h 237"/>
                <a:gd name="T6" fmla="*/ 84 w 542"/>
                <a:gd name="T7" fmla="*/ 150 h 237"/>
                <a:gd name="T8" fmla="*/ 119 w 542"/>
                <a:gd name="T9" fmla="*/ 123 h 237"/>
                <a:gd name="T10" fmla="*/ 159 w 542"/>
                <a:gd name="T11" fmla="*/ 101 h 237"/>
                <a:gd name="T12" fmla="*/ 201 w 542"/>
                <a:gd name="T13" fmla="*/ 79 h 237"/>
                <a:gd name="T14" fmla="*/ 244 w 542"/>
                <a:gd name="T15" fmla="*/ 60 h 237"/>
                <a:gd name="T16" fmla="*/ 290 w 542"/>
                <a:gd name="T17" fmla="*/ 44 h 237"/>
                <a:gd name="T18" fmla="*/ 332 w 542"/>
                <a:gd name="T19" fmla="*/ 31 h 237"/>
                <a:gd name="T20" fmla="*/ 375 w 542"/>
                <a:gd name="T21" fmla="*/ 20 h 237"/>
                <a:gd name="T22" fmla="*/ 418 w 542"/>
                <a:gd name="T23" fmla="*/ 11 h 237"/>
                <a:gd name="T24" fmla="*/ 461 w 542"/>
                <a:gd name="T25" fmla="*/ 4 h 237"/>
                <a:gd name="T26" fmla="*/ 503 w 542"/>
                <a:gd name="T27" fmla="*/ 1 h 237"/>
                <a:gd name="T28" fmla="*/ 542 w 542"/>
                <a:gd name="T29"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2" h="237">
                  <a:moveTo>
                    <a:pt x="0" y="237"/>
                  </a:moveTo>
                  <a:lnTo>
                    <a:pt x="24" y="206"/>
                  </a:lnTo>
                  <a:lnTo>
                    <a:pt x="53" y="176"/>
                  </a:lnTo>
                  <a:lnTo>
                    <a:pt x="84" y="150"/>
                  </a:lnTo>
                  <a:lnTo>
                    <a:pt x="119" y="123"/>
                  </a:lnTo>
                  <a:lnTo>
                    <a:pt x="159" y="101"/>
                  </a:lnTo>
                  <a:lnTo>
                    <a:pt x="201" y="79"/>
                  </a:lnTo>
                  <a:lnTo>
                    <a:pt x="244" y="60"/>
                  </a:lnTo>
                  <a:lnTo>
                    <a:pt x="290" y="44"/>
                  </a:lnTo>
                  <a:lnTo>
                    <a:pt x="332" y="31"/>
                  </a:lnTo>
                  <a:lnTo>
                    <a:pt x="375" y="20"/>
                  </a:lnTo>
                  <a:lnTo>
                    <a:pt x="418" y="11"/>
                  </a:lnTo>
                  <a:lnTo>
                    <a:pt x="461" y="4"/>
                  </a:lnTo>
                  <a:lnTo>
                    <a:pt x="503" y="1"/>
                  </a:lnTo>
                  <a:lnTo>
                    <a:pt x="542"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sp>
          <p:nvSpPr>
            <p:cNvPr id="50225" name="Freeform 49"/>
            <p:cNvSpPr>
              <a:spLocks/>
            </p:cNvSpPr>
            <p:nvPr/>
          </p:nvSpPr>
          <p:spPr bwMode="auto">
            <a:xfrm>
              <a:off x="2942" y="2584"/>
              <a:ext cx="1152" cy="417"/>
            </a:xfrm>
            <a:custGeom>
              <a:avLst/>
              <a:gdLst>
                <a:gd name="T0" fmla="*/ 0 w 1152"/>
                <a:gd name="T1" fmla="*/ 417 h 417"/>
                <a:gd name="T2" fmla="*/ 23 w 1152"/>
                <a:gd name="T3" fmla="*/ 378 h 417"/>
                <a:gd name="T4" fmla="*/ 46 w 1152"/>
                <a:gd name="T5" fmla="*/ 342 h 417"/>
                <a:gd name="T6" fmla="*/ 71 w 1152"/>
                <a:gd name="T7" fmla="*/ 307 h 417"/>
                <a:gd name="T8" fmla="*/ 96 w 1152"/>
                <a:gd name="T9" fmla="*/ 274 h 417"/>
                <a:gd name="T10" fmla="*/ 124 w 1152"/>
                <a:gd name="T11" fmla="*/ 243 h 417"/>
                <a:gd name="T12" fmla="*/ 152 w 1152"/>
                <a:gd name="T13" fmla="*/ 213 h 417"/>
                <a:gd name="T14" fmla="*/ 182 w 1152"/>
                <a:gd name="T15" fmla="*/ 186 h 417"/>
                <a:gd name="T16" fmla="*/ 211 w 1152"/>
                <a:gd name="T17" fmla="*/ 160 h 417"/>
                <a:gd name="T18" fmla="*/ 243 w 1152"/>
                <a:gd name="T19" fmla="*/ 138 h 417"/>
                <a:gd name="T20" fmla="*/ 275 w 1152"/>
                <a:gd name="T21" fmla="*/ 113 h 417"/>
                <a:gd name="T22" fmla="*/ 308 w 1152"/>
                <a:gd name="T23" fmla="*/ 95 h 417"/>
                <a:gd name="T24" fmla="*/ 343 w 1152"/>
                <a:gd name="T25" fmla="*/ 75 h 417"/>
                <a:gd name="T26" fmla="*/ 379 w 1152"/>
                <a:gd name="T27" fmla="*/ 60 h 417"/>
                <a:gd name="T28" fmla="*/ 415 w 1152"/>
                <a:gd name="T29" fmla="*/ 45 h 417"/>
                <a:gd name="T30" fmla="*/ 452 w 1152"/>
                <a:gd name="T31" fmla="*/ 33 h 417"/>
                <a:gd name="T32" fmla="*/ 492 w 1152"/>
                <a:gd name="T33" fmla="*/ 23 h 417"/>
                <a:gd name="T34" fmla="*/ 523 w 1152"/>
                <a:gd name="T35" fmla="*/ 16 h 417"/>
                <a:gd name="T36" fmla="*/ 556 w 1152"/>
                <a:gd name="T37" fmla="*/ 10 h 417"/>
                <a:gd name="T38" fmla="*/ 590 w 1152"/>
                <a:gd name="T39" fmla="*/ 5 h 417"/>
                <a:gd name="T40" fmla="*/ 625 w 1152"/>
                <a:gd name="T41" fmla="*/ 2 h 417"/>
                <a:gd name="T42" fmla="*/ 659 w 1152"/>
                <a:gd name="T43" fmla="*/ 1 h 417"/>
                <a:gd name="T44" fmla="*/ 696 w 1152"/>
                <a:gd name="T45" fmla="*/ 0 h 417"/>
                <a:gd name="T46" fmla="*/ 731 w 1152"/>
                <a:gd name="T47" fmla="*/ 1 h 417"/>
                <a:gd name="T48" fmla="*/ 777 w 1152"/>
                <a:gd name="T49" fmla="*/ 3 h 417"/>
                <a:gd name="T50" fmla="*/ 828 w 1152"/>
                <a:gd name="T51" fmla="*/ 9 h 417"/>
                <a:gd name="T52" fmla="*/ 874 w 1152"/>
                <a:gd name="T53" fmla="*/ 16 h 417"/>
                <a:gd name="T54" fmla="*/ 934 w 1152"/>
                <a:gd name="T55" fmla="*/ 27 h 417"/>
                <a:gd name="T56" fmla="*/ 995 w 1152"/>
                <a:gd name="T57" fmla="*/ 44 h 417"/>
                <a:gd name="T58" fmla="*/ 1041 w 1152"/>
                <a:gd name="T59" fmla="*/ 63 h 417"/>
                <a:gd name="T60" fmla="*/ 1083 w 1152"/>
                <a:gd name="T61" fmla="*/ 87 h 417"/>
                <a:gd name="T62" fmla="*/ 1120 w 1152"/>
                <a:gd name="T63" fmla="*/ 117 h 417"/>
                <a:gd name="T64" fmla="*/ 1152 w 1152"/>
                <a:gd name="T65" fmla="*/ 154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52" h="417">
                  <a:moveTo>
                    <a:pt x="0" y="417"/>
                  </a:moveTo>
                  <a:lnTo>
                    <a:pt x="23" y="378"/>
                  </a:lnTo>
                  <a:lnTo>
                    <a:pt x="46" y="342"/>
                  </a:lnTo>
                  <a:lnTo>
                    <a:pt x="71" y="307"/>
                  </a:lnTo>
                  <a:lnTo>
                    <a:pt x="96" y="274"/>
                  </a:lnTo>
                  <a:lnTo>
                    <a:pt x="124" y="243"/>
                  </a:lnTo>
                  <a:lnTo>
                    <a:pt x="152" y="213"/>
                  </a:lnTo>
                  <a:lnTo>
                    <a:pt x="182" y="186"/>
                  </a:lnTo>
                  <a:lnTo>
                    <a:pt x="211" y="160"/>
                  </a:lnTo>
                  <a:lnTo>
                    <a:pt x="243" y="138"/>
                  </a:lnTo>
                  <a:lnTo>
                    <a:pt x="275" y="113"/>
                  </a:lnTo>
                  <a:lnTo>
                    <a:pt x="308" y="95"/>
                  </a:lnTo>
                  <a:lnTo>
                    <a:pt x="343" y="75"/>
                  </a:lnTo>
                  <a:lnTo>
                    <a:pt x="379" y="60"/>
                  </a:lnTo>
                  <a:lnTo>
                    <a:pt x="415" y="45"/>
                  </a:lnTo>
                  <a:lnTo>
                    <a:pt x="452" y="33"/>
                  </a:lnTo>
                  <a:lnTo>
                    <a:pt x="492" y="23"/>
                  </a:lnTo>
                  <a:lnTo>
                    <a:pt x="523" y="16"/>
                  </a:lnTo>
                  <a:lnTo>
                    <a:pt x="556" y="10"/>
                  </a:lnTo>
                  <a:lnTo>
                    <a:pt x="590" y="5"/>
                  </a:lnTo>
                  <a:lnTo>
                    <a:pt x="625" y="2"/>
                  </a:lnTo>
                  <a:lnTo>
                    <a:pt x="659" y="1"/>
                  </a:lnTo>
                  <a:lnTo>
                    <a:pt x="696" y="0"/>
                  </a:lnTo>
                  <a:lnTo>
                    <a:pt x="731" y="1"/>
                  </a:lnTo>
                  <a:lnTo>
                    <a:pt x="777" y="3"/>
                  </a:lnTo>
                  <a:lnTo>
                    <a:pt x="828" y="9"/>
                  </a:lnTo>
                  <a:lnTo>
                    <a:pt x="874" y="16"/>
                  </a:lnTo>
                  <a:lnTo>
                    <a:pt x="934" y="27"/>
                  </a:lnTo>
                  <a:lnTo>
                    <a:pt x="995" y="44"/>
                  </a:lnTo>
                  <a:lnTo>
                    <a:pt x="1041" y="63"/>
                  </a:lnTo>
                  <a:lnTo>
                    <a:pt x="1083" y="87"/>
                  </a:lnTo>
                  <a:lnTo>
                    <a:pt x="1120" y="117"/>
                  </a:lnTo>
                  <a:lnTo>
                    <a:pt x="1152" y="154"/>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sp>
          <p:nvSpPr>
            <p:cNvPr id="50226" name="Freeform 50"/>
            <p:cNvSpPr>
              <a:spLocks/>
            </p:cNvSpPr>
            <p:nvPr/>
          </p:nvSpPr>
          <p:spPr bwMode="auto">
            <a:xfrm>
              <a:off x="2688" y="3208"/>
              <a:ext cx="24" cy="212"/>
            </a:xfrm>
            <a:custGeom>
              <a:avLst/>
              <a:gdLst>
                <a:gd name="T0" fmla="*/ 24 w 24"/>
                <a:gd name="T1" fmla="*/ 0 h 212"/>
                <a:gd name="T2" fmla="*/ 24 w 24"/>
                <a:gd name="T3" fmla="*/ 0 h 212"/>
                <a:gd name="T4" fmla="*/ 22 w 24"/>
                <a:gd name="T5" fmla="*/ 6 h 212"/>
                <a:gd name="T6" fmla="*/ 20 w 24"/>
                <a:gd name="T7" fmla="*/ 12 h 212"/>
                <a:gd name="T8" fmla="*/ 17 w 24"/>
                <a:gd name="T9" fmla="*/ 19 h 212"/>
                <a:gd name="T10" fmla="*/ 15 w 24"/>
                <a:gd name="T11" fmla="*/ 25 h 212"/>
                <a:gd name="T12" fmla="*/ 13 w 24"/>
                <a:gd name="T13" fmla="*/ 32 h 212"/>
                <a:gd name="T14" fmla="*/ 12 w 24"/>
                <a:gd name="T15" fmla="*/ 39 h 212"/>
                <a:gd name="T16" fmla="*/ 10 w 24"/>
                <a:gd name="T17" fmla="*/ 45 h 212"/>
                <a:gd name="T18" fmla="*/ 10 w 24"/>
                <a:gd name="T19" fmla="*/ 53 h 212"/>
                <a:gd name="T20" fmla="*/ 8 w 24"/>
                <a:gd name="T21" fmla="*/ 59 h 212"/>
                <a:gd name="T22" fmla="*/ 7 w 24"/>
                <a:gd name="T23" fmla="*/ 67 h 212"/>
                <a:gd name="T24" fmla="*/ 7 w 24"/>
                <a:gd name="T25" fmla="*/ 75 h 212"/>
                <a:gd name="T26" fmla="*/ 5 w 24"/>
                <a:gd name="T27" fmla="*/ 82 h 212"/>
                <a:gd name="T28" fmla="*/ 4 w 24"/>
                <a:gd name="T29" fmla="*/ 90 h 212"/>
                <a:gd name="T30" fmla="*/ 3 w 24"/>
                <a:gd name="T31" fmla="*/ 96 h 212"/>
                <a:gd name="T32" fmla="*/ 3 w 24"/>
                <a:gd name="T33" fmla="*/ 104 h 212"/>
                <a:gd name="T34" fmla="*/ 2 w 24"/>
                <a:gd name="T35" fmla="*/ 111 h 212"/>
                <a:gd name="T36" fmla="*/ 1 w 24"/>
                <a:gd name="T37" fmla="*/ 118 h 212"/>
                <a:gd name="T38" fmla="*/ 1 w 24"/>
                <a:gd name="T39" fmla="*/ 126 h 212"/>
                <a:gd name="T40" fmla="*/ 1 w 24"/>
                <a:gd name="T41" fmla="*/ 132 h 212"/>
                <a:gd name="T42" fmla="*/ 1 w 24"/>
                <a:gd name="T43" fmla="*/ 140 h 212"/>
                <a:gd name="T44" fmla="*/ 0 w 24"/>
                <a:gd name="T45" fmla="*/ 148 h 212"/>
                <a:gd name="T46" fmla="*/ 0 w 24"/>
                <a:gd name="T47" fmla="*/ 154 h 212"/>
                <a:gd name="T48" fmla="*/ 0 w 24"/>
                <a:gd name="T49" fmla="*/ 161 h 212"/>
                <a:gd name="T50" fmla="*/ 0 w 24"/>
                <a:gd name="T51" fmla="*/ 167 h 212"/>
                <a:gd name="T52" fmla="*/ 0 w 24"/>
                <a:gd name="T53" fmla="*/ 174 h 212"/>
                <a:gd name="T54" fmla="*/ 0 w 24"/>
                <a:gd name="T55" fmla="*/ 180 h 212"/>
                <a:gd name="T56" fmla="*/ 0 w 24"/>
                <a:gd name="T57" fmla="*/ 186 h 212"/>
                <a:gd name="T58" fmla="*/ 0 w 24"/>
                <a:gd name="T59" fmla="*/ 193 h 212"/>
                <a:gd name="T60" fmla="*/ 0 w 24"/>
                <a:gd name="T61" fmla="*/ 198 h 212"/>
                <a:gd name="T62" fmla="*/ 0 w 24"/>
                <a:gd name="T63" fmla="*/ 203 h 212"/>
                <a:gd name="T64" fmla="*/ 0 w 24"/>
                <a:gd name="T65" fmla="*/ 2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 h="212">
                  <a:moveTo>
                    <a:pt x="24" y="0"/>
                  </a:moveTo>
                  <a:lnTo>
                    <a:pt x="24" y="0"/>
                  </a:lnTo>
                  <a:lnTo>
                    <a:pt x="22" y="6"/>
                  </a:lnTo>
                  <a:lnTo>
                    <a:pt x="20" y="12"/>
                  </a:lnTo>
                  <a:lnTo>
                    <a:pt x="17" y="19"/>
                  </a:lnTo>
                  <a:lnTo>
                    <a:pt x="15" y="25"/>
                  </a:lnTo>
                  <a:lnTo>
                    <a:pt x="13" y="32"/>
                  </a:lnTo>
                  <a:lnTo>
                    <a:pt x="12" y="39"/>
                  </a:lnTo>
                  <a:lnTo>
                    <a:pt x="10" y="45"/>
                  </a:lnTo>
                  <a:lnTo>
                    <a:pt x="10" y="53"/>
                  </a:lnTo>
                  <a:lnTo>
                    <a:pt x="8" y="59"/>
                  </a:lnTo>
                  <a:lnTo>
                    <a:pt x="7" y="67"/>
                  </a:lnTo>
                  <a:lnTo>
                    <a:pt x="7" y="75"/>
                  </a:lnTo>
                  <a:lnTo>
                    <a:pt x="5" y="82"/>
                  </a:lnTo>
                  <a:lnTo>
                    <a:pt x="4" y="90"/>
                  </a:lnTo>
                  <a:lnTo>
                    <a:pt x="3" y="96"/>
                  </a:lnTo>
                  <a:lnTo>
                    <a:pt x="3" y="104"/>
                  </a:lnTo>
                  <a:lnTo>
                    <a:pt x="2" y="111"/>
                  </a:lnTo>
                  <a:lnTo>
                    <a:pt x="1" y="118"/>
                  </a:lnTo>
                  <a:lnTo>
                    <a:pt x="1" y="126"/>
                  </a:lnTo>
                  <a:lnTo>
                    <a:pt x="1" y="132"/>
                  </a:lnTo>
                  <a:lnTo>
                    <a:pt x="1" y="140"/>
                  </a:lnTo>
                  <a:lnTo>
                    <a:pt x="0" y="148"/>
                  </a:lnTo>
                  <a:lnTo>
                    <a:pt x="0" y="154"/>
                  </a:lnTo>
                  <a:lnTo>
                    <a:pt x="0" y="161"/>
                  </a:lnTo>
                  <a:lnTo>
                    <a:pt x="0" y="167"/>
                  </a:lnTo>
                  <a:lnTo>
                    <a:pt x="0" y="174"/>
                  </a:lnTo>
                  <a:lnTo>
                    <a:pt x="0" y="180"/>
                  </a:lnTo>
                  <a:lnTo>
                    <a:pt x="0" y="186"/>
                  </a:lnTo>
                  <a:lnTo>
                    <a:pt x="0" y="193"/>
                  </a:lnTo>
                  <a:lnTo>
                    <a:pt x="0" y="198"/>
                  </a:lnTo>
                  <a:lnTo>
                    <a:pt x="0" y="203"/>
                  </a:lnTo>
                  <a:lnTo>
                    <a:pt x="0" y="212"/>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sp>
          <p:nvSpPr>
            <p:cNvPr id="50227" name="Freeform 51"/>
            <p:cNvSpPr>
              <a:spLocks/>
            </p:cNvSpPr>
            <p:nvPr/>
          </p:nvSpPr>
          <p:spPr bwMode="auto">
            <a:xfrm>
              <a:off x="2917" y="3020"/>
              <a:ext cx="79" cy="241"/>
            </a:xfrm>
            <a:custGeom>
              <a:avLst/>
              <a:gdLst>
                <a:gd name="T0" fmla="*/ 79 w 79"/>
                <a:gd name="T1" fmla="*/ 0 h 241"/>
                <a:gd name="T2" fmla="*/ 79 w 79"/>
                <a:gd name="T3" fmla="*/ 0 h 241"/>
                <a:gd name="T4" fmla="*/ 74 w 79"/>
                <a:gd name="T5" fmla="*/ 6 h 241"/>
                <a:gd name="T6" fmla="*/ 70 w 79"/>
                <a:gd name="T7" fmla="*/ 13 h 241"/>
                <a:gd name="T8" fmla="*/ 67 w 79"/>
                <a:gd name="T9" fmla="*/ 19 h 241"/>
                <a:gd name="T10" fmla="*/ 62 w 79"/>
                <a:gd name="T11" fmla="*/ 27 h 241"/>
                <a:gd name="T12" fmla="*/ 59 w 79"/>
                <a:gd name="T13" fmla="*/ 34 h 241"/>
                <a:gd name="T14" fmla="*/ 56 w 79"/>
                <a:gd name="T15" fmla="*/ 42 h 241"/>
                <a:gd name="T16" fmla="*/ 52 w 79"/>
                <a:gd name="T17" fmla="*/ 50 h 241"/>
                <a:gd name="T18" fmla="*/ 48 w 79"/>
                <a:gd name="T19" fmla="*/ 57 h 241"/>
                <a:gd name="T20" fmla="*/ 45 w 79"/>
                <a:gd name="T21" fmla="*/ 66 h 241"/>
                <a:gd name="T22" fmla="*/ 42 w 79"/>
                <a:gd name="T23" fmla="*/ 74 h 241"/>
                <a:gd name="T24" fmla="*/ 38 w 79"/>
                <a:gd name="T25" fmla="*/ 82 h 241"/>
                <a:gd name="T26" fmla="*/ 35 w 79"/>
                <a:gd name="T27" fmla="*/ 91 h 241"/>
                <a:gd name="T28" fmla="*/ 32 w 79"/>
                <a:gd name="T29" fmla="*/ 100 h 241"/>
                <a:gd name="T30" fmla="*/ 29 w 79"/>
                <a:gd name="T31" fmla="*/ 109 h 241"/>
                <a:gd name="T32" fmla="*/ 26 w 79"/>
                <a:gd name="T33" fmla="*/ 116 h 241"/>
                <a:gd name="T34" fmla="*/ 23 w 79"/>
                <a:gd name="T35" fmla="*/ 125 h 241"/>
                <a:gd name="T36" fmla="*/ 21 w 79"/>
                <a:gd name="T37" fmla="*/ 133 h 241"/>
                <a:gd name="T38" fmla="*/ 18 w 79"/>
                <a:gd name="T39" fmla="*/ 143 h 241"/>
                <a:gd name="T40" fmla="*/ 16 w 79"/>
                <a:gd name="T41" fmla="*/ 150 h 241"/>
                <a:gd name="T42" fmla="*/ 13 w 79"/>
                <a:gd name="T43" fmla="*/ 158 h 241"/>
                <a:gd name="T44" fmla="*/ 11 w 79"/>
                <a:gd name="T45" fmla="*/ 167 h 241"/>
                <a:gd name="T46" fmla="*/ 9 w 79"/>
                <a:gd name="T47" fmla="*/ 174 h 241"/>
                <a:gd name="T48" fmla="*/ 8 w 79"/>
                <a:gd name="T49" fmla="*/ 182 h 241"/>
                <a:gd name="T50" fmla="*/ 6 w 79"/>
                <a:gd name="T51" fmla="*/ 191 h 241"/>
                <a:gd name="T52" fmla="*/ 5 w 79"/>
                <a:gd name="T53" fmla="*/ 197 h 241"/>
                <a:gd name="T54" fmla="*/ 4 w 79"/>
                <a:gd name="T55" fmla="*/ 205 h 241"/>
                <a:gd name="T56" fmla="*/ 2 w 79"/>
                <a:gd name="T57" fmla="*/ 211 h 241"/>
                <a:gd name="T58" fmla="*/ 1 w 79"/>
                <a:gd name="T59" fmla="*/ 218 h 241"/>
                <a:gd name="T60" fmla="*/ 1 w 79"/>
                <a:gd name="T61" fmla="*/ 224 h 241"/>
                <a:gd name="T62" fmla="*/ 0 w 79"/>
                <a:gd name="T63" fmla="*/ 230 h 241"/>
                <a:gd name="T64" fmla="*/ 0 w 79"/>
                <a:gd name="T65"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241">
                  <a:moveTo>
                    <a:pt x="79" y="0"/>
                  </a:moveTo>
                  <a:lnTo>
                    <a:pt x="79" y="0"/>
                  </a:lnTo>
                  <a:lnTo>
                    <a:pt x="74" y="6"/>
                  </a:lnTo>
                  <a:lnTo>
                    <a:pt x="70" y="13"/>
                  </a:lnTo>
                  <a:lnTo>
                    <a:pt x="67" y="19"/>
                  </a:lnTo>
                  <a:lnTo>
                    <a:pt x="62" y="27"/>
                  </a:lnTo>
                  <a:lnTo>
                    <a:pt x="59" y="34"/>
                  </a:lnTo>
                  <a:lnTo>
                    <a:pt x="56" y="42"/>
                  </a:lnTo>
                  <a:lnTo>
                    <a:pt x="52" y="50"/>
                  </a:lnTo>
                  <a:lnTo>
                    <a:pt x="48" y="57"/>
                  </a:lnTo>
                  <a:lnTo>
                    <a:pt x="45" y="66"/>
                  </a:lnTo>
                  <a:lnTo>
                    <a:pt x="42" y="74"/>
                  </a:lnTo>
                  <a:lnTo>
                    <a:pt x="38" y="82"/>
                  </a:lnTo>
                  <a:lnTo>
                    <a:pt x="35" y="91"/>
                  </a:lnTo>
                  <a:lnTo>
                    <a:pt x="32" y="100"/>
                  </a:lnTo>
                  <a:lnTo>
                    <a:pt x="29" y="109"/>
                  </a:lnTo>
                  <a:lnTo>
                    <a:pt x="26" y="116"/>
                  </a:lnTo>
                  <a:lnTo>
                    <a:pt x="23" y="125"/>
                  </a:lnTo>
                  <a:lnTo>
                    <a:pt x="21" y="133"/>
                  </a:lnTo>
                  <a:lnTo>
                    <a:pt x="18" y="143"/>
                  </a:lnTo>
                  <a:lnTo>
                    <a:pt x="16" y="150"/>
                  </a:lnTo>
                  <a:lnTo>
                    <a:pt x="13" y="158"/>
                  </a:lnTo>
                  <a:lnTo>
                    <a:pt x="11" y="167"/>
                  </a:lnTo>
                  <a:lnTo>
                    <a:pt x="9" y="174"/>
                  </a:lnTo>
                  <a:lnTo>
                    <a:pt x="8" y="182"/>
                  </a:lnTo>
                  <a:lnTo>
                    <a:pt x="6" y="191"/>
                  </a:lnTo>
                  <a:lnTo>
                    <a:pt x="5" y="197"/>
                  </a:lnTo>
                  <a:lnTo>
                    <a:pt x="4" y="205"/>
                  </a:lnTo>
                  <a:lnTo>
                    <a:pt x="2" y="211"/>
                  </a:lnTo>
                  <a:lnTo>
                    <a:pt x="1" y="218"/>
                  </a:lnTo>
                  <a:lnTo>
                    <a:pt x="1" y="224"/>
                  </a:lnTo>
                  <a:lnTo>
                    <a:pt x="0" y="230"/>
                  </a:lnTo>
                  <a:lnTo>
                    <a:pt x="0" y="241"/>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sp>
          <p:nvSpPr>
            <p:cNvPr id="50228" name="Freeform 52"/>
            <p:cNvSpPr>
              <a:spLocks/>
            </p:cNvSpPr>
            <p:nvPr/>
          </p:nvSpPr>
          <p:spPr bwMode="auto">
            <a:xfrm>
              <a:off x="3927" y="2382"/>
              <a:ext cx="256" cy="449"/>
            </a:xfrm>
            <a:custGeom>
              <a:avLst/>
              <a:gdLst>
                <a:gd name="T0" fmla="*/ 0 w 256"/>
                <a:gd name="T1" fmla="*/ 0 h 449"/>
                <a:gd name="T2" fmla="*/ 27 w 256"/>
                <a:gd name="T3" fmla="*/ 19 h 449"/>
                <a:gd name="T4" fmla="*/ 54 w 256"/>
                <a:gd name="T5" fmla="*/ 39 h 449"/>
                <a:gd name="T6" fmla="*/ 81 w 256"/>
                <a:gd name="T7" fmla="*/ 61 h 449"/>
                <a:gd name="T8" fmla="*/ 106 w 256"/>
                <a:gd name="T9" fmla="*/ 84 h 449"/>
                <a:gd name="T10" fmla="*/ 130 w 256"/>
                <a:gd name="T11" fmla="*/ 107 h 449"/>
                <a:gd name="T12" fmla="*/ 153 w 256"/>
                <a:gd name="T13" fmla="*/ 131 h 449"/>
                <a:gd name="T14" fmla="*/ 173 w 256"/>
                <a:gd name="T15" fmla="*/ 157 h 449"/>
                <a:gd name="T16" fmla="*/ 193 w 256"/>
                <a:gd name="T17" fmla="*/ 184 h 449"/>
                <a:gd name="T18" fmla="*/ 209 w 256"/>
                <a:gd name="T19" fmla="*/ 213 h 449"/>
                <a:gd name="T20" fmla="*/ 225 w 256"/>
                <a:gd name="T21" fmla="*/ 241 h 449"/>
                <a:gd name="T22" fmla="*/ 237 w 256"/>
                <a:gd name="T23" fmla="*/ 272 h 449"/>
                <a:gd name="T24" fmla="*/ 247 w 256"/>
                <a:gd name="T25" fmla="*/ 305 h 449"/>
                <a:gd name="T26" fmla="*/ 253 w 256"/>
                <a:gd name="T27" fmla="*/ 338 h 449"/>
                <a:gd name="T28" fmla="*/ 256 w 256"/>
                <a:gd name="T29" fmla="*/ 373 h 449"/>
                <a:gd name="T30" fmla="*/ 256 w 256"/>
                <a:gd name="T31" fmla="*/ 409 h 449"/>
                <a:gd name="T32" fmla="*/ 253 w 256"/>
                <a:gd name="T33" fmla="*/ 449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6" h="449">
                  <a:moveTo>
                    <a:pt x="0" y="0"/>
                  </a:moveTo>
                  <a:lnTo>
                    <a:pt x="27" y="19"/>
                  </a:lnTo>
                  <a:lnTo>
                    <a:pt x="54" y="39"/>
                  </a:lnTo>
                  <a:lnTo>
                    <a:pt x="81" y="61"/>
                  </a:lnTo>
                  <a:lnTo>
                    <a:pt x="106" y="84"/>
                  </a:lnTo>
                  <a:lnTo>
                    <a:pt x="130" y="107"/>
                  </a:lnTo>
                  <a:lnTo>
                    <a:pt x="153" y="131"/>
                  </a:lnTo>
                  <a:lnTo>
                    <a:pt x="173" y="157"/>
                  </a:lnTo>
                  <a:lnTo>
                    <a:pt x="193" y="184"/>
                  </a:lnTo>
                  <a:lnTo>
                    <a:pt x="209" y="213"/>
                  </a:lnTo>
                  <a:lnTo>
                    <a:pt x="225" y="241"/>
                  </a:lnTo>
                  <a:lnTo>
                    <a:pt x="237" y="272"/>
                  </a:lnTo>
                  <a:lnTo>
                    <a:pt x="247" y="305"/>
                  </a:lnTo>
                  <a:lnTo>
                    <a:pt x="253" y="338"/>
                  </a:lnTo>
                  <a:lnTo>
                    <a:pt x="256" y="373"/>
                  </a:lnTo>
                  <a:lnTo>
                    <a:pt x="256" y="409"/>
                  </a:lnTo>
                  <a:lnTo>
                    <a:pt x="253" y="449"/>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sp>
          <p:nvSpPr>
            <p:cNvPr id="50229" name="Freeform 53"/>
            <p:cNvSpPr>
              <a:spLocks/>
            </p:cNvSpPr>
            <p:nvPr/>
          </p:nvSpPr>
          <p:spPr bwMode="auto">
            <a:xfrm>
              <a:off x="3956" y="2468"/>
              <a:ext cx="135" cy="125"/>
            </a:xfrm>
            <a:custGeom>
              <a:avLst/>
              <a:gdLst>
                <a:gd name="T0" fmla="*/ 0 w 135"/>
                <a:gd name="T1" fmla="*/ 0 h 125"/>
                <a:gd name="T2" fmla="*/ 0 w 135"/>
                <a:gd name="T3" fmla="*/ 0 h 125"/>
                <a:gd name="T4" fmla="*/ 4 w 135"/>
                <a:gd name="T5" fmla="*/ 2 h 125"/>
                <a:gd name="T6" fmla="*/ 9 w 135"/>
                <a:gd name="T7" fmla="*/ 4 h 125"/>
                <a:gd name="T8" fmla="*/ 12 w 135"/>
                <a:gd name="T9" fmla="*/ 7 h 125"/>
                <a:gd name="T10" fmla="*/ 18 w 135"/>
                <a:gd name="T11" fmla="*/ 9 h 125"/>
                <a:gd name="T12" fmla="*/ 21 w 135"/>
                <a:gd name="T13" fmla="*/ 12 h 125"/>
                <a:gd name="T14" fmla="*/ 27 w 135"/>
                <a:gd name="T15" fmla="*/ 14 h 125"/>
                <a:gd name="T16" fmla="*/ 31 w 135"/>
                <a:gd name="T17" fmla="*/ 19 h 125"/>
                <a:gd name="T18" fmla="*/ 35 w 135"/>
                <a:gd name="T19" fmla="*/ 22 h 125"/>
                <a:gd name="T20" fmla="*/ 40 w 135"/>
                <a:gd name="T21" fmla="*/ 25 h 125"/>
                <a:gd name="T22" fmla="*/ 45 w 135"/>
                <a:gd name="T23" fmla="*/ 30 h 125"/>
                <a:gd name="T24" fmla="*/ 51 w 135"/>
                <a:gd name="T25" fmla="*/ 33 h 125"/>
                <a:gd name="T26" fmla="*/ 55 w 135"/>
                <a:gd name="T27" fmla="*/ 37 h 125"/>
                <a:gd name="T28" fmla="*/ 59 w 135"/>
                <a:gd name="T29" fmla="*/ 42 h 125"/>
                <a:gd name="T30" fmla="*/ 65 w 135"/>
                <a:gd name="T31" fmla="*/ 45 h 125"/>
                <a:gd name="T32" fmla="*/ 69 w 135"/>
                <a:gd name="T33" fmla="*/ 50 h 125"/>
                <a:gd name="T34" fmla="*/ 75 w 135"/>
                <a:gd name="T35" fmla="*/ 55 h 125"/>
                <a:gd name="T36" fmla="*/ 79 w 135"/>
                <a:gd name="T37" fmla="*/ 59 h 125"/>
                <a:gd name="T38" fmla="*/ 83 w 135"/>
                <a:gd name="T39" fmla="*/ 64 h 125"/>
                <a:gd name="T40" fmla="*/ 89 w 135"/>
                <a:gd name="T41" fmla="*/ 68 h 125"/>
                <a:gd name="T42" fmla="*/ 93 w 135"/>
                <a:gd name="T43" fmla="*/ 72 h 125"/>
                <a:gd name="T44" fmla="*/ 97 w 135"/>
                <a:gd name="T45" fmla="*/ 78 h 125"/>
                <a:gd name="T46" fmla="*/ 101 w 135"/>
                <a:gd name="T47" fmla="*/ 82 h 125"/>
                <a:gd name="T48" fmla="*/ 105 w 135"/>
                <a:gd name="T49" fmla="*/ 86 h 125"/>
                <a:gd name="T50" fmla="*/ 109 w 135"/>
                <a:gd name="T51" fmla="*/ 91 h 125"/>
                <a:gd name="T52" fmla="*/ 114 w 135"/>
                <a:gd name="T53" fmla="*/ 95 h 125"/>
                <a:gd name="T54" fmla="*/ 117 w 135"/>
                <a:gd name="T55" fmla="*/ 100 h 125"/>
                <a:gd name="T56" fmla="*/ 120 w 135"/>
                <a:gd name="T57" fmla="*/ 104 h 125"/>
                <a:gd name="T58" fmla="*/ 124 w 135"/>
                <a:gd name="T59" fmla="*/ 108 h 125"/>
                <a:gd name="T60" fmla="*/ 127 w 135"/>
                <a:gd name="T61" fmla="*/ 113 h 125"/>
                <a:gd name="T62" fmla="*/ 130 w 135"/>
                <a:gd name="T63" fmla="*/ 117 h 125"/>
                <a:gd name="T64" fmla="*/ 135 w 135"/>
                <a:gd name="T65"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5" h="125">
                  <a:moveTo>
                    <a:pt x="0" y="0"/>
                  </a:moveTo>
                  <a:lnTo>
                    <a:pt x="0" y="0"/>
                  </a:lnTo>
                  <a:lnTo>
                    <a:pt x="4" y="2"/>
                  </a:lnTo>
                  <a:lnTo>
                    <a:pt x="9" y="4"/>
                  </a:lnTo>
                  <a:lnTo>
                    <a:pt x="12" y="7"/>
                  </a:lnTo>
                  <a:lnTo>
                    <a:pt x="18" y="9"/>
                  </a:lnTo>
                  <a:lnTo>
                    <a:pt x="21" y="12"/>
                  </a:lnTo>
                  <a:lnTo>
                    <a:pt x="27" y="14"/>
                  </a:lnTo>
                  <a:lnTo>
                    <a:pt x="31" y="19"/>
                  </a:lnTo>
                  <a:lnTo>
                    <a:pt x="35" y="22"/>
                  </a:lnTo>
                  <a:lnTo>
                    <a:pt x="40" y="25"/>
                  </a:lnTo>
                  <a:lnTo>
                    <a:pt x="45" y="30"/>
                  </a:lnTo>
                  <a:lnTo>
                    <a:pt x="51" y="33"/>
                  </a:lnTo>
                  <a:lnTo>
                    <a:pt x="55" y="37"/>
                  </a:lnTo>
                  <a:lnTo>
                    <a:pt x="59" y="42"/>
                  </a:lnTo>
                  <a:lnTo>
                    <a:pt x="65" y="45"/>
                  </a:lnTo>
                  <a:lnTo>
                    <a:pt x="69" y="50"/>
                  </a:lnTo>
                  <a:lnTo>
                    <a:pt x="75" y="55"/>
                  </a:lnTo>
                  <a:lnTo>
                    <a:pt x="79" y="59"/>
                  </a:lnTo>
                  <a:lnTo>
                    <a:pt x="83" y="64"/>
                  </a:lnTo>
                  <a:lnTo>
                    <a:pt x="89" y="68"/>
                  </a:lnTo>
                  <a:lnTo>
                    <a:pt x="93" y="72"/>
                  </a:lnTo>
                  <a:lnTo>
                    <a:pt x="97" y="78"/>
                  </a:lnTo>
                  <a:lnTo>
                    <a:pt x="101" y="82"/>
                  </a:lnTo>
                  <a:lnTo>
                    <a:pt x="105" y="86"/>
                  </a:lnTo>
                  <a:lnTo>
                    <a:pt x="109" y="91"/>
                  </a:lnTo>
                  <a:lnTo>
                    <a:pt x="114" y="95"/>
                  </a:lnTo>
                  <a:lnTo>
                    <a:pt x="117" y="100"/>
                  </a:lnTo>
                  <a:lnTo>
                    <a:pt x="120" y="104"/>
                  </a:lnTo>
                  <a:lnTo>
                    <a:pt x="124" y="108"/>
                  </a:lnTo>
                  <a:lnTo>
                    <a:pt x="127" y="113"/>
                  </a:lnTo>
                  <a:lnTo>
                    <a:pt x="130" y="117"/>
                  </a:lnTo>
                  <a:lnTo>
                    <a:pt x="135" y="125"/>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sp>
          <p:nvSpPr>
            <p:cNvPr id="50230" name="Freeform 54"/>
            <p:cNvSpPr>
              <a:spLocks/>
            </p:cNvSpPr>
            <p:nvPr/>
          </p:nvSpPr>
          <p:spPr bwMode="auto">
            <a:xfrm>
              <a:off x="3956" y="2521"/>
              <a:ext cx="198" cy="304"/>
            </a:xfrm>
            <a:custGeom>
              <a:avLst/>
              <a:gdLst>
                <a:gd name="T0" fmla="*/ 0 w 198"/>
                <a:gd name="T1" fmla="*/ 0 h 304"/>
                <a:gd name="T2" fmla="*/ 21 w 198"/>
                <a:gd name="T3" fmla="*/ 15 h 304"/>
                <a:gd name="T4" fmla="*/ 42 w 198"/>
                <a:gd name="T5" fmla="*/ 29 h 304"/>
                <a:gd name="T6" fmla="*/ 60 w 198"/>
                <a:gd name="T7" fmla="*/ 44 h 304"/>
                <a:gd name="T8" fmla="*/ 78 w 198"/>
                <a:gd name="T9" fmla="*/ 60 h 304"/>
                <a:gd name="T10" fmla="*/ 94 w 198"/>
                <a:gd name="T11" fmla="*/ 76 h 304"/>
                <a:gd name="T12" fmla="*/ 111 w 198"/>
                <a:gd name="T13" fmla="*/ 94 h 304"/>
                <a:gd name="T14" fmla="*/ 125 w 198"/>
                <a:gd name="T15" fmla="*/ 111 h 304"/>
                <a:gd name="T16" fmla="*/ 139 w 198"/>
                <a:gd name="T17" fmla="*/ 130 h 304"/>
                <a:gd name="T18" fmla="*/ 151 w 198"/>
                <a:gd name="T19" fmla="*/ 150 h 304"/>
                <a:gd name="T20" fmla="*/ 162 w 198"/>
                <a:gd name="T21" fmla="*/ 170 h 304"/>
                <a:gd name="T22" fmla="*/ 172 w 198"/>
                <a:gd name="T23" fmla="*/ 191 h 304"/>
                <a:gd name="T24" fmla="*/ 179 w 198"/>
                <a:gd name="T25" fmla="*/ 213 h 304"/>
                <a:gd name="T26" fmla="*/ 187 w 198"/>
                <a:gd name="T27" fmla="*/ 233 h 304"/>
                <a:gd name="T28" fmla="*/ 191 w 198"/>
                <a:gd name="T29" fmla="*/ 257 h 304"/>
                <a:gd name="T30" fmla="*/ 196 w 198"/>
                <a:gd name="T31" fmla="*/ 280 h 304"/>
                <a:gd name="T32" fmla="*/ 198 w 198"/>
                <a:gd name="T33"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8" h="304">
                  <a:moveTo>
                    <a:pt x="0" y="0"/>
                  </a:moveTo>
                  <a:lnTo>
                    <a:pt x="21" y="15"/>
                  </a:lnTo>
                  <a:lnTo>
                    <a:pt x="42" y="29"/>
                  </a:lnTo>
                  <a:lnTo>
                    <a:pt x="60" y="44"/>
                  </a:lnTo>
                  <a:lnTo>
                    <a:pt x="78" y="60"/>
                  </a:lnTo>
                  <a:lnTo>
                    <a:pt x="94" y="76"/>
                  </a:lnTo>
                  <a:lnTo>
                    <a:pt x="111" y="94"/>
                  </a:lnTo>
                  <a:lnTo>
                    <a:pt x="125" y="111"/>
                  </a:lnTo>
                  <a:lnTo>
                    <a:pt x="139" y="130"/>
                  </a:lnTo>
                  <a:lnTo>
                    <a:pt x="151" y="150"/>
                  </a:lnTo>
                  <a:lnTo>
                    <a:pt x="162" y="170"/>
                  </a:lnTo>
                  <a:lnTo>
                    <a:pt x="172" y="191"/>
                  </a:lnTo>
                  <a:lnTo>
                    <a:pt x="179" y="213"/>
                  </a:lnTo>
                  <a:lnTo>
                    <a:pt x="187" y="233"/>
                  </a:lnTo>
                  <a:lnTo>
                    <a:pt x="191" y="257"/>
                  </a:lnTo>
                  <a:lnTo>
                    <a:pt x="196" y="280"/>
                  </a:lnTo>
                  <a:lnTo>
                    <a:pt x="198" y="304"/>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sp>
          <p:nvSpPr>
            <p:cNvPr id="50231" name="Freeform 55"/>
            <p:cNvSpPr>
              <a:spLocks/>
            </p:cNvSpPr>
            <p:nvPr/>
          </p:nvSpPr>
          <p:spPr bwMode="auto">
            <a:xfrm>
              <a:off x="3462" y="2478"/>
              <a:ext cx="597" cy="178"/>
            </a:xfrm>
            <a:custGeom>
              <a:avLst/>
              <a:gdLst>
                <a:gd name="T0" fmla="*/ 0 w 597"/>
                <a:gd name="T1" fmla="*/ 4 h 178"/>
                <a:gd name="T2" fmla="*/ 46 w 597"/>
                <a:gd name="T3" fmla="*/ 1 h 178"/>
                <a:gd name="T4" fmla="*/ 92 w 597"/>
                <a:gd name="T5" fmla="*/ 0 h 178"/>
                <a:gd name="T6" fmla="*/ 136 w 597"/>
                <a:gd name="T7" fmla="*/ 2 h 178"/>
                <a:gd name="T8" fmla="*/ 182 w 597"/>
                <a:gd name="T9" fmla="*/ 4 h 178"/>
                <a:gd name="T10" fmla="*/ 226 w 597"/>
                <a:gd name="T11" fmla="*/ 10 h 178"/>
                <a:gd name="T12" fmla="*/ 268 w 597"/>
                <a:gd name="T13" fmla="*/ 16 h 178"/>
                <a:gd name="T14" fmla="*/ 311 w 597"/>
                <a:gd name="T15" fmla="*/ 26 h 178"/>
                <a:gd name="T16" fmla="*/ 351 w 597"/>
                <a:gd name="T17" fmla="*/ 36 h 178"/>
                <a:gd name="T18" fmla="*/ 391 w 597"/>
                <a:gd name="T19" fmla="*/ 48 h 178"/>
                <a:gd name="T20" fmla="*/ 428 w 597"/>
                <a:gd name="T21" fmla="*/ 63 h 178"/>
                <a:gd name="T22" fmla="*/ 463 w 597"/>
                <a:gd name="T23" fmla="*/ 79 h 178"/>
                <a:gd name="T24" fmla="*/ 494 w 597"/>
                <a:gd name="T25" fmla="*/ 96 h 178"/>
                <a:gd name="T26" fmla="*/ 524 w 597"/>
                <a:gd name="T27" fmla="*/ 114 h 178"/>
                <a:gd name="T28" fmla="*/ 552 w 597"/>
                <a:gd name="T29" fmla="*/ 133 h 178"/>
                <a:gd name="T30" fmla="*/ 576 w 597"/>
                <a:gd name="T31" fmla="*/ 155 h 178"/>
                <a:gd name="T32" fmla="*/ 597 w 597"/>
                <a:gd name="T33" fmla="*/ 17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7" h="178">
                  <a:moveTo>
                    <a:pt x="0" y="4"/>
                  </a:moveTo>
                  <a:lnTo>
                    <a:pt x="46" y="1"/>
                  </a:lnTo>
                  <a:lnTo>
                    <a:pt x="92" y="0"/>
                  </a:lnTo>
                  <a:lnTo>
                    <a:pt x="136" y="2"/>
                  </a:lnTo>
                  <a:lnTo>
                    <a:pt x="182" y="4"/>
                  </a:lnTo>
                  <a:lnTo>
                    <a:pt x="226" y="10"/>
                  </a:lnTo>
                  <a:lnTo>
                    <a:pt x="268" y="16"/>
                  </a:lnTo>
                  <a:lnTo>
                    <a:pt x="311" y="26"/>
                  </a:lnTo>
                  <a:lnTo>
                    <a:pt x="351" y="36"/>
                  </a:lnTo>
                  <a:lnTo>
                    <a:pt x="391" y="48"/>
                  </a:lnTo>
                  <a:lnTo>
                    <a:pt x="428" y="63"/>
                  </a:lnTo>
                  <a:lnTo>
                    <a:pt x="463" y="79"/>
                  </a:lnTo>
                  <a:lnTo>
                    <a:pt x="494" y="96"/>
                  </a:lnTo>
                  <a:lnTo>
                    <a:pt x="524" y="114"/>
                  </a:lnTo>
                  <a:lnTo>
                    <a:pt x="552" y="133"/>
                  </a:lnTo>
                  <a:lnTo>
                    <a:pt x="576" y="155"/>
                  </a:lnTo>
                  <a:lnTo>
                    <a:pt x="597" y="178"/>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sp>
          <p:nvSpPr>
            <p:cNvPr id="50232" name="Freeform 56"/>
            <p:cNvSpPr>
              <a:spLocks/>
            </p:cNvSpPr>
            <p:nvPr/>
          </p:nvSpPr>
          <p:spPr bwMode="auto">
            <a:xfrm>
              <a:off x="3163" y="2411"/>
              <a:ext cx="675" cy="71"/>
            </a:xfrm>
            <a:custGeom>
              <a:avLst/>
              <a:gdLst>
                <a:gd name="T0" fmla="*/ 0 w 675"/>
                <a:gd name="T1" fmla="*/ 67 h 71"/>
                <a:gd name="T2" fmla="*/ 29 w 675"/>
                <a:gd name="T3" fmla="*/ 50 h 71"/>
                <a:gd name="T4" fmla="*/ 65 w 675"/>
                <a:gd name="T5" fmla="*/ 34 h 71"/>
                <a:gd name="T6" fmla="*/ 104 w 675"/>
                <a:gd name="T7" fmla="*/ 22 h 71"/>
                <a:gd name="T8" fmla="*/ 146 w 675"/>
                <a:gd name="T9" fmla="*/ 12 h 71"/>
                <a:gd name="T10" fmla="*/ 191 w 675"/>
                <a:gd name="T11" fmla="*/ 6 h 71"/>
                <a:gd name="T12" fmla="*/ 238 w 675"/>
                <a:gd name="T13" fmla="*/ 2 h 71"/>
                <a:gd name="T14" fmla="*/ 286 w 675"/>
                <a:gd name="T15" fmla="*/ 0 h 71"/>
                <a:gd name="T16" fmla="*/ 335 w 675"/>
                <a:gd name="T17" fmla="*/ 0 h 71"/>
                <a:gd name="T18" fmla="*/ 384 w 675"/>
                <a:gd name="T19" fmla="*/ 3 h 71"/>
                <a:gd name="T20" fmla="*/ 432 w 675"/>
                <a:gd name="T21" fmla="*/ 8 h 71"/>
                <a:gd name="T22" fmla="*/ 479 w 675"/>
                <a:gd name="T23" fmla="*/ 15 h 71"/>
                <a:gd name="T24" fmla="*/ 525 w 675"/>
                <a:gd name="T25" fmla="*/ 22 h 71"/>
                <a:gd name="T26" fmla="*/ 567 w 675"/>
                <a:gd name="T27" fmla="*/ 32 h 71"/>
                <a:gd name="T28" fmla="*/ 608 w 675"/>
                <a:gd name="T29" fmla="*/ 43 h 71"/>
                <a:gd name="T30" fmla="*/ 643 w 675"/>
                <a:gd name="T31" fmla="*/ 57 h 71"/>
                <a:gd name="T32" fmla="*/ 675 w 675"/>
                <a:gd name="T33"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5" h="71">
                  <a:moveTo>
                    <a:pt x="0" y="67"/>
                  </a:moveTo>
                  <a:lnTo>
                    <a:pt x="29" y="50"/>
                  </a:lnTo>
                  <a:lnTo>
                    <a:pt x="65" y="34"/>
                  </a:lnTo>
                  <a:lnTo>
                    <a:pt x="104" y="22"/>
                  </a:lnTo>
                  <a:lnTo>
                    <a:pt x="146" y="12"/>
                  </a:lnTo>
                  <a:lnTo>
                    <a:pt x="191" y="6"/>
                  </a:lnTo>
                  <a:lnTo>
                    <a:pt x="238" y="2"/>
                  </a:lnTo>
                  <a:lnTo>
                    <a:pt x="286" y="0"/>
                  </a:lnTo>
                  <a:lnTo>
                    <a:pt x="335" y="0"/>
                  </a:lnTo>
                  <a:lnTo>
                    <a:pt x="384" y="3"/>
                  </a:lnTo>
                  <a:lnTo>
                    <a:pt x="432" y="8"/>
                  </a:lnTo>
                  <a:lnTo>
                    <a:pt x="479" y="15"/>
                  </a:lnTo>
                  <a:lnTo>
                    <a:pt x="525" y="22"/>
                  </a:lnTo>
                  <a:lnTo>
                    <a:pt x="567" y="32"/>
                  </a:lnTo>
                  <a:lnTo>
                    <a:pt x="608" y="43"/>
                  </a:lnTo>
                  <a:lnTo>
                    <a:pt x="643" y="57"/>
                  </a:lnTo>
                  <a:lnTo>
                    <a:pt x="675" y="71"/>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sp>
          <p:nvSpPr>
            <p:cNvPr id="50233" name="Freeform 57"/>
            <p:cNvSpPr>
              <a:spLocks/>
            </p:cNvSpPr>
            <p:nvPr/>
          </p:nvSpPr>
          <p:spPr bwMode="auto">
            <a:xfrm>
              <a:off x="1383" y="3459"/>
              <a:ext cx="751" cy="371"/>
            </a:xfrm>
            <a:custGeom>
              <a:avLst/>
              <a:gdLst>
                <a:gd name="T0" fmla="*/ 306 w 751"/>
                <a:gd name="T1" fmla="*/ 255 h 371"/>
                <a:gd name="T2" fmla="*/ 230 w 751"/>
                <a:gd name="T3" fmla="*/ 262 h 371"/>
                <a:gd name="T4" fmla="*/ 157 w 751"/>
                <a:gd name="T5" fmla="*/ 309 h 371"/>
                <a:gd name="T6" fmla="*/ 92 w 751"/>
                <a:gd name="T7" fmla="*/ 357 h 371"/>
                <a:gd name="T8" fmla="*/ 61 w 751"/>
                <a:gd name="T9" fmla="*/ 371 h 371"/>
                <a:gd name="T10" fmla="*/ 37 w 751"/>
                <a:gd name="T11" fmla="*/ 368 h 371"/>
                <a:gd name="T12" fmla="*/ 18 w 751"/>
                <a:gd name="T13" fmla="*/ 356 h 371"/>
                <a:gd name="T14" fmla="*/ 5 w 751"/>
                <a:gd name="T15" fmla="*/ 339 h 371"/>
                <a:gd name="T16" fmla="*/ 0 w 751"/>
                <a:gd name="T17" fmla="*/ 307 h 371"/>
                <a:gd name="T18" fmla="*/ 5 w 751"/>
                <a:gd name="T19" fmla="*/ 274 h 371"/>
                <a:gd name="T20" fmla="*/ 28 w 751"/>
                <a:gd name="T21" fmla="*/ 245 h 371"/>
                <a:gd name="T22" fmla="*/ 64 w 751"/>
                <a:gd name="T23" fmla="*/ 225 h 371"/>
                <a:gd name="T24" fmla="*/ 93 w 751"/>
                <a:gd name="T25" fmla="*/ 190 h 371"/>
                <a:gd name="T26" fmla="*/ 48 w 751"/>
                <a:gd name="T27" fmla="*/ 169 h 371"/>
                <a:gd name="T28" fmla="*/ 27 w 751"/>
                <a:gd name="T29" fmla="*/ 141 h 371"/>
                <a:gd name="T30" fmla="*/ 26 w 751"/>
                <a:gd name="T31" fmla="*/ 118 h 371"/>
                <a:gd name="T32" fmla="*/ 37 w 751"/>
                <a:gd name="T33" fmla="*/ 98 h 371"/>
                <a:gd name="T34" fmla="*/ 56 w 751"/>
                <a:gd name="T35" fmla="*/ 82 h 371"/>
                <a:gd name="T36" fmla="*/ 86 w 751"/>
                <a:gd name="T37" fmla="*/ 75 h 371"/>
                <a:gd name="T38" fmla="*/ 115 w 751"/>
                <a:gd name="T39" fmla="*/ 77 h 371"/>
                <a:gd name="T40" fmla="*/ 145 w 751"/>
                <a:gd name="T41" fmla="*/ 91 h 371"/>
                <a:gd name="T42" fmla="*/ 208 w 751"/>
                <a:gd name="T43" fmla="*/ 159 h 371"/>
                <a:gd name="T44" fmla="*/ 219 w 751"/>
                <a:gd name="T45" fmla="*/ 94 h 371"/>
                <a:gd name="T46" fmla="*/ 243 w 751"/>
                <a:gd name="T47" fmla="*/ 71 h 371"/>
                <a:gd name="T48" fmla="*/ 271 w 751"/>
                <a:gd name="T49" fmla="*/ 86 h 371"/>
                <a:gd name="T50" fmla="*/ 293 w 751"/>
                <a:gd name="T51" fmla="*/ 135 h 371"/>
                <a:gd name="T52" fmla="*/ 316 w 751"/>
                <a:gd name="T53" fmla="*/ 80 h 371"/>
                <a:gd name="T54" fmla="*/ 357 w 751"/>
                <a:gd name="T55" fmla="*/ 38 h 371"/>
                <a:gd name="T56" fmla="*/ 414 w 751"/>
                <a:gd name="T57" fmla="*/ 7 h 371"/>
                <a:gd name="T58" fmla="*/ 465 w 751"/>
                <a:gd name="T59" fmla="*/ 2 h 371"/>
                <a:gd name="T60" fmla="*/ 501 w 751"/>
                <a:gd name="T61" fmla="*/ 15 h 371"/>
                <a:gd name="T62" fmla="*/ 506 w 751"/>
                <a:gd name="T63" fmla="*/ 54 h 371"/>
                <a:gd name="T64" fmla="*/ 473 w 751"/>
                <a:gd name="T65" fmla="*/ 111 h 371"/>
                <a:gd name="T66" fmla="*/ 515 w 751"/>
                <a:gd name="T67" fmla="*/ 101 h 371"/>
                <a:gd name="T68" fmla="*/ 592 w 751"/>
                <a:gd name="T69" fmla="*/ 74 h 371"/>
                <a:gd name="T70" fmla="*/ 665 w 751"/>
                <a:gd name="T71" fmla="*/ 67 h 371"/>
                <a:gd name="T72" fmla="*/ 719 w 751"/>
                <a:gd name="T73" fmla="*/ 79 h 371"/>
                <a:gd name="T74" fmla="*/ 747 w 751"/>
                <a:gd name="T75" fmla="*/ 106 h 371"/>
                <a:gd name="T76" fmla="*/ 745 w 751"/>
                <a:gd name="T77" fmla="*/ 143 h 371"/>
                <a:gd name="T78" fmla="*/ 707 w 751"/>
                <a:gd name="T79" fmla="*/ 187 h 371"/>
                <a:gd name="T80" fmla="*/ 599 w 751"/>
                <a:gd name="T81" fmla="*/ 244 h 371"/>
                <a:gd name="T82" fmla="*/ 687 w 751"/>
                <a:gd name="T83" fmla="*/ 256 h 371"/>
                <a:gd name="T84" fmla="*/ 710 w 751"/>
                <a:gd name="T85" fmla="*/ 286 h 371"/>
                <a:gd name="T86" fmla="*/ 684 w 751"/>
                <a:gd name="T87" fmla="*/ 308 h 371"/>
                <a:gd name="T88" fmla="*/ 625 w 751"/>
                <a:gd name="T89" fmla="*/ 296 h 371"/>
                <a:gd name="T90" fmla="*/ 497 w 751"/>
                <a:gd name="T91" fmla="*/ 267 h 371"/>
                <a:gd name="T92" fmla="*/ 414 w 751"/>
                <a:gd name="T93" fmla="*/ 273 h 371"/>
                <a:gd name="T94" fmla="*/ 361 w 751"/>
                <a:gd name="T95" fmla="*/ 296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51" h="371">
                  <a:moveTo>
                    <a:pt x="351" y="283"/>
                  </a:moveTo>
                  <a:lnTo>
                    <a:pt x="337" y="271"/>
                  </a:lnTo>
                  <a:lnTo>
                    <a:pt x="320" y="261"/>
                  </a:lnTo>
                  <a:lnTo>
                    <a:pt x="306" y="255"/>
                  </a:lnTo>
                  <a:lnTo>
                    <a:pt x="287" y="250"/>
                  </a:lnTo>
                  <a:lnTo>
                    <a:pt x="268" y="252"/>
                  </a:lnTo>
                  <a:lnTo>
                    <a:pt x="248" y="256"/>
                  </a:lnTo>
                  <a:lnTo>
                    <a:pt x="230" y="262"/>
                  </a:lnTo>
                  <a:lnTo>
                    <a:pt x="210" y="272"/>
                  </a:lnTo>
                  <a:lnTo>
                    <a:pt x="193" y="283"/>
                  </a:lnTo>
                  <a:lnTo>
                    <a:pt x="174" y="296"/>
                  </a:lnTo>
                  <a:lnTo>
                    <a:pt x="157" y="309"/>
                  </a:lnTo>
                  <a:lnTo>
                    <a:pt x="138" y="322"/>
                  </a:lnTo>
                  <a:lnTo>
                    <a:pt x="122" y="336"/>
                  </a:lnTo>
                  <a:lnTo>
                    <a:pt x="104" y="349"/>
                  </a:lnTo>
                  <a:lnTo>
                    <a:pt x="92" y="357"/>
                  </a:lnTo>
                  <a:lnTo>
                    <a:pt x="81" y="363"/>
                  </a:lnTo>
                  <a:lnTo>
                    <a:pt x="74" y="366"/>
                  </a:lnTo>
                  <a:lnTo>
                    <a:pt x="67" y="368"/>
                  </a:lnTo>
                  <a:lnTo>
                    <a:pt x="61" y="371"/>
                  </a:lnTo>
                  <a:lnTo>
                    <a:pt x="54" y="371"/>
                  </a:lnTo>
                  <a:lnTo>
                    <a:pt x="48" y="371"/>
                  </a:lnTo>
                  <a:lnTo>
                    <a:pt x="42" y="369"/>
                  </a:lnTo>
                  <a:lnTo>
                    <a:pt x="37" y="368"/>
                  </a:lnTo>
                  <a:lnTo>
                    <a:pt x="32" y="366"/>
                  </a:lnTo>
                  <a:lnTo>
                    <a:pt x="27" y="364"/>
                  </a:lnTo>
                  <a:lnTo>
                    <a:pt x="23" y="361"/>
                  </a:lnTo>
                  <a:lnTo>
                    <a:pt x="18" y="356"/>
                  </a:lnTo>
                  <a:lnTo>
                    <a:pt x="14" y="353"/>
                  </a:lnTo>
                  <a:lnTo>
                    <a:pt x="11" y="349"/>
                  </a:lnTo>
                  <a:lnTo>
                    <a:pt x="7" y="344"/>
                  </a:lnTo>
                  <a:lnTo>
                    <a:pt x="5" y="339"/>
                  </a:lnTo>
                  <a:lnTo>
                    <a:pt x="3" y="332"/>
                  </a:lnTo>
                  <a:lnTo>
                    <a:pt x="1" y="324"/>
                  </a:lnTo>
                  <a:lnTo>
                    <a:pt x="0" y="316"/>
                  </a:lnTo>
                  <a:lnTo>
                    <a:pt x="0" y="307"/>
                  </a:lnTo>
                  <a:lnTo>
                    <a:pt x="0" y="298"/>
                  </a:lnTo>
                  <a:lnTo>
                    <a:pt x="1" y="292"/>
                  </a:lnTo>
                  <a:lnTo>
                    <a:pt x="4" y="283"/>
                  </a:lnTo>
                  <a:lnTo>
                    <a:pt x="5" y="274"/>
                  </a:lnTo>
                  <a:lnTo>
                    <a:pt x="9" y="267"/>
                  </a:lnTo>
                  <a:lnTo>
                    <a:pt x="14" y="259"/>
                  </a:lnTo>
                  <a:lnTo>
                    <a:pt x="20" y="252"/>
                  </a:lnTo>
                  <a:lnTo>
                    <a:pt x="28" y="245"/>
                  </a:lnTo>
                  <a:lnTo>
                    <a:pt x="35" y="240"/>
                  </a:lnTo>
                  <a:lnTo>
                    <a:pt x="43" y="234"/>
                  </a:lnTo>
                  <a:lnTo>
                    <a:pt x="53" y="230"/>
                  </a:lnTo>
                  <a:lnTo>
                    <a:pt x="64" y="225"/>
                  </a:lnTo>
                  <a:lnTo>
                    <a:pt x="88" y="218"/>
                  </a:lnTo>
                  <a:lnTo>
                    <a:pt x="120" y="211"/>
                  </a:lnTo>
                  <a:lnTo>
                    <a:pt x="163" y="203"/>
                  </a:lnTo>
                  <a:lnTo>
                    <a:pt x="93" y="190"/>
                  </a:lnTo>
                  <a:lnTo>
                    <a:pt x="81" y="187"/>
                  </a:lnTo>
                  <a:lnTo>
                    <a:pt x="69" y="182"/>
                  </a:lnTo>
                  <a:lnTo>
                    <a:pt x="57" y="176"/>
                  </a:lnTo>
                  <a:lnTo>
                    <a:pt x="48" y="169"/>
                  </a:lnTo>
                  <a:lnTo>
                    <a:pt x="40" y="162"/>
                  </a:lnTo>
                  <a:lnTo>
                    <a:pt x="33" y="153"/>
                  </a:lnTo>
                  <a:lnTo>
                    <a:pt x="29" y="148"/>
                  </a:lnTo>
                  <a:lnTo>
                    <a:pt x="27" y="141"/>
                  </a:lnTo>
                  <a:lnTo>
                    <a:pt x="26" y="135"/>
                  </a:lnTo>
                  <a:lnTo>
                    <a:pt x="25" y="129"/>
                  </a:lnTo>
                  <a:lnTo>
                    <a:pt x="25" y="124"/>
                  </a:lnTo>
                  <a:lnTo>
                    <a:pt x="26" y="118"/>
                  </a:lnTo>
                  <a:lnTo>
                    <a:pt x="28" y="113"/>
                  </a:lnTo>
                  <a:lnTo>
                    <a:pt x="29" y="107"/>
                  </a:lnTo>
                  <a:lnTo>
                    <a:pt x="32" y="102"/>
                  </a:lnTo>
                  <a:lnTo>
                    <a:pt x="37" y="98"/>
                  </a:lnTo>
                  <a:lnTo>
                    <a:pt x="41" y="93"/>
                  </a:lnTo>
                  <a:lnTo>
                    <a:pt x="44" y="89"/>
                  </a:lnTo>
                  <a:lnTo>
                    <a:pt x="51" y="86"/>
                  </a:lnTo>
                  <a:lnTo>
                    <a:pt x="56" y="82"/>
                  </a:lnTo>
                  <a:lnTo>
                    <a:pt x="63" y="80"/>
                  </a:lnTo>
                  <a:lnTo>
                    <a:pt x="69" y="77"/>
                  </a:lnTo>
                  <a:lnTo>
                    <a:pt x="78" y="76"/>
                  </a:lnTo>
                  <a:lnTo>
                    <a:pt x="86" y="75"/>
                  </a:lnTo>
                  <a:lnTo>
                    <a:pt x="93" y="74"/>
                  </a:lnTo>
                  <a:lnTo>
                    <a:pt x="100" y="74"/>
                  </a:lnTo>
                  <a:lnTo>
                    <a:pt x="108" y="76"/>
                  </a:lnTo>
                  <a:lnTo>
                    <a:pt x="115" y="77"/>
                  </a:lnTo>
                  <a:lnTo>
                    <a:pt x="123" y="80"/>
                  </a:lnTo>
                  <a:lnTo>
                    <a:pt x="131" y="82"/>
                  </a:lnTo>
                  <a:lnTo>
                    <a:pt x="138" y="86"/>
                  </a:lnTo>
                  <a:lnTo>
                    <a:pt x="145" y="91"/>
                  </a:lnTo>
                  <a:lnTo>
                    <a:pt x="153" y="97"/>
                  </a:lnTo>
                  <a:lnTo>
                    <a:pt x="160" y="103"/>
                  </a:lnTo>
                  <a:lnTo>
                    <a:pt x="182" y="127"/>
                  </a:lnTo>
                  <a:lnTo>
                    <a:pt x="208" y="159"/>
                  </a:lnTo>
                  <a:lnTo>
                    <a:pt x="209" y="138"/>
                  </a:lnTo>
                  <a:lnTo>
                    <a:pt x="212" y="122"/>
                  </a:lnTo>
                  <a:lnTo>
                    <a:pt x="215" y="106"/>
                  </a:lnTo>
                  <a:lnTo>
                    <a:pt x="219" y="94"/>
                  </a:lnTo>
                  <a:lnTo>
                    <a:pt x="224" y="86"/>
                  </a:lnTo>
                  <a:lnTo>
                    <a:pt x="230" y="78"/>
                  </a:lnTo>
                  <a:lnTo>
                    <a:pt x="236" y="74"/>
                  </a:lnTo>
                  <a:lnTo>
                    <a:pt x="243" y="71"/>
                  </a:lnTo>
                  <a:lnTo>
                    <a:pt x="251" y="71"/>
                  </a:lnTo>
                  <a:lnTo>
                    <a:pt x="257" y="74"/>
                  </a:lnTo>
                  <a:lnTo>
                    <a:pt x="265" y="79"/>
                  </a:lnTo>
                  <a:lnTo>
                    <a:pt x="271" y="86"/>
                  </a:lnTo>
                  <a:lnTo>
                    <a:pt x="279" y="94"/>
                  </a:lnTo>
                  <a:lnTo>
                    <a:pt x="283" y="106"/>
                  </a:lnTo>
                  <a:lnTo>
                    <a:pt x="289" y="121"/>
                  </a:lnTo>
                  <a:lnTo>
                    <a:pt x="293" y="135"/>
                  </a:lnTo>
                  <a:lnTo>
                    <a:pt x="298" y="118"/>
                  </a:lnTo>
                  <a:lnTo>
                    <a:pt x="302" y="105"/>
                  </a:lnTo>
                  <a:lnTo>
                    <a:pt x="308" y="92"/>
                  </a:lnTo>
                  <a:lnTo>
                    <a:pt x="316" y="80"/>
                  </a:lnTo>
                  <a:lnTo>
                    <a:pt x="325" y="68"/>
                  </a:lnTo>
                  <a:lnTo>
                    <a:pt x="335" y="57"/>
                  </a:lnTo>
                  <a:lnTo>
                    <a:pt x="346" y="46"/>
                  </a:lnTo>
                  <a:lnTo>
                    <a:pt x="357" y="38"/>
                  </a:lnTo>
                  <a:lnTo>
                    <a:pt x="371" y="28"/>
                  </a:lnTo>
                  <a:lnTo>
                    <a:pt x="386" y="19"/>
                  </a:lnTo>
                  <a:lnTo>
                    <a:pt x="401" y="11"/>
                  </a:lnTo>
                  <a:lnTo>
                    <a:pt x="414" y="7"/>
                  </a:lnTo>
                  <a:lnTo>
                    <a:pt x="429" y="4"/>
                  </a:lnTo>
                  <a:lnTo>
                    <a:pt x="442" y="2"/>
                  </a:lnTo>
                  <a:lnTo>
                    <a:pt x="455" y="0"/>
                  </a:lnTo>
                  <a:lnTo>
                    <a:pt x="465" y="2"/>
                  </a:lnTo>
                  <a:lnTo>
                    <a:pt x="474" y="2"/>
                  </a:lnTo>
                  <a:lnTo>
                    <a:pt x="484" y="5"/>
                  </a:lnTo>
                  <a:lnTo>
                    <a:pt x="493" y="9"/>
                  </a:lnTo>
                  <a:lnTo>
                    <a:pt x="501" y="15"/>
                  </a:lnTo>
                  <a:lnTo>
                    <a:pt x="506" y="23"/>
                  </a:lnTo>
                  <a:lnTo>
                    <a:pt x="508" y="33"/>
                  </a:lnTo>
                  <a:lnTo>
                    <a:pt x="507" y="44"/>
                  </a:lnTo>
                  <a:lnTo>
                    <a:pt x="506" y="54"/>
                  </a:lnTo>
                  <a:lnTo>
                    <a:pt x="501" y="66"/>
                  </a:lnTo>
                  <a:lnTo>
                    <a:pt x="494" y="80"/>
                  </a:lnTo>
                  <a:lnTo>
                    <a:pt x="484" y="94"/>
                  </a:lnTo>
                  <a:lnTo>
                    <a:pt x="473" y="111"/>
                  </a:lnTo>
                  <a:lnTo>
                    <a:pt x="441" y="147"/>
                  </a:lnTo>
                  <a:lnTo>
                    <a:pt x="479" y="121"/>
                  </a:lnTo>
                  <a:lnTo>
                    <a:pt x="497" y="111"/>
                  </a:lnTo>
                  <a:lnTo>
                    <a:pt x="515" y="101"/>
                  </a:lnTo>
                  <a:lnTo>
                    <a:pt x="533" y="93"/>
                  </a:lnTo>
                  <a:lnTo>
                    <a:pt x="551" y="87"/>
                  </a:lnTo>
                  <a:lnTo>
                    <a:pt x="572" y="80"/>
                  </a:lnTo>
                  <a:lnTo>
                    <a:pt x="592" y="74"/>
                  </a:lnTo>
                  <a:lnTo>
                    <a:pt x="612" y="69"/>
                  </a:lnTo>
                  <a:lnTo>
                    <a:pt x="629" y="68"/>
                  </a:lnTo>
                  <a:lnTo>
                    <a:pt x="648" y="67"/>
                  </a:lnTo>
                  <a:lnTo>
                    <a:pt x="665" y="67"/>
                  </a:lnTo>
                  <a:lnTo>
                    <a:pt x="681" y="68"/>
                  </a:lnTo>
                  <a:lnTo>
                    <a:pt x="695" y="70"/>
                  </a:lnTo>
                  <a:lnTo>
                    <a:pt x="707" y="74"/>
                  </a:lnTo>
                  <a:lnTo>
                    <a:pt x="719" y="79"/>
                  </a:lnTo>
                  <a:lnTo>
                    <a:pt x="729" y="85"/>
                  </a:lnTo>
                  <a:lnTo>
                    <a:pt x="736" y="91"/>
                  </a:lnTo>
                  <a:lnTo>
                    <a:pt x="742" y="99"/>
                  </a:lnTo>
                  <a:lnTo>
                    <a:pt x="747" y="106"/>
                  </a:lnTo>
                  <a:lnTo>
                    <a:pt x="751" y="115"/>
                  </a:lnTo>
                  <a:lnTo>
                    <a:pt x="751" y="125"/>
                  </a:lnTo>
                  <a:lnTo>
                    <a:pt x="749" y="134"/>
                  </a:lnTo>
                  <a:lnTo>
                    <a:pt x="745" y="143"/>
                  </a:lnTo>
                  <a:lnTo>
                    <a:pt x="741" y="154"/>
                  </a:lnTo>
                  <a:lnTo>
                    <a:pt x="731" y="165"/>
                  </a:lnTo>
                  <a:lnTo>
                    <a:pt x="721" y="176"/>
                  </a:lnTo>
                  <a:lnTo>
                    <a:pt x="707" y="187"/>
                  </a:lnTo>
                  <a:lnTo>
                    <a:pt x="692" y="199"/>
                  </a:lnTo>
                  <a:lnTo>
                    <a:pt x="672" y="210"/>
                  </a:lnTo>
                  <a:lnTo>
                    <a:pt x="651" y="222"/>
                  </a:lnTo>
                  <a:lnTo>
                    <a:pt x="599" y="244"/>
                  </a:lnTo>
                  <a:lnTo>
                    <a:pt x="628" y="244"/>
                  </a:lnTo>
                  <a:lnTo>
                    <a:pt x="652" y="246"/>
                  </a:lnTo>
                  <a:lnTo>
                    <a:pt x="672" y="250"/>
                  </a:lnTo>
                  <a:lnTo>
                    <a:pt x="687" y="256"/>
                  </a:lnTo>
                  <a:lnTo>
                    <a:pt x="699" y="264"/>
                  </a:lnTo>
                  <a:lnTo>
                    <a:pt x="706" y="271"/>
                  </a:lnTo>
                  <a:lnTo>
                    <a:pt x="709" y="279"/>
                  </a:lnTo>
                  <a:lnTo>
                    <a:pt x="710" y="286"/>
                  </a:lnTo>
                  <a:lnTo>
                    <a:pt x="707" y="293"/>
                  </a:lnTo>
                  <a:lnTo>
                    <a:pt x="701" y="298"/>
                  </a:lnTo>
                  <a:lnTo>
                    <a:pt x="694" y="305"/>
                  </a:lnTo>
                  <a:lnTo>
                    <a:pt x="684" y="308"/>
                  </a:lnTo>
                  <a:lnTo>
                    <a:pt x="673" y="309"/>
                  </a:lnTo>
                  <a:lnTo>
                    <a:pt x="660" y="308"/>
                  </a:lnTo>
                  <a:lnTo>
                    <a:pt x="647" y="304"/>
                  </a:lnTo>
                  <a:lnTo>
                    <a:pt x="625" y="296"/>
                  </a:lnTo>
                  <a:lnTo>
                    <a:pt x="592" y="284"/>
                  </a:lnTo>
                  <a:lnTo>
                    <a:pt x="556" y="276"/>
                  </a:lnTo>
                  <a:lnTo>
                    <a:pt x="525" y="270"/>
                  </a:lnTo>
                  <a:lnTo>
                    <a:pt x="497" y="267"/>
                  </a:lnTo>
                  <a:lnTo>
                    <a:pt x="472" y="267"/>
                  </a:lnTo>
                  <a:lnTo>
                    <a:pt x="450" y="268"/>
                  </a:lnTo>
                  <a:lnTo>
                    <a:pt x="431" y="270"/>
                  </a:lnTo>
                  <a:lnTo>
                    <a:pt x="414" y="273"/>
                  </a:lnTo>
                  <a:lnTo>
                    <a:pt x="401" y="278"/>
                  </a:lnTo>
                  <a:lnTo>
                    <a:pt x="388" y="283"/>
                  </a:lnTo>
                  <a:lnTo>
                    <a:pt x="374" y="290"/>
                  </a:lnTo>
                  <a:lnTo>
                    <a:pt x="361" y="296"/>
                  </a:lnTo>
                  <a:lnTo>
                    <a:pt x="351" y="283"/>
                  </a:lnTo>
                  <a:close/>
                </a:path>
              </a:pathLst>
            </a:custGeom>
            <a:solidFill>
              <a:srgbClr val="FFFFFF"/>
            </a:solidFill>
            <a:ln w="1588">
              <a:solidFill>
                <a:srgbClr val="000000"/>
              </a:solidFill>
              <a:prstDash val="solid"/>
              <a:round/>
              <a:headEnd/>
              <a:tailEnd/>
            </a:ln>
          </p:spPr>
          <p:txBody>
            <a:bodyPr/>
            <a:lstStyle/>
            <a:p>
              <a:endParaRPr lang="en-MY"/>
            </a:p>
          </p:txBody>
        </p:sp>
        <p:sp>
          <p:nvSpPr>
            <p:cNvPr id="50234" name="Freeform 58"/>
            <p:cNvSpPr>
              <a:spLocks/>
            </p:cNvSpPr>
            <p:nvPr/>
          </p:nvSpPr>
          <p:spPr bwMode="auto">
            <a:xfrm>
              <a:off x="1407" y="3208"/>
              <a:ext cx="338" cy="179"/>
            </a:xfrm>
            <a:custGeom>
              <a:avLst/>
              <a:gdLst>
                <a:gd name="T0" fmla="*/ 338 w 338"/>
                <a:gd name="T1" fmla="*/ 165 h 179"/>
                <a:gd name="T2" fmla="*/ 336 w 338"/>
                <a:gd name="T3" fmla="*/ 153 h 179"/>
                <a:gd name="T4" fmla="*/ 333 w 338"/>
                <a:gd name="T5" fmla="*/ 140 h 179"/>
                <a:gd name="T6" fmla="*/ 328 w 338"/>
                <a:gd name="T7" fmla="*/ 127 h 179"/>
                <a:gd name="T8" fmla="*/ 325 w 338"/>
                <a:gd name="T9" fmla="*/ 113 h 179"/>
                <a:gd name="T10" fmla="*/ 319 w 338"/>
                <a:gd name="T11" fmla="*/ 100 h 179"/>
                <a:gd name="T12" fmla="*/ 313 w 338"/>
                <a:gd name="T13" fmla="*/ 86 h 179"/>
                <a:gd name="T14" fmla="*/ 306 w 338"/>
                <a:gd name="T15" fmla="*/ 72 h 179"/>
                <a:gd name="T16" fmla="*/ 296 w 338"/>
                <a:gd name="T17" fmla="*/ 59 h 179"/>
                <a:gd name="T18" fmla="*/ 288 w 338"/>
                <a:gd name="T19" fmla="*/ 48 h 179"/>
                <a:gd name="T20" fmla="*/ 276 w 338"/>
                <a:gd name="T21" fmla="*/ 37 h 179"/>
                <a:gd name="T22" fmla="*/ 263 w 338"/>
                <a:gd name="T23" fmla="*/ 28 h 179"/>
                <a:gd name="T24" fmla="*/ 246 w 338"/>
                <a:gd name="T25" fmla="*/ 19 h 179"/>
                <a:gd name="T26" fmla="*/ 228 w 338"/>
                <a:gd name="T27" fmla="*/ 11 h 179"/>
                <a:gd name="T28" fmla="*/ 208 w 338"/>
                <a:gd name="T29" fmla="*/ 6 h 179"/>
                <a:gd name="T30" fmla="*/ 185 w 338"/>
                <a:gd name="T31" fmla="*/ 3 h 179"/>
                <a:gd name="T32" fmla="*/ 160 w 338"/>
                <a:gd name="T33" fmla="*/ 0 h 179"/>
                <a:gd name="T34" fmla="*/ 143 w 338"/>
                <a:gd name="T35" fmla="*/ 1 h 179"/>
                <a:gd name="T36" fmla="*/ 125 w 338"/>
                <a:gd name="T37" fmla="*/ 3 h 179"/>
                <a:gd name="T38" fmla="*/ 109 w 338"/>
                <a:gd name="T39" fmla="*/ 6 h 179"/>
                <a:gd name="T40" fmla="*/ 91 w 338"/>
                <a:gd name="T41" fmla="*/ 11 h 179"/>
                <a:gd name="T42" fmla="*/ 76 w 338"/>
                <a:gd name="T43" fmla="*/ 18 h 179"/>
                <a:gd name="T44" fmla="*/ 61 w 338"/>
                <a:gd name="T45" fmla="*/ 24 h 179"/>
                <a:gd name="T46" fmla="*/ 47 w 338"/>
                <a:gd name="T47" fmla="*/ 32 h 179"/>
                <a:gd name="T48" fmla="*/ 35 w 338"/>
                <a:gd name="T49" fmla="*/ 41 h 179"/>
                <a:gd name="T50" fmla="*/ 24 w 338"/>
                <a:gd name="T51" fmla="*/ 52 h 179"/>
                <a:gd name="T52" fmla="*/ 14 w 338"/>
                <a:gd name="T53" fmla="*/ 63 h 179"/>
                <a:gd name="T54" fmla="*/ 7 w 338"/>
                <a:gd name="T55" fmla="*/ 75 h 179"/>
                <a:gd name="T56" fmla="*/ 2 w 338"/>
                <a:gd name="T57" fmla="*/ 88 h 179"/>
                <a:gd name="T58" fmla="*/ 0 w 338"/>
                <a:gd name="T59" fmla="*/ 98 h 179"/>
                <a:gd name="T60" fmla="*/ 0 w 338"/>
                <a:gd name="T61" fmla="*/ 107 h 179"/>
                <a:gd name="T62" fmla="*/ 0 w 338"/>
                <a:gd name="T63" fmla="*/ 114 h 179"/>
                <a:gd name="T64" fmla="*/ 1 w 338"/>
                <a:gd name="T65" fmla="*/ 122 h 179"/>
                <a:gd name="T66" fmla="*/ 3 w 338"/>
                <a:gd name="T67" fmla="*/ 129 h 179"/>
                <a:gd name="T68" fmla="*/ 5 w 338"/>
                <a:gd name="T69" fmla="*/ 137 h 179"/>
                <a:gd name="T70" fmla="*/ 7 w 338"/>
                <a:gd name="T71" fmla="*/ 143 h 179"/>
                <a:gd name="T72" fmla="*/ 12 w 338"/>
                <a:gd name="T73" fmla="*/ 152 h 179"/>
                <a:gd name="T74" fmla="*/ 18 w 338"/>
                <a:gd name="T75" fmla="*/ 161 h 179"/>
                <a:gd name="T76" fmla="*/ 24 w 338"/>
                <a:gd name="T77" fmla="*/ 167 h 179"/>
                <a:gd name="T78" fmla="*/ 29 w 338"/>
                <a:gd name="T79" fmla="*/ 172 h 179"/>
                <a:gd name="T80" fmla="*/ 37 w 338"/>
                <a:gd name="T81" fmla="*/ 176 h 179"/>
                <a:gd name="T82" fmla="*/ 45 w 338"/>
                <a:gd name="T83" fmla="*/ 178 h 179"/>
                <a:gd name="T84" fmla="*/ 55 w 338"/>
                <a:gd name="T85" fmla="*/ 179 h 179"/>
                <a:gd name="T86" fmla="*/ 69 w 338"/>
                <a:gd name="T87" fmla="*/ 176 h 179"/>
                <a:gd name="T88" fmla="*/ 83 w 338"/>
                <a:gd name="T89" fmla="*/ 171 h 179"/>
                <a:gd name="T90" fmla="*/ 98 w 338"/>
                <a:gd name="T91" fmla="*/ 162 h 179"/>
                <a:gd name="T92" fmla="*/ 113 w 338"/>
                <a:gd name="T93" fmla="*/ 151 h 179"/>
                <a:gd name="T94" fmla="*/ 129 w 338"/>
                <a:gd name="T95" fmla="*/ 141 h 179"/>
                <a:gd name="T96" fmla="*/ 147 w 338"/>
                <a:gd name="T97" fmla="*/ 129 h 179"/>
                <a:gd name="T98" fmla="*/ 163 w 338"/>
                <a:gd name="T99" fmla="*/ 117 h 179"/>
                <a:gd name="T100" fmla="*/ 181 w 338"/>
                <a:gd name="T101" fmla="*/ 107 h 179"/>
                <a:gd name="T102" fmla="*/ 199 w 338"/>
                <a:gd name="T103" fmla="*/ 100 h 179"/>
                <a:gd name="T104" fmla="*/ 218 w 338"/>
                <a:gd name="T105" fmla="*/ 94 h 179"/>
                <a:gd name="T106" fmla="*/ 238 w 338"/>
                <a:gd name="T107" fmla="*/ 92 h 179"/>
                <a:gd name="T108" fmla="*/ 251 w 338"/>
                <a:gd name="T109" fmla="*/ 93 h 179"/>
                <a:gd name="T110" fmla="*/ 262 w 338"/>
                <a:gd name="T111" fmla="*/ 95 h 179"/>
                <a:gd name="T112" fmla="*/ 271 w 338"/>
                <a:gd name="T113" fmla="*/ 100 h 179"/>
                <a:gd name="T114" fmla="*/ 286 w 338"/>
                <a:gd name="T115" fmla="*/ 110 h 179"/>
                <a:gd name="T116" fmla="*/ 303 w 338"/>
                <a:gd name="T117" fmla="*/ 125 h 179"/>
                <a:gd name="T118" fmla="*/ 317 w 338"/>
                <a:gd name="T119" fmla="*/ 140 h 179"/>
                <a:gd name="T120" fmla="*/ 327 w 338"/>
                <a:gd name="T121" fmla="*/ 150 h 179"/>
                <a:gd name="T122" fmla="*/ 337 w 338"/>
                <a:gd name="T123" fmla="*/ 163 h 179"/>
                <a:gd name="T124" fmla="*/ 338 w 338"/>
                <a:gd name="T125" fmla="*/ 16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8" h="179">
                  <a:moveTo>
                    <a:pt x="338" y="165"/>
                  </a:moveTo>
                  <a:lnTo>
                    <a:pt x="336" y="153"/>
                  </a:lnTo>
                  <a:lnTo>
                    <a:pt x="333" y="140"/>
                  </a:lnTo>
                  <a:lnTo>
                    <a:pt x="328" y="127"/>
                  </a:lnTo>
                  <a:lnTo>
                    <a:pt x="325" y="113"/>
                  </a:lnTo>
                  <a:lnTo>
                    <a:pt x="319" y="100"/>
                  </a:lnTo>
                  <a:lnTo>
                    <a:pt x="313" y="86"/>
                  </a:lnTo>
                  <a:lnTo>
                    <a:pt x="306" y="72"/>
                  </a:lnTo>
                  <a:lnTo>
                    <a:pt x="296" y="59"/>
                  </a:lnTo>
                  <a:lnTo>
                    <a:pt x="288" y="48"/>
                  </a:lnTo>
                  <a:lnTo>
                    <a:pt x="276" y="37"/>
                  </a:lnTo>
                  <a:lnTo>
                    <a:pt x="263" y="28"/>
                  </a:lnTo>
                  <a:lnTo>
                    <a:pt x="246" y="19"/>
                  </a:lnTo>
                  <a:lnTo>
                    <a:pt x="228" y="11"/>
                  </a:lnTo>
                  <a:lnTo>
                    <a:pt x="208" y="6"/>
                  </a:lnTo>
                  <a:lnTo>
                    <a:pt x="185" y="3"/>
                  </a:lnTo>
                  <a:lnTo>
                    <a:pt x="160" y="0"/>
                  </a:lnTo>
                  <a:lnTo>
                    <a:pt x="143" y="1"/>
                  </a:lnTo>
                  <a:lnTo>
                    <a:pt x="125" y="3"/>
                  </a:lnTo>
                  <a:lnTo>
                    <a:pt x="109" y="6"/>
                  </a:lnTo>
                  <a:lnTo>
                    <a:pt x="91" y="11"/>
                  </a:lnTo>
                  <a:lnTo>
                    <a:pt x="76" y="18"/>
                  </a:lnTo>
                  <a:lnTo>
                    <a:pt x="61" y="24"/>
                  </a:lnTo>
                  <a:lnTo>
                    <a:pt x="47" y="32"/>
                  </a:lnTo>
                  <a:lnTo>
                    <a:pt x="35" y="41"/>
                  </a:lnTo>
                  <a:lnTo>
                    <a:pt x="24" y="52"/>
                  </a:lnTo>
                  <a:lnTo>
                    <a:pt x="14" y="63"/>
                  </a:lnTo>
                  <a:lnTo>
                    <a:pt x="7" y="75"/>
                  </a:lnTo>
                  <a:lnTo>
                    <a:pt x="2" y="88"/>
                  </a:lnTo>
                  <a:lnTo>
                    <a:pt x="0" y="98"/>
                  </a:lnTo>
                  <a:lnTo>
                    <a:pt x="0" y="107"/>
                  </a:lnTo>
                  <a:lnTo>
                    <a:pt x="0" y="114"/>
                  </a:lnTo>
                  <a:lnTo>
                    <a:pt x="1" y="122"/>
                  </a:lnTo>
                  <a:lnTo>
                    <a:pt x="3" y="129"/>
                  </a:lnTo>
                  <a:lnTo>
                    <a:pt x="5" y="137"/>
                  </a:lnTo>
                  <a:lnTo>
                    <a:pt x="7" y="143"/>
                  </a:lnTo>
                  <a:lnTo>
                    <a:pt x="12" y="152"/>
                  </a:lnTo>
                  <a:lnTo>
                    <a:pt x="18" y="161"/>
                  </a:lnTo>
                  <a:lnTo>
                    <a:pt x="24" y="167"/>
                  </a:lnTo>
                  <a:lnTo>
                    <a:pt x="29" y="172"/>
                  </a:lnTo>
                  <a:lnTo>
                    <a:pt x="37" y="176"/>
                  </a:lnTo>
                  <a:lnTo>
                    <a:pt x="45" y="178"/>
                  </a:lnTo>
                  <a:lnTo>
                    <a:pt x="55" y="179"/>
                  </a:lnTo>
                  <a:lnTo>
                    <a:pt x="69" y="176"/>
                  </a:lnTo>
                  <a:lnTo>
                    <a:pt x="83" y="171"/>
                  </a:lnTo>
                  <a:lnTo>
                    <a:pt x="98" y="162"/>
                  </a:lnTo>
                  <a:lnTo>
                    <a:pt x="113" y="151"/>
                  </a:lnTo>
                  <a:lnTo>
                    <a:pt x="129" y="141"/>
                  </a:lnTo>
                  <a:lnTo>
                    <a:pt x="147" y="129"/>
                  </a:lnTo>
                  <a:lnTo>
                    <a:pt x="163" y="117"/>
                  </a:lnTo>
                  <a:lnTo>
                    <a:pt x="181" y="107"/>
                  </a:lnTo>
                  <a:lnTo>
                    <a:pt x="199" y="100"/>
                  </a:lnTo>
                  <a:lnTo>
                    <a:pt x="218" y="94"/>
                  </a:lnTo>
                  <a:lnTo>
                    <a:pt x="238" y="92"/>
                  </a:lnTo>
                  <a:lnTo>
                    <a:pt x="251" y="93"/>
                  </a:lnTo>
                  <a:lnTo>
                    <a:pt x="262" y="95"/>
                  </a:lnTo>
                  <a:lnTo>
                    <a:pt x="271" y="100"/>
                  </a:lnTo>
                  <a:lnTo>
                    <a:pt x="286" y="110"/>
                  </a:lnTo>
                  <a:lnTo>
                    <a:pt x="303" y="125"/>
                  </a:lnTo>
                  <a:lnTo>
                    <a:pt x="317" y="140"/>
                  </a:lnTo>
                  <a:lnTo>
                    <a:pt x="327" y="150"/>
                  </a:lnTo>
                  <a:lnTo>
                    <a:pt x="337" y="163"/>
                  </a:lnTo>
                  <a:lnTo>
                    <a:pt x="338" y="165"/>
                  </a:lnTo>
                  <a:close/>
                </a:path>
              </a:pathLst>
            </a:custGeom>
            <a:solidFill>
              <a:srgbClr val="FFFFFF"/>
            </a:solidFill>
            <a:ln w="1588">
              <a:solidFill>
                <a:srgbClr val="000000"/>
              </a:solidFill>
              <a:prstDash val="solid"/>
              <a:round/>
              <a:headEnd/>
              <a:tailEnd/>
            </a:ln>
          </p:spPr>
          <p:txBody>
            <a:bodyPr/>
            <a:lstStyle/>
            <a:p>
              <a:endParaRPr lang="en-MY"/>
            </a:p>
          </p:txBody>
        </p:sp>
        <p:sp>
          <p:nvSpPr>
            <p:cNvPr id="50235" name="Freeform 59"/>
            <p:cNvSpPr>
              <a:spLocks/>
            </p:cNvSpPr>
            <p:nvPr/>
          </p:nvSpPr>
          <p:spPr bwMode="auto">
            <a:xfrm>
              <a:off x="1386" y="2773"/>
              <a:ext cx="256" cy="202"/>
            </a:xfrm>
            <a:custGeom>
              <a:avLst/>
              <a:gdLst>
                <a:gd name="T0" fmla="*/ 256 w 256"/>
                <a:gd name="T1" fmla="*/ 202 h 202"/>
                <a:gd name="T2" fmla="*/ 242 w 256"/>
                <a:gd name="T3" fmla="*/ 168 h 202"/>
                <a:gd name="T4" fmla="*/ 227 w 256"/>
                <a:gd name="T5" fmla="*/ 138 h 202"/>
                <a:gd name="T6" fmla="*/ 212 w 256"/>
                <a:gd name="T7" fmla="*/ 111 h 202"/>
                <a:gd name="T8" fmla="*/ 196 w 256"/>
                <a:gd name="T9" fmla="*/ 87 h 202"/>
                <a:gd name="T10" fmla="*/ 179 w 256"/>
                <a:gd name="T11" fmla="*/ 69 h 202"/>
                <a:gd name="T12" fmla="*/ 164 w 256"/>
                <a:gd name="T13" fmla="*/ 50 h 202"/>
                <a:gd name="T14" fmla="*/ 146 w 256"/>
                <a:gd name="T15" fmla="*/ 36 h 202"/>
                <a:gd name="T16" fmla="*/ 130 w 256"/>
                <a:gd name="T17" fmla="*/ 23 h 202"/>
                <a:gd name="T18" fmla="*/ 113 w 256"/>
                <a:gd name="T19" fmla="*/ 14 h 202"/>
                <a:gd name="T20" fmla="*/ 98 w 256"/>
                <a:gd name="T21" fmla="*/ 7 h 202"/>
                <a:gd name="T22" fmla="*/ 83 w 256"/>
                <a:gd name="T23" fmla="*/ 3 h 202"/>
                <a:gd name="T24" fmla="*/ 69 w 256"/>
                <a:gd name="T25" fmla="*/ 0 h 202"/>
                <a:gd name="T26" fmla="*/ 56 w 256"/>
                <a:gd name="T27" fmla="*/ 0 h 202"/>
                <a:gd name="T28" fmla="*/ 42 w 256"/>
                <a:gd name="T29" fmla="*/ 1 h 202"/>
                <a:gd name="T30" fmla="*/ 32 w 256"/>
                <a:gd name="T31" fmla="*/ 4 h 202"/>
                <a:gd name="T32" fmla="*/ 22 w 256"/>
                <a:gd name="T33" fmla="*/ 7 h 202"/>
                <a:gd name="T34" fmla="*/ 14 w 256"/>
                <a:gd name="T35" fmla="*/ 14 h 202"/>
                <a:gd name="T36" fmla="*/ 8 w 256"/>
                <a:gd name="T37" fmla="*/ 21 h 202"/>
                <a:gd name="T38" fmla="*/ 2 w 256"/>
                <a:gd name="T39" fmla="*/ 28 h 202"/>
                <a:gd name="T40" fmla="*/ 0 w 256"/>
                <a:gd name="T41" fmla="*/ 38 h 202"/>
                <a:gd name="T42" fmla="*/ 0 w 256"/>
                <a:gd name="T43" fmla="*/ 48 h 202"/>
                <a:gd name="T44" fmla="*/ 1 w 256"/>
                <a:gd name="T45" fmla="*/ 59 h 202"/>
                <a:gd name="T46" fmla="*/ 5 w 256"/>
                <a:gd name="T47" fmla="*/ 70 h 202"/>
                <a:gd name="T48" fmla="*/ 11 w 256"/>
                <a:gd name="T49" fmla="*/ 81 h 202"/>
                <a:gd name="T50" fmla="*/ 22 w 256"/>
                <a:gd name="T51" fmla="*/ 92 h 202"/>
                <a:gd name="T52" fmla="*/ 34 w 256"/>
                <a:gd name="T53" fmla="*/ 104 h 202"/>
                <a:gd name="T54" fmla="*/ 49 w 256"/>
                <a:gd name="T55" fmla="*/ 116 h 202"/>
                <a:gd name="T56" fmla="*/ 66 w 256"/>
                <a:gd name="T57" fmla="*/ 128 h 202"/>
                <a:gd name="T58" fmla="*/ 89 w 256"/>
                <a:gd name="T59" fmla="*/ 138 h 202"/>
                <a:gd name="T60" fmla="*/ 114 w 256"/>
                <a:gd name="T61" fmla="*/ 149 h 202"/>
                <a:gd name="T62" fmla="*/ 143 w 256"/>
                <a:gd name="T63" fmla="*/ 159 h 202"/>
                <a:gd name="T64" fmla="*/ 166 w 256"/>
                <a:gd name="T65" fmla="*/ 166 h 202"/>
                <a:gd name="T66" fmla="*/ 191 w 256"/>
                <a:gd name="T67" fmla="*/ 172 h 202"/>
                <a:gd name="T68" fmla="*/ 209 w 256"/>
                <a:gd name="T69" fmla="*/ 178 h 202"/>
                <a:gd name="T70" fmla="*/ 226 w 256"/>
                <a:gd name="T71" fmla="*/ 184 h 202"/>
                <a:gd name="T72" fmla="*/ 238 w 256"/>
                <a:gd name="T73" fmla="*/ 191 h 202"/>
                <a:gd name="T74" fmla="*/ 248 w 256"/>
                <a:gd name="T75" fmla="*/ 194 h 202"/>
                <a:gd name="T76" fmla="*/ 256 w 256"/>
                <a:gd name="T77"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6" h="202">
                  <a:moveTo>
                    <a:pt x="256" y="202"/>
                  </a:moveTo>
                  <a:lnTo>
                    <a:pt x="242" y="168"/>
                  </a:lnTo>
                  <a:lnTo>
                    <a:pt x="227" y="138"/>
                  </a:lnTo>
                  <a:lnTo>
                    <a:pt x="212" y="111"/>
                  </a:lnTo>
                  <a:lnTo>
                    <a:pt x="196" y="87"/>
                  </a:lnTo>
                  <a:lnTo>
                    <a:pt x="179" y="69"/>
                  </a:lnTo>
                  <a:lnTo>
                    <a:pt x="164" y="50"/>
                  </a:lnTo>
                  <a:lnTo>
                    <a:pt x="146" y="36"/>
                  </a:lnTo>
                  <a:lnTo>
                    <a:pt x="130" y="23"/>
                  </a:lnTo>
                  <a:lnTo>
                    <a:pt x="113" y="14"/>
                  </a:lnTo>
                  <a:lnTo>
                    <a:pt x="98" y="7"/>
                  </a:lnTo>
                  <a:lnTo>
                    <a:pt x="83" y="3"/>
                  </a:lnTo>
                  <a:lnTo>
                    <a:pt x="69" y="0"/>
                  </a:lnTo>
                  <a:lnTo>
                    <a:pt x="56" y="0"/>
                  </a:lnTo>
                  <a:lnTo>
                    <a:pt x="42" y="1"/>
                  </a:lnTo>
                  <a:lnTo>
                    <a:pt x="32" y="4"/>
                  </a:lnTo>
                  <a:lnTo>
                    <a:pt x="22" y="7"/>
                  </a:lnTo>
                  <a:lnTo>
                    <a:pt x="14" y="14"/>
                  </a:lnTo>
                  <a:lnTo>
                    <a:pt x="8" y="21"/>
                  </a:lnTo>
                  <a:lnTo>
                    <a:pt x="2" y="28"/>
                  </a:lnTo>
                  <a:lnTo>
                    <a:pt x="0" y="38"/>
                  </a:lnTo>
                  <a:lnTo>
                    <a:pt x="0" y="48"/>
                  </a:lnTo>
                  <a:lnTo>
                    <a:pt x="1" y="59"/>
                  </a:lnTo>
                  <a:lnTo>
                    <a:pt x="5" y="70"/>
                  </a:lnTo>
                  <a:lnTo>
                    <a:pt x="11" y="81"/>
                  </a:lnTo>
                  <a:lnTo>
                    <a:pt x="22" y="92"/>
                  </a:lnTo>
                  <a:lnTo>
                    <a:pt x="34" y="104"/>
                  </a:lnTo>
                  <a:lnTo>
                    <a:pt x="49" y="116"/>
                  </a:lnTo>
                  <a:lnTo>
                    <a:pt x="66" y="128"/>
                  </a:lnTo>
                  <a:lnTo>
                    <a:pt x="89" y="138"/>
                  </a:lnTo>
                  <a:lnTo>
                    <a:pt x="114" y="149"/>
                  </a:lnTo>
                  <a:lnTo>
                    <a:pt x="143" y="159"/>
                  </a:lnTo>
                  <a:lnTo>
                    <a:pt x="166" y="166"/>
                  </a:lnTo>
                  <a:lnTo>
                    <a:pt x="191" y="172"/>
                  </a:lnTo>
                  <a:lnTo>
                    <a:pt x="209" y="178"/>
                  </a:lnTo>
                  <a:lnTo>
                    <a:pt x="226" y="184"/>
                  </a:lnTo>
                  <a:lnTo>
                    <a:pt x="238" y="191"/>
                  </a:lnTo>
                  <a:lnTo>
                    <a:pt x="248" y="194"/>
                  </a:lnTo>
                  <a:lnTo>
                    <a:pt x="256" y="202"/>
                  </a:lnTo>
                  <a:close/>
                </a:path>
              </a:pathLst>
            </a:custGeom>
            <a:solidFill>
              <a:srgbClr val="FFFFFF"/>
            </a:solidFill>
            <a:ln w="1588">
              <a:solidFill>
                <a:srgbClr val="000000"/>
              </a:solidFill>
              <a:prstDash val="solid"/>
              <a:round/>
              <a:headEnd/>
              <a:tailEnd/>
            </a:ln>
          </p:spPr>
          <p:txBody>
            <a:bodyPr/>
            <a:lstStyle/>
            <a:p>
              <a:endParaRPr lang="en-MY"/>
            </a:p>
          </p:txBody>
        </p:sp>
        <p:sp>
          <p:nvSpPr>
            <p:cNvPr id="50236" name="Freeform 60"/>
            <p:cNvSpPr>
              <a:spLocks/>
            </p:cNvSpPr>
            <p:nvPr/>
          </p:nvSpPr>
          <p:spPr bwMode="auto">
            <a:xfrm>
              <a:off x="2540" y="3290"/>
              <a:ext cx="720" cy="312"/>
            </a:xfrm>
            <a:custGeom>
              <a:avLst/>
              <a:gdLst>
                <a:gd name="T0" fmla="*/ 429 w 720"/>
                <a:gd name="T1" fmla="*/ 222 h 312"/>
                <a:gd name="T2" fmla="*/ 499 w 720"/>
                <a:gd name="T3" fmla="*/ 222 h 312"/>
                <a:gd name="T4" fmla="*/ 574 w 720"/>
                <a:gd name="T5" fmla="*/ 258 h 312"/>
                <a:gd name="T6" fmla="*/ 638 w 720"/>
                <a:gd name="T7" fmla="*/ 296 h 312"/>
                <a:gd name="T8" fmla="*/ 670 w 720"/>
                <a:gd name="T9" fmla="*/ 304 h 312"/>
                <a:gd name="T10" fmla="*/ 692 w 720"/>
                <a:gd name="T11" fmla="*/ 300 h 312"/>
                <a:gd name="T12" fmla="*/ 708 w 720"/>
                <a:gd name="T13" fmla="*/ 287 h 312"/>
                <a:gd name="T14" fmla="*/ 718 w 720"/>
                <a:gd name="T15" fmla="*/ 270 h 312"/>
                <a:gd name="T16" fmla="*/ 720 w 720"/>
                <a:gd name="T17" fmla="*/ 239 h 312"/>
                <a:gd name="T18" fmla="*/ 710 w 720"/>
                <a:gd name="T19" fmla="*/ 209 h 312"/>
                <a:gd name="T20" fmla="*/ 687 w 720"/>
                <a:gd name="T21" fmla="*/ 185 h 312"/>
                <a:gd name="T22" fmla="*/ 651 w 720"/>
                <a:gd name="T23" fmla="*/ 169 h 312"/>
                <a:gd name="T24" fmla="*/ 618 w 720"/>
                <a:gd name="T25" fmla="*/ 141 h 312"/>
                <a:gd name="T26" fmla="*/ 661 w 720"/>
                <a:gd name="T27" fmla="*/ 115 h 312"/>
                <a:gd name="T28" fmla="*/ 677 w 720"/>
                <a:gd name="T29" fmla="*/ 88 h 312"/>
                <a:gd name="T30" fmla="*/ 675 w 720"/>
                <a:gd name="T31" fmla="*/ 67 h 312"/>
                <a:gd name="T32" fmla="*/ 663 w 720"/>
                <a:gd name="T33" fmla="*/ 48 h 312"/>
                <a:gd name="T34" fmla="*/ 644 w 720"/>
                <a:gd name="T35" fmla="*/ 36 h 312"/>
                <a:gd name="T36" fmla="*/ 615 w 720"/>
                <a:gd name="T37" fmla="*/ 32 h 312"/>
                <a:gd name="T38" fmla="*/ 588 w 720"/>
                <a:gd name="T39" fmla="*/ 36 h 312"/>
                <a:gd name="T40" fmla="*/ 561 w 720"/>
                <a:gd name="T41" fmla="*/ 53 h 312"/>
                <a:gd name="T42" fmla="*/ 508 w 720"/>
                <a:gd name="T43" fmla="*/ 123 h 312"/>
                <a:gd name="T44" fmla="*/ 493 w 720"/>
                <a:gd name="T45" fmla="*/ 64 h 312"/>
                <a:gd name="T46" fmla="*/ 468 w 720"/>
                <a:gd name="T47" fmla="*/ 45 h 312"/>
                <a:gd name="T48" fmla="*/ 444 w 720"/>
                <a:gd name="T49" fmla="*/ 61 h 312"/>
                <a:gd name="T50" fmla="*/ 427 w 720"/>
                <a:gd name="T51" fmla="*/ 109 h 312"/>
                <a:gd name="T52" fmla="*/ 401 w 720"/>
                <a:gd name="T53" fmla="*/ 60 h 312"/>
                <a:gd name="T54" fmla="*/ 360 w 720"/>
                <a:gd name="T55" fmla="*/ 25 h 312"/>
                <a:gd name="T56" fmla="*/ 302 w 720"/>
                <a:gd name="T57" fmla="*/ 2 h 312"/>
                <a:gd name="T58" fmla="*/ 255 w 720"/>
                <a:gd name="T59" fmla="*/ 2 h 312"/>
                <a:gd name="T60" fmla="*/ 222 w 720"/>
                <a:gd name="T61" fmla="*/ 19 h 312"/>
                <a:gd name="T62" fmla="*/ 222 w 720"/>
                <a:gd name="T63" fmla="*/ 57 h 312"/>
                <a:gd name="T64" fmla="*/ 258 w 720"/>
                <a:gd name="T65" fmla="*/ 106 h 312"/>
                <a:gd name="T66" fmla="*/ 218 w 720"/>
                <a:gd name="T67" fmla="*/ 102 h 312"/>
                <a:gd name="T68" fmla="*/ 143 w 720"/>
                <a:gd name="T69" fmla="*/ 84 h 312"/>
                <a:gd name="T70" fmla="*/ 75 w 720"/>
                <a:gd name="T71" fmla="*/ 85 h 312"/>
                <a:gd name="T72" fmla="*/ 26 w 720"/>
                <a:gd name="T73" fmla="*/ 102 h 312"/>
                <a:gd name="T74" fmla="*/ 2 w 720"/>
                <a:gd name="T75" fmla="*/ 130 h 312"/>
                <a:gd name="T76" fmla="*/ 7 w 720"/>
                <a:gd name="T77" fmla="*/ 165 h 312"/>
                <a:gd name="T78" fmla="*/ 48 w 720"/>
                <a:gd name="T79" fmla="*/ 202 h 312"/>
                <a:gd name="T80" fmla="*/ 155 w 720"/>
                <a:gd name="T81" fmla="*/ 243 h 312"/>
                <a:gd name="T82" fmla="*/ 73 w 720"/>
                <a:gd name="T83" fmla="*/ 263 h 312"/>
                <a:gd name="T84" fmla="*/ 55 w 720"/>
                <a:gd name="T85" fmla="*/ 294 h 312"/>
                <a:gd name="T86" fmla="*/ 81 w 720"/>
                <a:gd name="T87" fmla="*/ 312 h 312"/>
                <a:gd name="T88" fmla="*/ 136 w 720"/>
                <a:gd name="T89" fmla="*/ 295 h 312"/>
                <a:gd name="T90" fmla="*/ 252 w 720"/>
                <a:gd name="T91" fmla="*/ 254 h 312"/>
                <a:gd name="T92" fmla="*/ 329 w 720"/>
                <a:gd name="T93" fmla="*/ 251 h 312"/>
                <a:gd name="T94" fmla="*/ 382 w 720"/>
                <a:gd name="T95" fmla="*/ 268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20" h="312">
                  <a:moveTo>
                    <a:pt x="390" y="254"/>
                  </a:moveTo>
                  <a:lnTo>
                    <a:pt x="401" y="240"/>
                  </a:lnTo>
                  <a:lnTo>
                    <a:pt x="415" y="229"/>
                  </a:lnTo>
                  <a:lnTo>
                    <a:pt x="429" y="222"/>
                  </a:lnTo>
                  <a:lnTo>
                    <a:pt x="446" y="216"/>
                  </a:lnTo>
                  <a:lnTo>
                    <a:pt x="463" y="215"/>
                  </a:lnTo>
                  <a:lnTo>
                    <a:pt x="482" y="217"/>
                  </a:lnTo>
                  <a:lnTo>
                    <a:pt x="499" y="222"/>
                  </a:lnTo>
                  <a:lnTo>
                    <a:pt x="519" y="228"/>
                  </a:lnTo>
                  <a:lnTo>
                    <a:pt x="537" y="237"/>
                  </a:lnTo>
                  <a:lnTo>
                    <a:pt x="556" y="247"/>
                  </a:lnTo>
                  <a:lnTo>
                    <a:pt x="574" y="258"/>
                  </a:lnTo>
                  <a:lnTo>
                    <a:pt x="592" y="269"/>
                  </a:lnTo>
                  <a:lnTo>
                    <a:pt x="609" y="279"/>
                  </a:lnTo>
                  <a:lnTo>
                    <a:pt x="626" y="288"/>
                  </a:lnTo>
                  <a:lnTo>
                    <a:pt x="638" y="296"/>
                  </a:lnTo>
                  <a:lnTo>
                    <a:pt x="649" y="299"/>
                  </a:lnTo>
                  <a:lnTo>
                    <a:pt x="657" y="303"/>
                  </a:lnTo>
                  <a:lnTo>
                    <a:pt x="663" y="304"/>
                  </a:lnTo>
                  <a:lnTo>
                    <a:pt x="670" y="304"/>
                  </a:lnTo>
                  <a:lnTo>
                    <a:pt x="675" y="304"/>
                  </a:lnTo>
                  <a:lnTo>
                    <a:pt x="682" y="304"/>
                  </a:lnTo>
                  <a:lnTo>
                    <a:pt x="686" y="302"/>
                  </a:lnTo>
                  <a:lnTo>
                    <a:pt x="692" y="300"/>
                  </a:lnTo>
                  <a:lnTo>
                    <a:pt x="696" y="298"/>
                  </a:lnTo>
                  <a:lnTo>
                    <a:pt x="700" y="295"/>
                  </a:lnTo>
                  <a:lnTo>
                    <a:pt x="704" y="291"/>
                  </a:lnTo>
                  <a:lnTo>
                    <a:pt x="708" y="287"/>
                  </a:lnTo>
                  <a:lnTo>
                    <a:pt x="710" y="283"/>
                  </a:lnTo>
                  <a:lnTo>
                    <a:pt x="713" y="280"/>
                  </a:lnTo>
                  <a:lnTo>
                    <a:pt x="716" y="274"/>
                  </a:lnTo>
                  <a:lnTo>
                    <a:pt x="718" y="270"/>
                  </a:lnTo>
                  <a:lnTo>
                    <a:pt x="719" y="262"/>
                  </a:lnTo>
                  <a:lnTo>
                    <a:pt x="720" y="255"/>
                  </a:lnTo>
                  <a:lnTo>
                    <a:pt x="720" y="247"/>
                  </a:lnTo>
                  <a:lnTo>
                    <a:pt x="720" y="239"/>
                  </a:lnTo>
                  <a:lnTo>
                    <a:pt x="718" y="232"/>
                  </a:lnTo>
                  <a:lnTo>
                    <a:pt x="717" y="225"/>
                  </a:lnTo>
                  <a:lnTo>
                    <a:pt x="713" y="217"/>
                  </a:lnTo>
                  <a:lnTo>
                    <a:pt x="710" y="209"/>
                  </a:lnTo>
                  <a:lnTo>
                    <a:pt x="706" y="203"/>
                  </a:lnTo>
                  <a:lnTo>
                    <a:pt x="700" y="197"/>
                  </a:lnTo>
                  <a:lnTo>
                    <a:pt x="694" y="190"/>
                  </a:lnTo>
                  <a:lnTo>
                    <a:pt x="687" y="185"/>
                  </a:lnTo>
                  <a:lnTo>
                    <a:pt x="680" y="180"/>
                  </a:lnTo>
                  <a:lnTo>
                    <a:pt x="671" y="176"/>
                  </a:lnTo>
                  <a:lnTo>
                    <a:pt x="661" y="173"/>
                  </a:lnTo>
                  <a:lnTo>
                    <a:pt x="651" y="169"/>
                  </a:lnTo>
                  <a:lnTo>
                    <a:pt x="628" y="165"/>
                  </a:lnTo>
                  <a:lnTo>
                    <a:pt x="598" y="163"/>
                  </a:lnTo>
                  <a:lnTo>
                    <a:pt x="555" y="160"/>
                  </a:lnTo>
                  <a:lnTo>
                    <a:pt x="618" y="141"/>
                  </a:lnTo>
                  <a:lnTo>
                    <a:pt x="630" y="136"/>
                  </a:lnTo>
                  <a:lnTo>
                    <a:pt x="641" y="130"/>
                  </a:lnTo>
                  <a:lnTo>
                    <a:pt x="651" y="123"/>
                  </a:lnTo>
                  <a:lnTo>
                    <a:pt x="661" y="115"/>
                  </a:lnTo>
                  <a:lnTo>
                    <a:pt x="666" y="108"/>
                  </a:lnTo>
                  <a:lnTo>
                    <a:pt x="672" y="100"/>
                  </a:lnTo>
                  <a:lnTo>
                    <a:pt x="675" y="94"/>
                  </a:lnTo>
                  <a:lnTo>
                    <a:pt x="677" y="88"/>
                  </a:lnTo>
                  <a:lnTo>
                    <a:pt x="677" y="82"/>
                  </a:lnTo>
                  <a:lnTo>
                    <a:pt x="677" y="77"/>
                  </a:lnTo>
                  <a:lnTo>
                    <a:pt x="677" y="71"/>
                  </a:lnTo>
                  <a:lnTo>
                    <a:pt x="675" y="67"/>
                  </a:lnTo>
                  <a:lnTo>
                    <a:pt x="674" y="61"/>
                  </a:lnTo>
                  <a:lnTo>
                    <a:pt x="671" y="56"/>
                  </a:lnTo>
                  <a:lnTo>
                    <a:pt x="669" y="52"/>
                  </a:lnTo>
                  <a:lnTo>
                    <a:pt x="663" y="48"/>
                  </a:lnTo>
                  <a:lnTo>
                    <a:pt x="660" y="44"/>
                  </a:lnTo>
                  <a:lnTo>
                    <a:pt x="656" y="42"/>
                  </a:lnTo>
                  <a:lnTo>
                    <a:pt x="650" y="38"/>
                  </a:lnTo>
                  <a:lnTo>
                    <a:pt x="644" y="36"/>
                  </a:lnTo>
                  <a:lnTo>
                    <a:pt x="637" y="34"/>
                  </a:lnTo>
                  <a:lnTo>
                    <a:pt x="630" y="32"/>
                  </a:lnTo>
                  <a:lnTo>
                    <a:pt x="623" y="32"/>
                  </a:lnTo>
                  <a:lnTo>
                    <a:pt x="615" y="32"/>
                  </a:lnTo>
                  <a:lnTo>
                    <a:pt x="609" y="32"/>
                  </a:lnTo>
                  <a:lnTo>
                    <a:pt x="602" y="32"/>
                  </a:lnTo>
                  <a:lnTo>
                    <a:pt x="594" y="34"/>
                  </a:lnTo>
                  <a:lnTo>
                    <a:pt x="588" y="36"/>
                  </a:lnTo>
                  <a:lnTo>
                    <a:pt x="580" y="41"/>
                  </a:lnTo>
                  <a:lnTo>
                    <a:pt x="574" y="44"/>
                  </a:lnTo>
                  <a:lnTo>
                    <a:pt x="567" y="48"/>
                  </a:lnTo>
                  <a:lnTo>
                    <a:pt x="561" y="53"/>
                  </a:lnTo>
                  <a:lnTo>
                    <a:pt x="554" y="59"/>
                  </a:lnTo>
                  <a:lnTo>
                    <a:pt x="549" y="67"/>
                  </a:lnTo>
                  <a:lnTo>
                    <a:pt x="530" y="91"/>
                  </a:lnTo>
                  <a:lnTo>
                    <a:pt x="508" y="123"/>
                  </a:lnTo>
                  <a:lnTo>
                    <a:pt x="506" y="104"/>
                  </a:lnTo>
                  <a:lnTo>
                    <a:pt x="503" y="89"/>
                  </a:lnTo>
                  <a:lnTo>
                    <a:pt x="498" y="74"/>
                  </a:lnTo>
                  <a:lnTo>
                    <a:pt x="493" y="64"/>
                  </a:lnTo>
                  <a:lnTo>
                    <a:pt x="487" y="56"/>
                  </a:lnTo>
                  <a:lnTo>
                    <a:pt x="481" y="50"/>
                  </a:lnTo>
                  <a:lnTo>
                    <a:pt x="474" y="47"/>
                  </a:lnTo>
                  <a:lnTo>
                    <a:pt x="468" y="45"/>
                  </a:lnTo>
                  <a:lnTo>
                    <a:pt x="461" y="47"/>
                  </a:lnTo>
                  <a:lnTo>
                    <a:pt x="456" y="49"/>
                  </a:lnTo>
                  <a:lnTo>
                    <a:pt x="449" y="55"/>
                  </a:lnTo>
                  <a:lnTo>
                    <a:pt x="444" y="61"/>
                  </a:lnTo>
                  <a:lnTo>
                    <a:pt x="438" y="70"/>
                  </a:lnTo>
                  <a:lnTo>
                    <a:pt x="434" y="82"/>
                  </a:lnTo>
                  <a:lnTo>
                    <a:pt x="431" y="95"/>
                  </a:lnTo>
                  <a:lnTo>
                    <a:pt x="427" y="109"/>
                  </a:lnTo>
                  <a:lnTo>
                    <a:pt x="423" y="95"/>
                  </a:lnTo>
                  <a:lnTo>
                    <a:pt x="418" y="83"/>
                  </a:lnTo>
                  <a:lnTo>
                    <a:pt x="409" y="71"/>
                  </a:lnTo>
                  <a:lnTo>
                    <a:pt x="401" y="60"/>
                  </a:lnTo>
                  <a:lnTo>
                    <a:pt x="391" y="50"/>
                  </a:lnTo>
                  <a:lnTo>
                    <a:pt x="382" y="42"/>
                  </a:lnTo>
                  <a:lnTo>
                    <a:pt x="372" y="32"/>
                  </a:lnTo>
                  <a:lnTo>
                    <a:pt x="360" y="25"/>
                  </a:lnTo>
                  <a:lnTo>
                    <a:pt x="344" y="18"/>
                  </a:lnTo>
                  <a:lnTo>
                    <a:pt x="329" y="11"/>
                  </a:lnTo>
                  <a:lnTo>
                    <a:pt x="314" y="6"/>
                  </a:lnTo>
                  <a:lnTo>
                    <a:pt x="302" y="2"/>
                  </a:lnTo>
                  <a:lnTo>
                    <a:pt x="289" y="1"/>
                  </a:lnTo>
                  <a:lnTo>
                    <a:pt x="276" y="0"/>
                  </a:lnTo>
                  <a:lnTo>
                    <a:pt x="265" y="0"/>
                  </a:lnTo>
                  <a:lnTo>
                    <a:pt x="255" y="2"/>
                  </a:lnTo>
                  <a:lnTo>
                    <a:pt x="245" y="5"/>
                  </a:lnTo>
                  <a:lnTo>
                    <a:pt x="236" y="8"/>
                  </a:lnTo>
                  <a:lnTo>
                    <a:pt x="228" y="12"/>
                  </a:lnTo>
                  <a:lnTo>
                    <a:pt x="222" y="19"/>
                  </a:lnTo>
                  <a:lnTo>
                    <a:pt x="218" y="28"/>
                  </a:lnTo>
                  <a:lnTo>
                    <a:pt x="217" y="37"/>
                  </a:lnTo>
                  <a:lnTo>
                    <a:pt x="219" y="47"/>
                  </a:lnTo>
                  <a:lnTo>
                    <a:pt x="222" y="57"/>
                  </a:lnTo>
                  <a:lnTo>
                    <a:pt x="228" y="67"/>
                  </a:lnTo>
                  <a:lnTo>
                    <a:pt x="234" y="79"/>
                  </a:lnTo>
                  <a:lnTo>
                    <a:pt x="245" y="92"/>
                  </a:lnTo>
                  <a:lnTo>
                    <a:pt x="258" y="106"/>
                  </a:lnTo>
                  <a:lnTo>
                    <a:pt x="292" y="136"/>
                  </a:lnTo>
                  <a:lnTo>
                    <a:pt x="253" y="115"/>
                  </a:lnTo>
                  <a:lnTo>
                    <a:pt x="236" y="108"/>
                  </a:lnTo>
                  <a:lnTo>
                    <a:pt x="218" y="102"/>
                  </a:lnTo>
                  <a:lnTo>
                    <a:pt x="199" y="95"/>
                  </a:lnTo>
                  <a:lnTo>
                    <a:pt x="183" y="92"/>
                  </a:lnTo>
                  <a:lnTo>
                    <a:pt x="162" y="88"/>
                  </a:lnTo>
                  <a:lnTo>
                    <a:pt x="143" y="84"/>
                  </a:lnTo>
                  <a:lnTo>
                    <a:pt x="125" y="82"/>
                  </a:lnTo>
                  <a:lnTo>
                    <a:pt x="108" y="82"/>
                  </a:lnTo>
                  <a:lnTo>
                    <a:pt x="90" y="83"/>
                  </a:lnTo>
                  <a:lnTo>
                    <a:pt x="75" y="85"/>
                  </a:lnTo>
                  <a:lnTo>
                    <a:pt x="61" y="89"/>
                  </a:lnTo>
                  <a:lnTo>
                    <a:pt x="48" y="92"/>
                  </a:lnTo>
                  <a:lnTo>
                    <a:pt x="36" y="96"/>
                  </a:lnTo>
                  <a:lnTo>
                    <a:pt x="26" y="102"/>
                  </a:lnTo>
                  <a:lnTo>
                    <a:pt x="17" y="108"/>
                  </a:lnTo>
                  <a:lnTo>
                    <a:pt x="10" y="115"/>
                  </a:lnTo>
                  <a:lnTo>
                    <a:pt x="5" y="121"/>
                  </a:lnTo>
                  <a:lnTo>
                    <a:pt x="2" y="130"/>
                  </a:lnTo>
                  <a:lnTo>
                    <a:pt x="0" y="138"/>
                  </a:lnTo>
                  <a:lnTo>
                    <a:pt x="0" y="148"/>
                  </a:lnTo>
                  <a:lnTo>
                    <a:pt x="3" y="156"/>
                  </a:lnTo>
                  <a:lnTo>
                    <a:pt x="7" y="165"/>
                  </a:lnTo>
                  <a:lnTo>
                    <a:pt x="14" y="174"/>
                  </a:lnTo>
                  <a:lnTo>
                    <a:pt x="22" y="184"/>
                  </a:lnTo>
                  <a:lnTo>
                    <a:pt x="33" y="192"/>
                  </a:lnTo>
                  <a:lnTo>
                    <a:pt x="48" y="202"/>
                  </a:lnTo>
                  <a:lnTo>
                    <a:pt x="63" y="210"/>
                  </a:lnTo>
                  <a:lnTo>
                    <a:pt x="83" y="220"/>
                  </a:lnTo>
                  <a:lnTo>
                    <a:pt x="103" y="227"/>
                  </a:lnTo>
                  <a:lnTo>
                    <a:pt x="155" y="243"/>
                  </a:lnTo>
                  <a:lnTo>
                    <a:pt x="127" y="246"/>
                  </a:lnTo>
                  <a:lnTo>
                    <a:pt x="104" y="250"/>
                  </a:lnTo>
                  <a:lnTo>
                    <a:pt x="86" y="257"/>
                  </a:lnTo>
                  <a:lnTo>
                    <a:pt x="73" y="263"/>
                  </a:lnTo>
                  <a:lnTo>
                    <a:pt x="63" y="271"/>
                  </a:lnTo>
                  <a:lnTo>
                    <a:pt x="57" y="279"/>
                  </a:lnTo>
                  <a:lnTo>
                    <a:pt x="55" y="287"/>
                  </a:lnTo>
                  <a:lnTo>
                    <a:pt x="55" y="294"/>
                  </a:lnTo>
                  <a:lnTo>
                    <a:pt x="59" y="299"/>
                  </a:lnTo>
                  <a:lnTo>
                    <a:pt x="65" y="306"/>
                  </a:lnTo>
                  <a:lnTo>
                    <a:pt x="73" y="309"/>
                  </a:lnTo>
                  <a:lnTo>
                    <a:pt x="81" y="312"/>
                  </a:lnTo>
                  <a:lnTo>
                    <a:pt x="92" y="311"/>
                  </a:lnTo>
                  <a:lnTo>
                    <a:pt x="103" y="309"/>
                  </a:lnTo>
                  <a:lnTo>
                    <a:pt x="116" y="304"/>
                  </a:lnTo>
                  <a:lnTo>
                    <a:pt x="136" y="295"/>
                  </a:lnTo>
                  <a:lnTo>
                    <a:pt x="164" y="280"/>
                  </a:lnTo>
                  <a:lnTo>
                    <a:pt x="197" y="268"/>
                  </a:lnTo>
                  <a:lnTo>
                    <a:pt x="226" y="259"/>
                  </a:lnTo>
                  <a:lnTo>
                    <a:pt x="252" y="254"/>
                  </a:lnTo>
                  <a:lnTo>
                    <a:pt x="275" y="251"/>
                  </a:lnTo>
                  <a:lnTo>
                    <a:pt x="296" y="250"/>
                  </a:lnTo>
                  <a:lnTo>
                    <a:pt x="314" y="250"/>
                  </a:lnTo>
                  <a:lnTo>
                    <a:pt x="329" y="251"/>
                  </a:lnTo>
                  <a:lnTo>
                    <a:pt x="342" y="255"/>
                  </a:lnTo>
                  <a:lnTo>
                    <a:pt x="354" y="257"/>
                  </a:lnTo>
                  <a:lnTo>
                    <a:pt x="368" y="262"/>
                  </a:lnTo>
                  <a:lnTo>
                    <a:pt x="382" y="268"/>
                  </a:lnTo>
                  <a:lnTo>
                    <a:pt x="390" y="254"/>
                  </a:lnTo>
                  <a:close/>
                </a:path>
              </a:pathLst>
            </a:custGeom>
            <a:solidFill>
              <a:srgbClr val="FFFFFF"/>
            </a:solidFill>
            <a:ln w="1588">
              <a:solidFill>
                <a:srgbClr val="000000"/>
              </a:solidFill>
              <a:prstDash val="solid"/>
              <a:round/>
              <a:headEnd/>
              <a:tailEnd/>
            </a:ln>
          </p:spPr>
          <p:txBody>
            <a:bodyPr/>
            <a:lstStyle/>
            <a:p>
              <a:endParaRPr lang="en-MY"/>
            </a:p>
          </p:txBody>
        </p:sp>
        <p:sp>
          <p:nvSpPr>
            <p:cNvPr id="50237" name="Freeform 61"/>
            <p:cNvSpPr>
              <a:spLocks/>
            </p:cNvSpPr>
            <p:nvPr/>
          </p:nvSpPr>
          <p:spPr bwMode="auto">
            <a:xfrm>
              <a:off x="3139" y="3076"/>
              <a:ext cx="218" cy="95"/>
            </a:xfrm>
            <a:custGeom>
              <a:avLst/>
              <a:gdLst>
                <a:gd name="T0" fmla="*/ 0 w 218"/>
                <a:gd name="T1" fmla="*/ 95 h 95"/>
                <a:gd name="T2" fmla="*/ 27 w 218"/>
                <a:gd name="T3" fmla="*/ 68 h 95"/>
                <a:gd name="T4" fmla="*/ 53 w 218"/>
                <a:gd name="T5" fmla="*/ 46 h 95"/>
                <a:gd name="T6" fmla="*/ 78 w 218"/>
                <a:gd name="T7" fmla="*/ 30 h 95"/>
                <a:gd name="T8" fmla="*/ 103 w 218"/>
                <a:gd name="T9" fmla="*/ 16 h 95"/>
                <a:gd name="T10" fmla="*/ 125 w 218"/>
                <a:gd name="T11" fmla="*/ 7 h 95"/>
                <a:gd name="T12" fmla="*/ 146 w 218"/>
                <a:gd name="T13" fmla="*/ 2 h 95"/>
                <a:gd name="T14" fmla="*/ 165 w 218"/>
                <a:gd name="T15" fmla="*/ 0 h 95"/>
                <a:gd name="T16" fmla="*/ 181 w 218"/>
                <a:gd name="T17" fmla="*/ 0 h 95"/>
                <a:gd name="T18" fmla="*/ 192 w 218"/>
                <a:gd name="T19" fmla="*/ 1 h 95"/>
                <a:gd name="T20" fmla="*/ 203 w 218"/>
                <a:gd name="T21" fmla="*/ 5 h 95"/>
                <a:gd name="T22" fmla="*/ 210 w 218"/>
                <a:gd name="T23" fmla="*/ 10 h 95"/>
                <a:gd name="T24" fmla="*/ 216 w 218"/>
                <a:gd name="T25" fmla="*/ 18 h 95"/>
                <a:gd name="T26" fmla="*/ 218 w 218"/>
                <a:gd name="T27" fmla="*/ 28 h 95"/>
                <a:gd name="T28" fmla="*/ 217 w 218"/>
                <a:gd name="T29" fmla="*/ 36 h 95"/>
                <a:gd name="T30" fmla="*/ 215 w 218"/>
                <a:gd name="T31" fmla="*/ 45 h 95"/>
                <a:gd name="T32" fmla="*/ 208 w 218"/>
                <a:gd name="T33" fmla="*/ 53 h 95"/>
                <a:gd name="T34" fmla="*/ 203 w 218"/>
                <a:gd name="T35" fmla="*/ 57 h 95"/>
                <a:gd name="T36" fmla="*/ 194 w 218"/>
                <a:gd name="T37" fmla="*/ 61 h 95"/>
                <a:gd name="T38" fmla="*/ 185 w 218"/>
                <a:gd name="T39" fmla="*/ 63 h 95"/>
                <a:gd name="T40" fmla="*/ 178 w 218"/>
                <a:gd name="T41" fmla="*/ 64 h 95"/>
                <a:gd name="T42" fmla="*/ 169 w 218"/>
                <a:gd name="T43" fmla="*/ 64 h 95"/>
                <a:gd name="T44" fmla="*/ 159 w 218"/>
                <a:gd name="T45" fmla="*/ 63 h 95"/>
                <a:gd name="T46" fmla="*/ 148 w 218"/>
                <a:gd name="T47" fmla="*/ 61 h 95"/>
                <a:gd name="T48" fmla="*/ 136 w 218"/>
                <a:gd name="T49" fmla="*/ 61 h 95"/>
                <a:gd name="T50" fmla="*/ 125 w 218"/>
                <a:gd name="T51" fmla="*/ 61 h 95"/>
                <a:gd name="T52" fmla="*/ 111 w 218"/>
                <a:gd name="T53" fmla="*/ 61 h 95"/>
                <a:gd name="T54" fmla="*/ 98 w 218"/>
                <a:gd name="T55" fmla="*/ 61 h 95"/>
                <a:gd name="T56" fmla="*/ 83 w 218"/>
                <a:gd name="T57" fmla="*/ 64 h 95"/>
                <a:gd name="T58" fmla="*/ 67 w 218"/>
                <a:gd name="T59" fmla="*/ 67 h 95"/>
                <a:gd name="T60" fmla="*/ 51 w 218"/>
                <a:gd name="T61" fmla="*/ 71 h 95"/>
                <a:gd name="T62" fmla="*/ 35 w 218"/>
                <a:gd name="T63" fmla="*/ 77 h 95"/>
                <a:gd name="T64" fmla="*/ 17 w 218"/>
                <a:gd name="T65" fmla="*/ 85 h 95"/>
                <a:gd name="T66" fmla="*/ 0 w 218"/>
                <a:gd name="T6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8" h="95">
                  <a:moveTo>
                    <a:pt x="0" y="95"/>
                  </a:moveTo>
                  <a:lnTo>
                    <a:pt x="27" y="68"/>
                  </a:lnTo>
                  <a:lnTo>
                    <a:pt x="53" y="46"/>
                  </a:lnTo>
                  <a:lnTo>
                    <a:pt x="78" y="30"/>
                  </a:lnTo>
                  <a:lnTo>
                    <a:pt x="103" y="16"/>
                  </a:lnTo>
                  <a:lnTo>
                    <a:pt x="125" y="7"/>
                  </a:lnTo>
                  <a:lnTo>
                    <a:pt x="146" y="2"/>
                  </a:lnTo>
                  <a:lnTo>
                    <a:pt x="165" y="0"/>
                  </a:lnTo>
                  <a:lnTo>
                    <a:pt x="181" y="0"/>
                  </a:lnTo>
                  <a:lnTo>
                    <a:pt x="192" y="1"/>
                  </a:lnTo>
                  <a:lnTo>
                    <a:pt x="203" y="5"/>
                  </a:lnTo>
                  <a:lnTo>
                    <a:pt x="210" y="10"/>
                  </a:lnTo>
                  <a:lnTo>
                    <a:pt x="216" y="18"/>
                  </a:lnTo>
                  <a:lnTo>
                    <a:pt x="218" y="28"/>
                  </a:lnTo>
                  <a:lnTo>
                    <a:pt x="217" y="36"/>
                  </a:lnTo>
                  <a:lnTo>
                    <a:pt x="215" y="45"/>
                  </a:lnTo>
                  <a:lnTo>
                    <a:pt x="208" y="53"/>
                  </a:lnTo>
                  <a:lnTo>
                    <a:pt x="203" y="57"/>
                  </a:lnTo>
                  <a:lnTo>
                    <a:pt x="194" y="61"/>
                  </a:lnTo>
                  <a:lnTo>
                    <a:pt x="185" y="63"/>
                  </a:lnTo>
                  <a:lnTo>
                    <a:pt x="178" y="64"/>
                  </a:lnTo>
                  <a:lnTo>
                    <a:pt x="169" y="64"/>
                  </a:lnTo>
                  <a:lnTo>
                    <a:pt x="159" y="63"/>
                  </a:lnTo>
                  <a:lnTo>
                    <a:pt x="148" y="61"/>
                  </a:lnTo>
                  <a:lnTo>
                    <a:pt x="136" y="61"/>
                  </a:lnTo>
                  <a:lnTo>
                    <a:pt x="125" y="61"/>
                  </a:lnTo>
                  <a:lnTo>
                    <a:pt x="111" y="61"/>
                  </a:lnTo>
                  <a:lnTo>
                    <a:pt x="98" y="61"/>
                  </a:lnTo>
                  <a:lnTo>
                    <a:pt x="83" y="64"/>
                  </a:lnTo>
                  <a:lnTo>
                    <a:pt x="67" y="67"/>
                  </a:lnTo>
                  <a:lnTo>
                    <a:pt x="51" y="71"/>
                  </a:lnTo>
                  <a:lnTo>
                    <a:pt x="35" y="77"/>
                  </a:lnTo>
                  <a:lnTo>
                    <a:pt x="17" y="85"/>
                  </a:lnTo>
                  <a:lnTo>
                    <a:pt x="0" y="95"/>
                  </a:lnTo>
                  <a:close/>
                </a:path>
              </a:pathLst>
            </a:custGeom>
            <a:solidFill>
              <a:srgbClr val="FFFFFF"/>
            </a:solidFill>
            <a:ln w="1588">
              <a:solidFill>
                <a:srgbClr val="000000"/>
              </a:solidFill>
              <a:prstDash val="solid"/>
              <a:round/>
              <a:headEnd/>
              <a:tailEnd/>
            </a:ln>
          </p:spPr>
          <p:txBody>
            <a:bodyPr/>
            <a:lstStyle/>
            <a:p>
              <a:endParaRPr lang="en-MY"/>
            </a:p>
          </p:txBody>
        </p:sp>
        <p:sp>
          <p:nvSpPr>
            <p:cNvPr id="50238" name="Freeform 62"/>
            <p:cNvSpPr>
              <a:spLocks/>
            </p:cNvSpPr>
            <p:nvPr/>
          </p:nvSpPr>
          <p:spPr bwMode="auto">
            <a:xfrm>
              <a:off x="1880" y="3752"/>
              <a:ext cx="520" cy="37"/>
            </a:xfrm>
            <a:custGeom>
              <a:avLst/>
              <a:gdLst>
                <a:gd name="T0" fmla="*/ 0 w 520"/>
                <a:gd name="T1" fmla="*/ 14 h 37"/>
                <a:gd name="T2" fmla="*/ 11 w 520"/>
                <a:gd name="T3" fmla="*/ 25 h 37"/>
                <a:gd name="T4" fmla="*/ 29 w 520"/>
                <a:gd name="T5" fmla="*/ 32 h 37"/>
                <a:gd name="T6" fmla="*/ 52 w 520"/>
                <a:gd name="T7" fmla="*/ 35 h 37"/>
                <a:gd name="T8" fmla="*/ 80 w 520"/>
                <a:gd name="T9" fmla="*/ 37 h 37"/>
                <a:gd name="T10" fmla="*/ 108 w 520"/>
                <a:gd name="T11" fmla="*/ 33 h 37"/>
                <a:gd name="T12" fmla="*/ 139 w 520"/>
                <a:gd name="T13" fmla="*/ 26 h 37"/>
                <a:gd name="T14" fmla="*/ 166 w 520"/>
                <a:gd name="T15" fmla="*/ 16 h 37"/>
                <a:gd name="T16" fmla="*/ 191 w 520"/>
                <a:gd name="T17" fmla="*/ 0 h 37"/>
                <a:gd name="T18" fmla="*/ 201 w 520"/>
                <a:gd name="T19" fmla="*/ 9 h 37"/>
                <a:gd name="T20" fmla="*/ 212 w 520"/>
                <a:gd name="T21" fmla="*/ 15 h 37"/>
                <a:gd name="T22" fmla="*/ 223 w 520"/>
                <a:gd name="T23" fmla="*/ 19 h 37"/>
                <a:gd name="T24" fmla="*/ 236 w 520"/>
                <a:gd name="T25" fmla="*/ 20 h 37"/>
                <a:gd name="T26" fmla="*/ 248 w 520"/>
                <a:gd name="T27" fmla="*/ 19 h 37"/>
                <a:gd name="T28" fmla="*/ 261 w 520"/>
                <a:gd name="T29" fmla="*/ 16 h 37"/>
                <a:gd name="T30" fmla="*/ 274 w 520"/>
                <a:gd name="T31" fmla="*/ 13 h 37"/>
                <a:gd name="T32" fmla="*/ 287 w 520"/>
                <a:gd name="T33" fmla="*/ 7 h 37"/>
                <a:gd name="T34" fmla="*/ 302 w 520"/>
                <a:gd name="T35" fmla="*/ 20 h 37"/>
                <a:gd name="T36" fmla="*/ 319 w 520"/>
                <a:gd name="T37" fmla="*/ 28 h 37"/>
                <a:gd name="T38" fmla="*/ 339 w 520"/>
                <a:gd name="T39" fmla="*/ 32 h 37"/>
                <a:gd name="T40" fmla="*/ 358 w 520"/>
                <a:gd name="T41" fmla="*/ 33 h 37"/>
                <a:gd name="T42" fmla="*/ 379 w 520"/>
                <a:gd name="T43" fmla="*/ 29 h 37"/>
                <a:gd name="T44" fmla="*/ 400 w 520"/>
                <a:gd name="T45" fmla="*/ 23 h 37"/>
                <a:gd name="T46" fmla="*/ 418 w 520"/>
                <a:gd name="T47" fmla="*/ 16 h 37"/>
                <a:gd name="T48" fmla="*/ 437 w 520"/>
                <a:gd name="T49" fmla="*/ 7 h 37"/>
                <a:gd name="T50" fmla="*/ 448 w 520"/>
                <a:gd name="T51" fmla="*/ 14 h 37"/>
                <a:gd name="T52" fmla="*/ 459 w 520"/>
                <a:gd name="T53" fmla="*/ 17 h 37"/>
                <a:gd name="T54" fmla="*/ 470 w 520"/>
                <a:gd name="T55" fmla="*/ 19 h 37"/>
                <a:gd name="T56" fmla="*/ 479 w 520"/>
                <a:gd name="T57" fmla="*/ 19 h 37"/>
                <a:gd name="T58" fmla="*/ 489 w 520"/>
                <a:gd name="T59" fmla="*/ 17 h 37"/>
                <a:gd name="T60" fmla="*/ 500 w 520"/>
                <a:gd name="T61" fmla="*/ 14 h 37"/>
                <a:gd name="T62" fmla="*/ 509 w 520"/>
                <a:gd name="T63" fmla="*/ 12 h 37"/>
                <a:gd name="T64" fmla="*/ 520 w 520"/>
                <a:gd name="T65" fmla="*/ 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0" h="37">
                  <a:moveTo>
                    <a:pt x="0" y="14"/>
                  </a:moveTo>
                  <a:lnTo>
                    <a:pt x="11" y="25"/>
                  </a:lnTo>
                  <a:lnTo>
                    <a:pt x="29" y="32"/>
                  </a:lnTo>
                  <a:lnTo>
                    <a:pt x="52" y="35"/>
                  </a:lnTo>
                  <a:lnTo>
                    <a:pt x="80" y="37"/>
                  </a:lnTo>
                  <a:lnTo>
                    <a:pt x="108" y="33"/>
                  </a:lnTo>
                  <a:lnTo>
                    <a:pt x="139" y="26"/>
                  </a:lnTo>
                  <a:lnTo>
                    <a:pt x="166" y="16"/>
                  </a:lnTo>
                  <a:lnTo>
                    <a:pt x="191" y="0"/>
                  </a:lnTo>
                  <a:lnTo>
                    <a:pt x="201" y="9"/>
                  </a:lnTo>
                  <a:lnTo>
                    <a:pt x="212" y="15"/>
                  </a:lnTo>
                  <a:lnTo>
                    <a:pt x="223" y="19"/>
                  </a:lnTo>
                  <a:lnTo>
                    <a:pt x="236" y="20"/>
                  </a:lnTo>
                  <a:lnTo>
                    <a:pt x="248" y="19"/>
                  </a:lnTo>
                  <a:lnTo>
                    <a:pt x="261" y="16"/>
                  </a:lnTo>
                  <a:lnTo>
                    <a:pt x="274" y="13"/>
                  </a:lnTo>
                  <a:lnTo>
                    <a:pt x="287" y="7"/>
                  </a:lnTo>
                  <a:lnTo>
                    <a:pt x="302" y="20"/>
                  </a:lnTo>
                  <a:lnTo>
                    <a:pt x="319" y="28"/>
                  </a:lnTo>
                  <a:lnTo>
                    <a:pt x="339" y="32"/>
                  </a:lnTo>
                  <a:lnTo>
                    <a:pt x="358" y="33"/>
                  </a:lnTo>
                  <a:lnTo>
                    <a:pt x="379" y="29"/>
                  </a:lnTo>
                  <a:lnTo>
                    <a:pt x="400" y="23"/>
                  </a:lnTo>
                  <a:lnTo>
                    <a:pt x="418" y="16"/>
                  </a:lnTo>
                  <a:lnTo>
                    <a:pt x="437" y="7"/>
                  </a:lnTo>
                  <a:lnTo>
                    <a:pt x="448" y="14"/>
                  </a:lnTo>
                  <a:lnTo>
                    <a:pt x="459" y="17"/>
                  </a:lnTo>
                  <a:lnTo>
                    <a:pt x="470" y="19"/>
                  </a:lnTo>
                  <a:lnTo>
                    <a:pt x="479" y="19"/>
                  </a:lnTo>
                  <a:lnTo>
                    <a:pt x="489" y="17"/>
                  </a:lnTo>
                  <a:lnTo>
                    <a:pt x="500" y="14"/>
                  </a:lnTo>
                  <a:lnTo>
                    <a:pt x="509" y="12"/>
                  </a:lnTo>
                  <a:lnTo>
                    <a:pt x="520" y="7"/>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sp>
          <p:nvSpPr>
            <p:cNvPr id="50239" name="Freeform 63"/>
            <p:cNvSpPr>
              <a:spLocks/>
            </p:cNvSpPr>
            <p:nvPr/>
          </p:nvSpPr>
          <p:spPr bwMode="auto">
            <a:xfrm>
              <a:off x="2557" y="3629"/>
              <a:ext cx="664" cy="61"/>
            </a:xfrm>
            <a:custGeom>
              <a:avLst/>
              <a:gdLst>
                <a:gd name="T0" fmla="*/ 0 w 664"/>
                <a:gd name="T1" fmla="*/ 23 h 61"/>
                <a:gd name="T2" fmla="*/ 9 w 664"/>
                <a:gd name="T3" fmla="*/ 38 h 61"/>
                <a:gd name="T4" fmla="*/ 26 w 664"/>
                <a:gd name="T5" fmla="*/ 48 h 61"/>
                <a:gd name="T6" fmla="*/ 48 w 664"/>
                <a:gd name="T7" fmla="*/ 55 h 61"/>
                <a:gd name="T8" fmla="*/ 72 w 664"/>
                <a:gd name="T9" fmla="*/ 59 h 61"/>
                <a:gd name="T10" fmla="*/ 97 w 664"/>
                <a:gd name="T11" fmla="*/ 56 h 61"/>
                <a:gd name="T12" fmla="*/ 121 w 664"/>
                <a:gd name="T13" fmla="*/ 51 h 61"/>
                <a:gd name="T14" fmla="*/ 142 w 664"/>
                <a:gd name="T15" fmla="*/ 39 h 61"/>
                <a:gd name="T16" fmla="*/ 159 w 664"/>
                <a:gd name="T17" fmla="*/ 21 h 61"/>
                <a:gd name="T18" fmla="*/ 166 w 664"/>
                <a:gd name="T19" fmla="*/ 39 h 61"/>
                <a:gd name="T20" fmla="*/ 174 w 664"/>
                <a:gd name="T21" fmla="*/ 45 h 61"/>
                <a:gd name="T22" fmla="*/ 182 w 664"/>
                <a:gd name="T23" fmla="*/ 52 h 61"/>
                <a:gd name="T24" fmla="*/ 194 w 664"/>
                <a:gd name="T25" fmla="*/ 55 h 61"/>
                <a:gd name="T26" fmla="*/ 207 w 664"/>
                <a:gd name="T27" fmla="*/ 59 h 61"/>
                <a:gd name="T28" fmla="*/ 222 w 664"/>
                <a:gd name="T29" fmla="*/ 61 h 61"/>
                <a:gd name="T30" fmla="*/ 238 w 664"/>
                <a:gd name="T31" fmla="*/ 61 h 61"/>
                <a:gd name="T32" fmla="*/ 254 w 664"/>
                <a:gd name="T33" fmla="*/ 59 h 61"/>
                <a:gd name="T34" fmla="*/ 271 w 664"/>
                <a:gd name="T35" fmla="*/ 55 h 61"/>
                <a:gd name="T36" fmla="*/ 287 w 664"/>
                <a:gd name="T37" fmla="*/ 52 h 61"/>
                <a:gd name="T38" fmla="*/ 303 w 664"/>
                <a:gd name="T39" fmla="*/ 44 h 61"/>
                <a:gd name="T40" fmla="*/ 319 w 664"/>
                <a:gd name="T41" fmla="*/ 37 h 61"/>
                <a:gd name="T42" fmla="*/ 334 w 664"/>
                <a:gd name="T43" fmla="*/ 26 h 61"/>
                <a:gd name="T44" fmla="*/ 346 w 664"/>
                <a:gd name="T45" fmla="*/ 14 h 61"/>
                <a:gd name="T46" fmla="*/ 358 w 664"/>
                <a:gd name="T47" fmla="*/ 0 h 61"/>
                <a:gd name="T48" fmla="*/ 366 w 664"/>
                <a:gd name="T49" fmla="*/ 14 h 61"/>
                <a:gd name="T50" fmla="*/ 374 w 664"/>
                <a:gd name="T51" fmla="*/ 26 h 61"/>
                <a:gd name="T52" fmla="*/ 386 w 664"/>
                <a:gd name="T53" fmla="*/ 35 h 61"/>
                <a:gd name="T54" fmla="*/ 398 w 664"/>
                <a:gd name="T55" fmla="*/ 42 h 61"/>
                <a:gd name="T56" fmla="*/ 413 w 664"/>
                <a:gd name="T57" fmla="*/ 49 h 61"/>
                <a:gd name="T58" fmla="*/ 427 w 664"/>
                <a:gd name="T59" fmla="*/ 52 h 61"/>
                <a:gd name="T60" fmla="*/ 443 w 664"/>
                <a:gd name="T61" fmla="*/ 54 h 61"/>
                <a:gd name="T62" fmla="*/ 458 w 664"/>
                <a:gd name="T63" fmla="*/ 55 h 61"/>
                <a:gd name="T64" fmla="*/ 475 w 664"/>
                <a:gd name="T65" fmla="*/ 55 h 61"/>
                <a:gd name="T66" fmla="*/ 490 w 664"/>
                <a:gd name="T67" fmla="*/ 54 h 61"/>
                <a:gd name="T68" fmla="*/ 505 w 664"/>
                <a:gd name="T69" fmla="*/ 52 h 61"/>
                <a:gd name="T70" fmla="*/ 520 w 664"/>
                <a:gd name="T71" fmla="*/ 48 h 61"/>
                <a:gd name="T72" fmla="*/ 533 w 664"/>
                <a:gd name="T73" fmla="*/ 43 h 61"/>
                <a:gd name="T74" fmla="*/ 545 w 664"/>
                <a:gd name="T75" fmla="*/ 38 h 61"/>
                <a:gd name="T76" fmla="*/ 564 w 664"/>
                <a:gd name="T77" fmla="*/ 27 h 61"/>
                <a:gd name="T78" fmla="*/ 571 w 664"/>
                <a:gd name="T79" fmla="*/ 37 h 61"/>
                <a:gd name="T80" fmla="*/ 583 w 664"/>
                <a:gd name="T81" fmla="*/ 42 h 61"/>
                <a:gd name="T82" fmla="*/ 597 w 664"/>
                <a:gd name="T83" fmla="*/ 47 h 61"/>
                <a:gd name="T84" fmla="*/ 613 w 664"/>
                <a:gd name="T85" fmla="*/ 48 h 61"/>
                <a:gd name="T86" fmla="*/ 630 w 664"/>
                <a:gd name="T87" fmla="*/ 47 h 61"/>
                <a:gd name="T88" fmla="*/ 644 w 664"/>
                <a:gd name="T89" fmla="*/ 43 h 61"/>
                <a:gd name="T90" fmla="*/ 656 w 664"/>
                <a:gd name="T91" fmla="*/ 38 h 61"/>
                <a:gd name="T92" fmla="*/ 664 w 664"/>
                <a:gd name="T93" fmla="*/ 2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64" h="61">
                  <a:moveTo>
                    <a:pt x="0" y="23"/>
                  </a:moveTo>
                  <a:lnTo>
                    <a:pt x="9" y="38"/>
                  </a:lnTo>
                  <a:lnTo>
                    <a:pt x="26" y="48"/>
                  </a:lnTo>
                  <a:lnTo>
                    <a:pt x="48" y="55"/>
                  </a:lnTo>
                  <a:lnTo>
                    <a:pt x="72" y="59"/>
                  </a:lnTo>
                  <a:lnTo>
                    <a:pt x="97" y="56"/>
                  </a:lnTo>
                  <a:lnTo>
                    <a:pt x="121" y="51"/>
                  </a:lnTo>
                  <a:lnTo>
                    <a:pt x="142" y="39"/>
                  </a:lnTo>
                  <a:lnTo>
                    <a:pt x="159" y="21"/>
                  </a:lnTo>
                  <a:lnTo>
                    <a:pt x="166" y="39"/>
                  </a:lnTo>
                  <a:lnTo>
                    <a:pt x="174" y="45"/>
                  </a:lnTo>
                  <a:lnTo>
                    <a:pt x="182" y="52"/>
                  </a:lnTo>
                  <a:lnTo>
                    <a:pt x="194" y="55"/>
                  </a:lnTo>
                  <a:lnTo>
                    <a:pt x="207" y="59"/>
                  </a:lnTo>
                  <a:lnTo>
                    <a:pt x="222" y="61"/>
                  </a:lnTo>
                  <a:lnTo>
                    <a:pt x="238" y="61"/>
                  </a:lnTo>
                  <a:lnTo>
                    <a:pt x="254" y="59"/>
                  </a:lnTo>
                  <a:lnTo>
                    <a:pt x="271" y="55"/>
                  </a:lnTo>
                  <a:lnTo>
                    <a:pt x="287" y="52"/>
                  </a:lnTo>
                  <a:lnTo>
                    <a:pt x="303" y="44"/>
                  </a:lnTo>
                  <a:lnTo>
                    <a:pt x="319" y="37"/>
                  </a:lnTo>
                  <a:lnTo>
                    <a:pt x="334" y="26"/>
                  </a:lnTo>
                  <a:lnTo>
                    <a:pt x="346" y="14"/>
                  </a:lnTo>
                  <a:lnTo>
                    <a:pt x="358" y="0"/>
                  </a:lnTo>
                  <a:lnTo>
                    <a:pt x="366" y="14"/>
                  </a:lnTo>
                  <a:lnTo>
                    <a:pt x="374" y="26"/>
                  </a:lnTo>
                  <a:lnTo>
                    <a:pt x="386" y="35"/>
                  </a:lnTo>
                  <a:lnTo>
                    <a:pt x="398" y="42"/>
                  </a:lnTo>
                  <a:lnTo>
                    <a:pt x="413" y="49"/>
                  </a:lnTo>
                  <a:lnTo>
                    <a:pt x="427" y="52"/>
                  </a:lnTo>
                  <a:lnTo>
                    <a:pt x="443" y="54"/>
                  </a:lnTo>
                  <a:lnTo>
                    <a:pt x="458" y="55"/>
                  </a:lnTo>
                  <a:lnTo>
                    <a:pt x="475" y="55"/>
                  </a:lnTo>
                  <a:lnTo>
                    <a:pt x="490" y="54"/>
                  </a:lnTo>
                  <a:lnTo>
                    <a:pt x="505" y="52"/>
                  </a:lnTo>
                  <a:lnTo>
                    <a:pt x="520" y="48"/>
                  </a:lnTo>
                  <a:lnTo>
                    <a:pt x="533" y="43"/>
                  </a:lnTo>
                  <a:lnTo>
                    <a:pt x="545" y="38"/>
                  </a:lnTo>
                  <a:lnTo>
                    <a:pt x="564" y="27"/>
                  </a:lnTo>
                  <a:lnTo>
                    <a:pt x="571" y="37"/>
                  </a:lnTo>
                  <a:lnTo>
                    <a:pt x="583" y="42"/>
                  </a:lnTo>
                  <a:lnTo>
                    <a:pt x="597" y="47"/>
                  </a:lnTo>
                  <a:lnTo>
                    <a:pt x="613" y="48"/>
                  </a:lnTo>
                  <a:lnTo>
                    <a:pt x="630" y="47"/>
                  </a:lnTo>
                  <a:lnTo>
                    <a:pt x="644" y="43"/>
                  </a:lnTo>
                  <a:lnTo>
                    <a:pt x="656" y="38"/>
                  </a:lnTo>
                  <a:lnTo>
                    <a:pt x="664" y="29"/>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sp>
          <p:nvSpPr>
            <p:cNvPr id="50240" name="Freeform 64"/>
            <p:cNvSpPr>
              <a:spLocks/>
            </p:cNvSpPr>
            <p:nvPr/>
          </p:nvSpPr>
          <p:spPr bwMode="auto">
            <a:xfrm>
              <a:off x="3294" y="3714"/>
              <a:ext cx="507" cy="57"/>
            </a:xfrm>
            <a:custGeom>
              <a:avLst/>
              <a:gdLst>
                <a:gd name="T0" fmla="*/ 0 w 507"/>
                <a:gd name="T1" fmla="*/ 12 h 57"/>
                <a:gd name="T2" fmla="*/ 7 w 507"/>
                <a:gd name="T3" fmla="*/ 26 h 57"/>
                <a:gd name="T4" fmla="*/ 19 w 507"/>
                <a:gd name="T5" fmla="*/ 36 h 57"/>
                <a:gd name="T6" fmla="*/ 34 w 507"/>
                <a:gd name="T7" fmla="*/ 42 h 57"/>
                <a:gd name="T8" fmla="*/ 51 w 507"/>
                <a:gd name="T9" fmla="*/ 43 h 57"/>
                <a:gd name="T10" fmla="*/ 69 w 507"/>
                <a:gd name="T11" fmla="*/ 42 h 57"/>
                <a:gd name="T12" fmla="*/ 85 w 507"/>
                <a:gd name="T13" fmla="*/ 38 h 57"/>
                <a:gd name="T14" fmla="*/ 100 w 507"/>
                <a:gd name="T15" fmla="*/ 30 h 57"/>
                <a:gd name="T16" fmla="*/ 114 w 507"/>
                <a:gd name="T17" fmla="*/ 19 h 57"/>
                <a:gd name="T18" fmla="*/ 127 w 507"/>
                <a:gd name="T19" fmla="*/ 36 h 57"/>
                <a:gd name="T20" fmla="*/ 146 w 507"/>
                <a:gd name="T21" fmla="*/ 47 h 57"/>
                <a:gd name="T22" fmla="*/ 166 w 507"/>
                <a:gd name="T23" fmla="*/ 54 h 57"/>
                <a:gd name="T24" fmla="*/ 188 w 507"/>
                <a:gd name="T25" fmla="*/ 57 h 57"/>
                <a:gd name="T26" fmla="*/ 209 w 507"/>
                <a:gd name="T27" fmla="*/ 54 h 57"/>
                <a:gd name="T28" fmla="*/ 230 w 507"/>
                <a:gd name="T29" fmla="*/ 49 h 57"/>
                <a:gd name="T30" fmla="*/ 249 w 507"/>
                <a:gd name="T31" fmla="*/ 38 h 57"/>
                <a:gd name="T32" fmla="*/ 265 w 507"/>
                <a:gd name="T33" fmla="*/ 23 h 57"/>
                <a:gd name="T34" fmla="*/ 279 w 507"/>
                <a:gd name="T35" fmla="*/ 29 h 57"/>
                <a:gd name="T36" fmla="*/ 294 w 507"/>
                <a:gd name="T37" fmla="*/ 35 h 57"/>
                <a:gd name="T38" fmla="*/ 309 w 507"/>
                <a:gd name="T39" fmla="*/ 37 h 57"/>
                <a:gd name="T40" fmla="*/ 323 w 507"/>
                <a:gd name="T41" fmla="*/ 37 h 57"/>
                <a:gd name="T42" fmla="*/ 336 w 507"/>
                <a:gd name="T43" fmla="*/ 35 h 57"/>
                <a:gd name="T44" fmla="*/ 348 w 507"/>
                <a:gd name="T45" fmla="*/ 27 h 57"/>
                <a:gd name="T46" fmla="*/ 359 w 507"/>
                <a:gd name="T47" fmla="*/ 16 h 57"/>
                <a:gd name="T48" fmla="*/ 367 w 507"/>
                <a:gd name="T49" fmla="*/ 0 h 57"/>
                <a:gd name="T50" fmla="*/ 380 w 507"/>
                <a:gd name="T51" fmla="*/ 16 h 57"/>
                <a:gd name="T52" fmla="*/ 395 w 507"/>
                <a:gd name="T53" fmla="*/ 27 h 57"/>
                <a:gd name="T54" fmla="*/ 415 w 507"/>
                <a:gd name="T55" fmla="*/ 34 h 57"/>
                <a:gd name="T56" fmla="*/ 435 w 507"/>
                <a:gd name="T57" fmla="*/ 36 h 57"/>
                <a:gd name="T58" fmla="*/ 455 w 507"/>
                <a:gd name="T59" fmla="*/ 36 h 57"/>
                <a:gd name="T60" fmla="*/ 475 w 507"/>
                <a:gd name="T61" fmla="*/ 31 h 57"/>
                <a:gd name="T62" fmla="*/ 492 w 507"/>
                <a:gd name="T63" fmla="*/ 24 h 57"/>
                <a:gd name="T64" fmla="*/ 507 w 507"/>
                <a:gd name="T65" fmla="*/ 1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7" h="57">
                  <a:moveTo>
                    <a:pt x="0" y="12"/>
                  </a:moveTo>
                  <a:lnTo>
                    <a:pt x="7" y="26"/>
                  </a:lnTo>
                  <a:lnTo>
                    <a:pt x="19" y="36"/>
                  </a:lnTo>
                  <a:lnTo>
                    <a:pt x="34" y="42"/>
                  </a:lnTo>
                  <a:lnTo>
                    <a:pt x="51" y="43"/>
                  </a:lnTo>
                  <a:lnTo>
                    <a:pt x="69" y="42"/>
                  </a:lnTo>
                  <a:lnTo>
                    <a:pt x="85" y="38"/>
                  </a:lnTo>
                  <a:lnTo>
                    <a:pt x="100" y="30"/>
                  </a:lnTo>
                  <a:lnTo>
                    <a:pt x="114" y="19"/>
                  </a:lnTo>
                  <a:lnTo>
                    <a:pt x="127" y="36"/>
                  </a:lnTo>
                  <a:lnTo>
                    <a:pt x="146" y="47"/>
                  </a:lnTo>
                  <a:lnTo>
                    <a:pt x="166" y="54"/>
                  </a:lnTo>
                  <a:lnTo>
                    <a:pt x="188" y="57"/>
                  </a:lnTo>
                  <a:lnTo>
                    <a:pt x="209" y="54"/>
                  </a:lnTo>
                  <a:lnTo>
                    <a:pt x="230" y="49"/>
                  </a:lnTo>
                  <a:lnTo>
                    <a:pt x="249" y="38"/>
                  </a:lnTo>
                  <a:lnTo>
                    <a:pt x="265" y="23"/>
                  </a:lnTo>
                  <a:lnTo>
                    <a:pt x="279" y="29"/>
                  </a:lnTo>
                  <a:lnTo>
                    <a:pt x="294" y="35"/>
                  </a:lnTo>
                  <a:lnTo>
                    <a:pt x="309" y="37"/>
                  </a:lnTo>
                  <a:lnTo>
                    <a:pt x="323" y="37"/>
                  </a:lnTo>
                  <a:lnTo>
                    <a:pt x="336" y="35"/>
                  </a:lnTo>
                  <a:lnTo>
                    <a:pt x="348" y="27"/>
                  </a:lnTo>
                  <a:lnTo>
                    <a:pt x="359" y="16"/>
                  </a:lnTo>
                  <a:lnTo>
                    <a:pt x="367" y="0"/>
                  </a:lnTo>
                  <a:lnTo>
                    <a:pt x="380" y="16"/>
                  </a:lnTo>
                  <a:lnTo>
                    <a:pt x="395" y="27"/>
                  </a:lnTo>
                  <a:lnTo>
                    <a:pt x="415" y="34"/>
                  </a:lnTo>
                  <a:lnTo>
                    <a:pt x="435" y="36"/>
                  </a:lnTo>
                  <a:lnTo>
                    <a:pt x="455" y="36"/>
                  </a:lnTo>
                  <a:lnTo>
                    <a:pt x="475" y="31"/>
                  </a:lnTo>
                  <a:lnTo>
                    <a:pt x="492" y="24"/>
                  </a:lnTo>
                  <a:lnTo>
                    <a:pt x="507" y="14"/>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sp>
          <p:nvSpPr>
            <p:cNvPr id="50241" name="Freeform 65"/>
            <p:cNvSpPr>
              <a:spLocks/>
            </p:cNvSpPr>
            <p:nvPr/>
          </p:nvSpPr>
          <p:spPr bwMode="auto">
            <a:xfrm>
              <a:off x="3511" y="3525"/>
              <a:ext cx="457" cy="68"/>
            </a:xfrm>
            <a:custGeom>
              <a:avLst/>
              <a:gdLst>
                <a:gd name="T0" fmla="*/ 0 w 457"/>
                <a:gd name="T1" fmla="*/ 26 h 68"/>
                <a:gd name="T2" fmla="*/ 4 w 457"/>
                <a:gd name="T3" fmla="*/ 36 h 68"/>
                <a:gd name="T4" fmla="*/ 12 w 457"/>
                <a:gd name="T5" fmla="*/ 45 h 68"/>
                <a:gd name="T6" fmla="*/ 21 w 457"/>
                <a:gd name="T7" fmla="*/ 52 h 68"/>
                <a:gd name="T8" fmla="*/ 33 w 457"/>
                <a:gd name="T9" fmla="*/ 59 h 68"/>
                <a:gd name="T10" fmla="*/ 46 w 457"/>
                <a:gd name="T11" fmla="*/ 63 h 68"/>
                <a:gd name="T12" fmla="*/ 61 w 457"/>
                <a:gd name="T13" fmla="*/ 65 h 68"/>
                <a:gd name="T14" fmla="*/ 75 w 457"/>
                <a:gd name="T15" fmla="*/ 68 h 68"/>
                <a:gd name="T16" fmla="*/ 92 w 457"/>
                <a:gd name="T17" fmla="*/ 68 h 68"/>
                <a:gd name="T18" fmla="*/ 107 w 457"/>
                <a:gd name="T19" fmla="*/ 65 h 68"/>
                <a:gd name="T20" fmla="*/ 122 w 457"/>
                <a:gd name="T21" fmla="*/ 62 h 68"/>
                <a:gd name="T22" fmla="*/ 136 w 457"/>
                <a:gd name="T23" fmla="*/ 58 h 68"/>
                <a:gd name="T24" fmla="*/ 150 w 457"/>
                <a:gd name="T25" fmla="*/ 50 h 68"/>
                <a:gd name="T26" fmla="*/ 162 w 457"/>
                <a:gd name="T27" fmla="*/ 41 h 68"/>
                <a:gd name="T28" fmla="*/ 171 w 457"/>
                <a:gd name="T29" fmla="*/ 29 h 68"/>
                <a:gd name="T30" fmla="*/ 179 w 457"/>
                <a:gd name="T31" fmla="*/ 16 h 68"/>
                <a:gd name="T32" fmla="*/ 183 w 457"/>
                <a:gd name="T33" fmla="*/ 0 h 68"/>
                <a:gd name="T34" fmla="*/ 188 w 457"/>
                <a:gd name="T35" fmla="*/ 10 h 68"/>
                <a:gd name="T36" fmla="*/ 193 w 457"/>
                <a:gd name="T37" fmla="*/ 20 h 68"/>
                <a:gd name="T38" fmla="*/ 199 w 457"/>
                <a:gd name="T39" fmla="*/ 27 h 68"/>
                <a:gd name="T40" fmla="*/ 207 w 457"/>
                <a:gd name="T41" fmla="*/ 34 h 68"/>
                <a:gd name="T42" fmla="*/ 215 w 457"/>
                <a:gd name="T43" fmla="*/ 39 h 68"/>
                <a:gd name="T44" fmla="*/ 224 w 457"/>
                <a:gd name="T45" fmla="*/ 45 h 68"/>
                <a:gd name="T46" fmla="*/ 234 w 457"/>
                <a:gd name="T47" fmla="*/ 48 h 68"/>
                <a:gd name="T48" fmla="*/ 243 w 457"/>
                <a:gd name="T49" fmla="*/ 49 h 68"/>
                <a:gd name="T50" fmla="*/ 254 w 457"/>
                <a:gd name="T51" fmla="*/ 50 h 68"/>
                <a:gd name="T52" fmla="*/ 264 w 457"/>
                <a:gd name="T53" fmla="*/ 49 h 68"/>
                <a:gd name="T54" fmla="*/ 275 w 457"/>
                <a:gd name="T55" fmla="*/ 46 h 68"/>
                <a:gd name="T56" fmla="*/ 285 w 457"/>
                <a:gd name="T57" fmla="*/ 41 h 68"/>
                <a:gd name="T58" fmla="*/ 294 w 457"/>
                <a:gd name="T59" fmla="*/ 35 h 68"/>
                <a:gd name="T60" fmla="*/ 303 w 457"/>
                <a:gd name="T61" fmla="*/ 26 h 68"/>
                <a:gd name="T62" fmla="*/ 312 w 457"/>
                <a:gd name="T63" fmla="*/ 16 h 68"/>
                <a:gd name="T64" fmla="*/ 320 w 457"/>
                <a:gd name="T65" fmla="*/ 3 h 68"/>
                <a:gd name="T66" fmla="*/ 327 w 457"/>
                <a:gd name="T67" fmla="*/ 14 h 68"/>
                <a:gd name="T68" fmla="*/ 336 w 457"/>
                <a:gd name="T69" fmla="*/ 22 h 68"/>
                <a:gd name="T70" fmla="*/ 345 w 457"/>
                <a:gd name="T71" fmla="*/ 31 h 68"/>
                <a:gd name="T72" fmla="*/ 356 w 457"/>
                <a:gd name="T73" fmla="*/ 36 h 68"/>
                <a:gd name="T74" fmla="*/ 365 w 457"/>
                <a:gd name="T75" fmla="*/ 41 h 68"/>
                <a:gd name="T76" fmla="*/ 375 w 457"/>
                <a:gd name="T77" fmla="*/ 45 h 68"/>
                <a:gd name="T78" fmla="*/ 385 w 457"/>
                <a:gd name="T79" fmla="*/ 48 h 68"/>
                <a:gd name="T80" fmla="*/ 395 w 457"/>
                <a:gd name="T81" fmla="*/ 49 h 68"/>
                <a:gd name="T82" fmla="*/ 404 w 457"/>
                <a:gd name="T83" fmla="*/ 50 h 68"/>
                <a:gd name="T84" fmla="*/ 414 w 457"/>
                <a:gd name="T85" fmla="*/ 51 h 68"/>
                <a:gd name="T86" fmla="*/ 422 w 457"/>
                <a:gd name="T87" fmla="*/ 50 h 68"/>
                <a:gd name="T88" fmla="*/ 430 w 457"/>
                <a:gd name="T89" fmla="*/ 49 h 68"/>
                <a:gd name="T90" fmla="*/ 438 w 457"/>
                <a:gd name="T91" fmla="*/ 47 h 68"/>
                <a:gd name="T92" fmla="*/ 445 w 457"/>
                <a:gd name="T93" fmla="*/ 44 h 68"/>
                <a:gd name="T94" fmla="*/ 452 w 457"/>
                <a:gd name="T95" fmla="*/ 40 h 68"/>
                <a:gd name="T96" fmla="*/ 457 w 457"/>
                <a:gd name="T97" fmla="*/ 3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7" h="68">
                  <a:moveTo>
                    <a:pt x="0" y="26"/>
                  </a:moveTo>
                  <a:lnTo>
                    <a:pt x="4" y="36"/>
                  </a:lnTo>
                  <a:lnTo>
                    <a:pt x="12" y="45"/>
                  </a:lnTo>
                  <a:lnTo>
                    <a:pt x="21" y="52"/>
                  </a:lnTo>
                  <a:lnTo>
                    <a:pt x="33" y="59"/>
                  </a:lnTo>
                  <a:lnTo>
                    <a:pt x="46" y="63"/>
                  </a:lnTo>
                  <a:lnTo>
                    <a:pt x="61" y="65"/>
                  </a:lnTo>
                  <a:lnTo>
                    <a:pt x="75" y="68"/>
                  </a:lnTo>
                  <a:lnTo>
                    <a:pt x="92" y="68"/>
                  </a:lnTo>
                  <a:lnTo>
                    <a:pt x="107" y="65"/>
                  </a:lnTo>
                  <a:lnTo>
                    <a:pt x="122" y="62"/>
                  </a:lnTo>
                  <a:lnTo>
                    <a:pt x="136" y="58"/>
                  </a:lnTo>
                  <a:lnTo>
                    <a:pt x="150" y="50"/>
                  </a:lnTo>
                  <a:lnTo>
                    <a:pt x="162" y="41"/>
                  </a:lnTo>
                  <a:lnTo>
                    <a:pt x="171" y="29"/>
                  </a:lnTo>
                  <a:lnTo>
                    <a:pt x="179" y="16"/>
                  </a:lnTo>
                  <a:lnTo>
                    <a:pt x="183" y="0"/>
                  </a:lnTo>
                  <a:lnTo>
                    <a:pt x="188" y="10"/>
                  </a:lnTo>
                  <a:lnTo>
                    <a:pt x="193" y="20"/>
                  </a:lnTo>
                  <a:lnTo>
                    <a:pt x="199" y="27"/>
                  </a:lnTo>
                  <a:lnTo>
                    <a:pt x="207" y="34"/>
                  </a:lnTo>
                  <a:lnTo>
                    <a:pt x="215" y="39"/>
                  </a:lnTo>
                  <a:lnTo>
                    <a:pt x="224" y="45"/>
                  </a:lnTo>
                  <a:lnTo>
                    <a:pt x="234" y="48"/>
                  </a:lnTo>
                  <a:lnTo>
                    <a:pt x="243" y="49"/>
                  </a:lnTo>
                  <a:lnTo>
                    <a:pt x="254" y="50"/>
                  </a:lnTo>
                  <a:lnTo>
                    <a:pt x="264" y="49"/>
                  </a:lnTo>
                  <a:lnTo>
                    <a:pt x="275" y="46"/>
                  </a:lnTo>
                  <a:lnTo>
                    <a:pt x="285" y="41"/>
                  </a:lnTo>
                  <a:lnTo>
                    <a:pt x="294" y="35"/>
                  </a:lnTo>
                  <a:lnTo>
                    <a:pt x="303" y="26"/>
                  </a:lnTo>
                  <a:lnTo>
                    <a:pt x="312" y="16"/>
                  </a:lnTo>
                  <a:lnTo>
                    <a:pt x="320" y="3"/>
                  </a:lnTo>
                  <a:lnTo>
                    <a:pt x="327" y="14"/>
                  </a:lnTo>
                  <a:lnTo>
                    <a:pt x="336" y="22"/>
                  </a:lnTo>
                  <a:lnTo>
                    <a:pt x="345" y="31"/>
                  </a:lnTo>
                  <a:lnTo>
                    <a:pt x="356" y="36"/>
                  </a:lnTo>
                  <a:lnTo>
                    <a:pt x="365" y="41"/>
                  </a:lnTo>
                  <a:lnTo>
                    <a:pt x="375" y="45"/>
                  </a:lnTo>
                  <a:lnTo>
                    <a:pt x="385" y="48"/>
                  </a:lnTo>
                  <a:lnTo>
                    <a:pt x="395" y="49"/>
                  </a:lnTo>
                  <a:lnTo>
                    <a:pt x="404" y="50"/>
                  </a:lnTo>
                  <a:lnTo>
                    <a:pt x="414" y="51"/>
                  </a:lnTo>
                  <a:lnTo>
                    <a:pt x="422" y="50"/>
                  </a:lnTo>
                  <a:lnTo>
                    <a:pt x="430" y="49"/>
                  </a:lnTo>
                  <a:lnTo>
                    <a:pt x="438" y="47"/>
                  </a:lnTo>
                  <a:lnTo>
                    <a:pt x="445" y="44"/>
                  </a:lnTo>
                  <a:lnTo>
                    <a:pt x="452" y="40"/>
                  </a:lnTo>
                  <a:lnTo>
                    <a:pt x="457" y="36"/>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sp>
          <p:nvSpPr>
            <p:cNvPr id="50242" name="Freeform 66"/>
            <p:cNvSpPr>
              <a:spLocks/>
            </p:cNvSpPr>
            <p:nvPr/>
          </p:nvSpPr>
          <p:spPr bwMode="auto">
            <a:xfrm>
              <a:off x="4147" y="3667"/>
              <a:ext cx="461" cy="54"/>
            </a:xfrm>
            <a:custGeom>
              <a:avLst/>
              <a:gdLst>
                <a:gd name="T0" fmla="*/ 461 w 461"/>
                <a:gd name="T1" fmla="*/ 14 h 54"/>
                <a:gd name="T2" fmla="*/ 452 w 461"/>
                <a:gd name="T3" fmla="*/ 20 h 54"/>
                <a:gd name="T4" fmla="*/ 439 w 461"/>
                <a:gd name="T5" fmla="*/ 25 h 54"/>
                <a:gd name="T6" fmla="*/ 424 w 461"/>
                <a:gd name="T7" fmla="*/ 28 h 54"/>
                <a:gd name="T8" fmla="*/ 406 w 461"/>
                <a:gd name="T9" fmla="*/ 30 h 54"/>
                <a:gd name="T10" fmla="*/ 388 w 461"/>
                <a:gd name="T11" fmla="*/ 28 h 54"/>
                <a:gd name="T12" fmla="*/ 373 w 461"/>
                <a:gd name="T13" fmla="*/ 23 h 54"/>
                <a:gd name="T14" fmla="*/ 357 w 461"/>
                <a:gd name="T15" fmla="*/ 14 h 54"/>
                <a:gd name="T16" fmla="*/ 344 w 461"/>
                <a:gd name="T17" fmla="*/ 0 h 54"/>
                <a:gd name="T18" fmla="*/ 329 w 461"/>
                <a:gd name="T19" fmla="*/ 14 h 54"/>
                <a:gd name="T20" fmla="*/ 315 w 461"/>
                <a:gd name="T21" fmla="*/ 24 h 54"/>
                <a:gd name="T22" fmla="*/ 300 w 461"/>
                <a:gd name="T23" fmla="*/ 29 h 54"/>
                <a:gd name="T24" fmla="*/ 288 w 461"/>
                <a:gd name="T25" fmla="*/ 33 h 54"/>
                <a:gd name="T26" fmla="*/ 275 w 461"/>
                <a:gd name="T27" fmla="*/ 30 h 54"/>
                <a:gd name="T28" fmla="*/ 262 w 461"/>
                <a:gd name="T29" fmla="*/ 27 h 54"/>
                <a:gd name="T30" fmla="*/ 251 w 461"/>
                <a:gd name="T31" fmla="*/ 23 h 54"/>
                <a:gd name="T32" fmla="*/ 238 w 461"/>
                <a:gd name="T33" fmla="*/ 15 h 54"/>
                <a:gd name="T34" fmla="*/ 230 w 461"/>
                <a:gd name="T35" fmla="*/ 21 h 54"/>
                <a:gd name="T36" fmla="*/ 219 w 461"/>
                <a:gd name="T37" fmla="*/ 26 h 54"/>
                <a:gd name="T38" fmla="*/ 208 w 461"/>
                <a:gd name="T39" fmla="*/ 29 h 54"/>
                <a:gd name="T40" fmla="*/ 195 w 461"/>
                <a:gd name="T41" fmla="*/ 32 h 54"/>
                <a:gd name="T42" fmla="*/ 180 w 461"/>
                <a:gd name="T43" fmla="*/ 29 h 54"/>
                <a:gd name="T44" fmla="*/ 168 w 461"/>
                <a:gd name="T45" fmla="*/ 25 h 54"/>
                <a:gd name="T46" fmla="*/ 160 w 461"/>
                <a:gd name="T47" fmla="*/ 21 h 54"/>
                <a:gd name="T48" fmla="*/ 150 w 461"/>
                <a:gd name="T49" fmla="*/ 14 h 54"/>
                <a:gd name="T50" fmla="*/ 131 w 461"/>
                <a:gd name="T51" fmla="*/ 0 h 54"/>
                <a:gd name="T52" fmla="*/ 114 w 461"/>
                <a:gd name="T53" fmla="*/ 10 h 54"/>
                <a:gd name="T54" fmla="*/ 97 w 461"/>
                <a:gd name="T55" fmla="*/ 21 h 54"/>
                <a:gd name="T56" fmla="*/ 80 w 461"/>
                <a:gd name="T57" fmla="*/ 33 h 54"/>
                <a:gd name="T58" fmla="*/ 61 w 461"/>
                <a:gd name="T59" fmla="*/ 42 h 54"/>
                <a:gd name="T60" fmla="*/ 45 w 461"/>
                <a:gd name="T61" fmla="*/ 50 h 54"/>
                <a:gd name="T62" fmla="*/ 29 w 461"/>
                <a:gd name="T63" fmla="*/ 54 h 54"/>
                <a:gd name="T64" fmla="*/ 13 w 461"/>
                <a:gd name="T65" fmla="*/ 52 h 54"/>
                <a:gd name="T66" fmla="*/ 0 w 461"/>
                <a:gd name="T67" fmla="*/ 4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61" h="54">
                  <a:moveTo>
                    <a:pt x="461" y="14"/>
                  </a:moveTo>
                  <a:lnTo>
                    <a:pt x="452" y="20"/>
                  </a:lnTo>
                  <a:lnTo>
                    <a:pt x="439" y="25"/>
                  </a:lnTo>
                  <a:lnTo>
                    <a:pt x="424" y="28"/>
                  </a:lnTo>
                  <a:lnTo>
                    <a:pt x="406" y="30"/>
                  </a:lnTo>
                  <a:lnTo>
                    <a:pt x="388" y="28"/>
                  </a:lnTo>
                  <a:lnTo>
                    <a:pt x="373" y="23"/>
                  </a:lnTo>
                  <a:lnTo>
                    <a:pt x="357" y="14"/>
                  </a:lnTo>
                  <a:lnTo>
                    <a:pt x="344" y="0"/>
                  </a:lnTo>
                  <a:lnTo>
                    <a:pt x="329" y="14"/>
                  </a:lnTo>
                  <a:lnTo>
                    <a:pt x="315" y="24"/>
                  </a:lnTo>
                  <a:lnTo>
                    <a:pt x="300" y="29"/>
                  </a:lnTo>
                  <a:lnTo>
                    <a:pt x="288" y="33"/>
                  </a:lnTo>
                  <a:lnTo>
                    <a:pt x="275" y="30"/>
                  </a:lnTo>
                  <a:lnTo>
                    <a:pt x="262" y="27"/>
                  </a:lnTo>
                  <a:lnTo>
                    <a:pt x="251" y="23"/>
                  </a:lnTo>
                  <a:lnTo>
                    <a:pt x="238" y="15"/>
                  </a:lnTo>
                  <a:lnTo>
                    <a:pt x="230" y="21"/>
                  </a:lnTo>
                  <a:lnTo>
                    <a:pt x="219" y="26"/>
                  </a:lnTo>
                  <a:lnTo>
                    <a:pt x="208" y="29"/>
                  </a:lnTo>
                  <a:lnTo>
                    <a:pt x="195" y="32"/>
                  </a:lnTo>
                  <a:lnTo>
                    <a:pt x="180" y="29"/>
                  </a:lnTo>
                  <a:lnTo>
                    <a:pt x="168" y="25"/>
                  </a:lnTo>
                  <a:lnTo>
                    <a:pt x="160" y="21"/>
                  </a:lnTo>
                  <a:lnTo>
                    <a:pt x="150" y="14"/>
                  </a:lnTo>
                  <a:lnTo>
                    <a:pt x="131" y="0"/>
                  </a:lnTo>
                  <a:lnTo>
                    <a:pt x="114" y="10"/>
                  </a:lnTo>
                  <a:lnTo>
                    <a:pt x="97" y="21"/>
                  </a:lnTo>
                  <a:lnTo>
                    <a:pt x="80" y="33"/>
                  </a:lnTo>
                  <a:lnTo>
                    <a:pt x="61" y="42"/>
                  </a:lnTo>
                  <a:lnTo>
                    <a:pt x="45" y="50"/>
                  </a:lnTo>
                  <a:lnTo>
                    <a:pt x="29" y="54"/>
                  </a:lnTo>
                  <a:lnTo>
                    <a:pt x="13" y="52"/>
                  </a:lnTo>
                  <a:lnTo>
                    <a:pt x="0" y="44"/>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MY"/>
            </a:p>
          </p:txBody>
        </p:sp>
      </p:grpSp>
    </p:spTree>
    <p:extLst>
      <p:ext uri="{BB962C8B-B14F-4D97-AF65-F5344CB8AC3E}">
        <p14:creationId xmlns:p14="http://schemas.microsoft.com/office/powerpoint/2010/main" val="97410310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5"/>
          <p:cNvSpPr>
            <a:spLocks noGrp="1"/>
          </p:cNvSpPr>
          <p:nvPr>
            <p:ph type="sldNum" sz="quarter" idx="12"/>
          </p:nvPr>
        </p:nvSpPr>
        <p:spPr/>
        <p:txBody>
          <a:bodyPr/>
          <a:lstStyle/>
          <a:p>
            <a:fld id="{E3B9C820-8D9E-4D68-A20F-8F91B58993CA}" type="slidenum">
              <a:rPr lang="en-US" altLang="en-US"/>
              <a:pPr/>
              <a:t>56</a:t>
            </a:fld>
            <a:endParaRPr lang="en-US" altLang="en-US"/>
          </a:p>
        </p:txBody>
      </p:sp>
      <p:sp>
        <p:nvSpPr>
          <p:cNvPr id="51202" name="Text Box 2"/>
          <p:cNvSpPr txBox="1">
            <a:spLocks noChangeArrowheads="1"/>
          </p:cNvSpPr>
          <p:nvPr/>
        </p:nvSpPr>
        <p:spPr bwMode="auto">
          <a:xfrm>
            <a:off x="755650" y="517525"/>
            <a:ext cx="8208963" cy="609600"/>
          </a:xfrm>
          <a:prstGeom prst="rect">
            <a:avLst/>
          </a:prstGeom>
          <a:noFill/>
          <a:ln>
            <a:noFill/>
          </a:ln>
          <a:effectLst/>
          <a:extLst>
            <a:ext uri="{909E8E84-426E-40DD-AFC4-6F175D3DCCD1}">
              <a14:hiddenFill xmlns:a14="http://schemas.microsoft.com/office/drawing/2010/main">
                <a:gradFill rotWithShape="0">
                  <a:gsLst>
                    <a:gs pos="0">
                      <a:srgbClr val="FF0066"/>
                    </a:gs>
                    <a:gs pos="100000">
                      <a:srgbClr val="FF0066">
                        <a:gamma/>
                        <a:shade val="46275"/>
                        <a:invGamma/>
                      </a:srgb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1593903" algn="ctr" rotWithShape="0">
                    <a:schemeClr val="tx1">
                      <a:alpha val="50000"/>
                    </a:schemeClr>
                  </a:outerShdw>
                </a:effectLst>
              </a14:hiddenEffects>
            </a:ext>
          </a:extLst>
        </p:spPr>
        <p:txBody>
          <a:bodyPr>
            <a:spAutoFit/>
          </a:bodyPr>
          <a:lstStyle/>
          <a:p>
            <a:pPr algn="ctr" eaLnBrk="0" hangingPunct="0">
              <a:spcBef>
                <a:spcPct val="50000"/>
              </a:spcBef>
            </a:pPr>
            <a:r>
              <a:rPr lang="en-US" sz="3400" b="1">
                <a:solidFill>
                  <a:srgbClr val="FF0000"/>
                </a:solidFill>
                <a:ea typeface="SimSun" pitchFamily="2" charset="-122"/>
                <a:cs typeface="Arial" pitchFamily="34" charset="0"/>
              </a:rPr>
              <a:t>Safety Rule 9</a:t>
            </a:r>
          </a:p>
        </p:txBody>
      </p:sp>
      <p:sp>
        <p:nvSpPr>
          <p:cNvPr id="51203" name="Text Box 3"/>
          <p:cNvSpPr txBox="1">
            <a:spLocks noChangeArrowheads="1"/>
          </p:cNvSpPr>
          <p:nvPr/>
        </p:nvSpPr>
        <p:spPr bwMode="auto">
          <a:xfrm>
            <a:off x="304800" y="1508125"/>
            <a:ext cx="8534400" cy="1006475"/>
          </a:xfrm>
          <a:prstGeom prst="rect">
            <a:avLst/>
          </a:prstGeom>
          <a:noFill/>
          <a:ln>
            <a:noFill/>
          </a:ln>
          <a:effectLst/>
          <a:extLst>
            <a:ext uri="{909E8E84-426E-40DD-AFC4-6F175D3DCCD1}">
              <a14:hiddenFill xmlns:a14="http://schemas.microsoft.com/office/drawing/2010/main">
                <a:gradFill rotWithShape="0">
                  <a:gsLst>
                    <a:gs pos="0">
                      <a:srgbClr val="FF0066"/>
                    </a:gs>
                    <a:gs pos="100000">
                      <a:srgbClr val="FF0066">
                        <a:gamma/>
                        <a:shade val="46275"/>
                        <a:invGamma/>
                      </a:srgb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lgn="ctr" eaLnBrk="0" hangingPunct="0">
              <a:spcBef>
                <a:spcPct val="50000"/>
              </a:spcBef>
            </a:pPr>
            <a:r>
              <a:rPr lang="en-US" sz="3000" b="1">
                <a:solidFill>
                  <a:srgbClr val="0000FF"/>
                </a:solidFill>
                <a:effectLst>
                  <a:outerShdw blurRad="38100" dist="38100" dir="2700000" algn="tl">
                    <a:srgbClr val="C0C0C0"/>
                  </a:outerShdw>
                </a:effectLst>
                <a:ea typeface="SimSun" pitchFamily="2" charset="-122"/>
                <a:cs typeface="Arial" pitchFamily="34" charset="0"/>
              </a:rPr>
              <a:t>Store chemicals in a separate room that is well ventilated.</a:t>
            </a:r>
          </a:p>
        </p:txBody>
      </p:sp>
      <p:pic>
        <p:nvPicPr>
          <p:cNvPr id="51204" name="Picture 4" descr="JCHAR0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1975" y="2989263"/>
            <a:ext cx="4510088" cy="2898775"/>
          </a:xfrm>
          <a:prstGeom prst="rect">
            <a:avLst/>
          </a:prstGeom>
          <a:noFill/>
          <a:extLst>
            <a:ext uri="{909E8E84-426E-40DD-AFC4-6F175D3DCCD1}">
              <a14:hiddenFill xmlns:a14="http://schemas.microsoft.com/office/drawing/2010/main">
                <a:solidFill>
                  <a:srgbClr val="FFFFFF"/>
                </a:solidFill>
              </a14:hiddenFill>
            </a:ext>
          </a:extLst>
        </p:spPr>
      </p:pic>
      <p:sp>
        <p:nvSpPr>
          <p:cNvPr id="51205" name="Text Box 5"/>
          <p:cNvSpPr txBox="1">
            <a:spLocks noChangeArrowheads="1"/>
          </p:cNvSpPr>
          <p:nvPr/>
        </p:nvSpPr>
        <p:spPr bwMode="auto">
          <a:xfrm rot="-227880">
            <a:off x="5883275" y="4079875"/>
            <a:ext cx="13938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latin typeface="Arial Narrow" pitchFamily="34" charset="0"/>
              </a:rPr>
              <a:t>Chemical Store</a:t>
            </a:r>
          </a:p>
        </p:txBody>
      </p:sp>
      <p:sp>
        <p:nvSpPr>
          <p:cNvPr id="51206" name="Rectangle 6"/>
          <p:cNvSpPr>
            <a:spLocks noChangeArrowheads="1"/>
          </p:cNvSpPr>
          <p:nvPr/>
        </p:nvSpPr>
        <p:spPr bwMode="auto">
          <a:xfrm>
            <a:off x="5656263" y="4718050"/>
            <a:ext cx="488950" cy="501650"/>
          </a:xfrm>
          <a:prstGeom prst="rect">
            <a:avLst/>
          </a:prstGeom>
          <a:solidFill>
            <a:srgbClr val="0099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51207" name="Text Box 7"/>
          <p:cNvSpPr txBox="1">
            <a:spLocks noChangeArrowheads="1"/>
          </p:cNvSpPr>
          <p:nvPr/>
        </p:nvSpPr>
        <p:spPr bwMode="auto">
          <a:xfrm>
            <a:off x="5688013" y="4592638"/>
            <a:ext cx="4222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b="1">
                <a:solidFill>
                  <a:schemeClr val="bg1"/>
                </a:solidFill>
                <a:latin typeface="Rockwell Extra Bold" pitchFamily="18" charset="0"/>
              </a:rPr>
              <a:t>+</a:t>
            </a:r>
          </a:p>
        </p:txBody>
      </p:sp>
      <p:sp>
        <p:nvSpPr>
          <p:cNvPr id="51208" name="Text Box 8"/>
          <p:cNvSpPr txBox="1">
            <a:spLocks noChangeArrowheads="1"/>
          </p:cNvSpPr>
          <p:nvPr/>
        </p:nvSpPr>
        <p:spPr bwMode="auto">
          <a:xfrm>
            <a:off x="5661025" y="4930775"/>
            <a:ext cx="4953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80000"/>
              </a:lnSpc>
            </a:pPr>
            <a:r>
              <a:rPr lang="en-US" sz="1000" b="1">
                <a:solidFill>
                  <a:schemeClr val="bg1"/>
                </a:solidFill>
                <a:latin typeface="Arial Narrow" pitchFamily="34" charset="0"/>
              </a:rPr>
              <a:t>Safety</a:t>
            </a:r>
          </a:p>
          <a:p>
            <a:pPr algn="ctr">
              <a:lnSpc>
                <a:spcPct val="80000"/>
              </a:lnSpc>
            </a:pPr>
            <a:r>
              <a:rPr lang="en-US" sz="1000" b="1">
                <a:solidFill>
                  <a:schemeClr val="bg1"/>
                </a:solidFill>
                <a:latin typeface="Arial Narrow" pitchFamily="34" charset="0"/>
              </a:rPr>
              <a:t>First</a:t>
            </a:r>
          </a:p>
        </p:txBody>
      </p:sp>
      <p:grpSp>
        <p:nvGrpSpPr>
          <p:cNvPr id="51209" name="Group 9"/>
          <p:cNvGrpSpPr>
            <a:grpSpLocks/>
          </p:cNvGrpSpPr>
          <p:nvPr/>
        </p:nvGrpSpPr>
        <p:grpSpPr bwMode="auto">
          <a:xfrm>
            <a:off x="1354138" y="4456113"/>
            <a:ext cx="1905000" cy="1600200"/>
            <a:chOff x="2064" y="2880"/>
            <a:chExt cx="1200" cy="1008"/>
          </a:xfrm>
        </p:grpSpPr>
        <p:grpSp>
          <p:nvGrpSpPr>
            <p:cNvPr id="51210" name="Group 10"/>
            <p:cNvGrpSpPr>
              <a:grpSpLocks/>
            </p:cNvGrpSpPr>
            <p:nvPr/>
          </p:nvGrpSpPr>
          <p:grpSpPr bwMode="auto">
            <a:xfrm flipH="1">
              <a:off x="2448" y="2880"/>
              <a:ext cx="377" cy="624"/>
              <a:chOff x="144" y="1200"/>
              <a:chExt cx="1361" cy="2256"/>
            </a:xfrm>
          </p:grpSpPr>
          <p:pic>
            <p:nvPicPr>
              <p:cNvPr id="51211" name="Picture 11" descr="BARR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 y="1200"/>
                <a:ext cx="1361" cy="2256"/>
              </a:xfrm>
              <a:prstGeom prst="rect">
                <a:avLst/>
              </a:prstGeom>
              <a:noFill/>
              <a:extLst>
                <a:ext uri="{909E8E84-426E-40DD-AFC4-6F175D3DCCD1}">
                  <a14:hiddenFill xmlns:a14="http://schemas.microsoft.com/office/drawing/2010/main">
                    <a:solidFill>
                      <a:srgbClr val="FFFFFF"/>
                    </a:solidFill>
                  </a14:hiddenFill>
                </a:ext>
              </a:extLst>
            </p:spPr>
          </p:pic>
          <p:pic>
            <p:nvPicPr>
              <p:cNvPr id="51212" name="Picture 12" descr="HAZSGN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 y="2119"/>
                <a:ext cx="570" cy="56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1213" name="Group 13"/>
            <p:cNvGrpSpPr>
              <a:grpSpLocks/>
            </p:cNvGrpSpPr>
            <p:nvPr/>
          </p:nvGrpSpPr>
          <p:grpSpPr bwMode="auto">
            <a:xfrm flipH="1">
              <a:off x="2887" y="3120"/>
              <a:ext cx="377" cy="624"/>
              <a:chOff x="1392" y="1824"/>
              <a:chExt cx="1361" cy="2256"/>
            </a:xfrm>
          </p:grpSpPr>
          <p:pic>
            <p:nvPicPr>
              <p:cNvPr id="51214" name="Picture 14" descr="BARR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2" y="1824"/>
                <a:ext cx="1361" cy="2256"/>
              </a:xfrm>
              <a:prstGeom prst="rect">
                <a:avLst/>
              </a:prstGeom>
              <a:noFill/>
              <a:extLst>
                <a:ext uri="{909E8E84-426E-40DD-AFC4-6F175D3DCCD1}">
                  <a14:hiddenFill xmlns:a14="http://schemas.microsoft.com/office/drawing/2010/main">
                    <a:solidFill>
                      <a:srgbClr val="FFFFFF"/>
                    </a:solidFill>
                  </a14:hiddenFill>
                </a:ext>
              </a:extLst>
            </p:spPr>
          </p:pic>
          <p:pic>
            <p:nvPicPr>
              <p:cNvPr id="51215" name="Picture 15" descr="GC30187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8" y="2741"/>
                <a:ext cx="672" cy="57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1216" name="Group 16"/>
            <p:cNvGrpSpPr>
              <a:grpSpLocks/>
            </p:cNvGrpSpPr>
            <p:nvPr/>
          </p:nvGrpSpPr>
          <p:grpSpPr bwMode="auto">
            <a:xfrm flipH="1">
              <a:off x="2064" y="3024"/>
              <a:ext cx="377" cy="624"/>
              <a:chOff x="144" y="1200"/>
              <a:chExt cx="1361" cy="2256"/>
            </a:xfrm>
          </p:grpSpPr>
          <p:pic>
            <p:nvPicPr>
              <p:cNvPr id="51217" name="Picture 17" descr="BARR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 y="1200"/>
                <a:ext cx="1361" cy="2256"/>
              </a:xfrm>
              <a:prstGeom prst="rect">
                <a:avLst/>
              </a:prstGeom>
              <a:noFill/>
              <a:extLst>
                <a:ext uri="{909E8E84-426E-40DD-AFC4-6F175D3DCCD1}">
                  <a14:hiddenFill xmlns:a14="http://schemas.microsoft.com/office/drawing/2010/main">
                    <a:solidFill>
                      <a:srgbClr val="FFFFFF"/>
                    </a:solidFill>
                  </a14:hiddenFill>
                </a:ext>
              </a:extLst>
            </p:spPr>
          </p:pic>
          <p:pic>
            <p:nvPicPr>
              <p:cNvPr id="51218" name="Picture 18" descr="HAZSGN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 y="2119"/>
                <a:ext cx="570" cy="56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1219" name="Group 19"/>
            <p:cNvGrpSpPr>
              <a:grpSpLocks/>
            </p:cNvGrpSpPr>
            <p:nvPr/>
          </p:nvGrpSpPr>
          <p:grpSpPr bwMode="auto">
            <a:xfrm flipH="1">
              <a:off x="2503" y="3264"/>
              <a:ext cx="377" cy="624"/>
              <a:chOff x="1392" y="1824"/>
              <a:chExt cx="1361" cy="2256"/>
            </a:xfrm>
          </p:grpSpPr>
          <p:pic>
            <p:nvPicPr>
              <p:cNvPr id="51220" name="Picture 20" descr="BARR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2" y="1824"/>
                <a:ext cx="1361" cy="2256"/>
              </a:xfrm>
              <a:prstGeom prst="rect">
                <a:avLst/>
              </a:prstGeom>
              <a:noFill/>
              <a:extLst>
                <a:ext uri="{909E8E84-426E-40DD-AFC4-6F175D3DCCD1}">
                  <a14:hiddenFill xmlns:a14="http://schemas.microsoft.com/office/drawing/2010/main">
                    <a:solidFill>
                      <a:srgbClr val="FFFFFF"/>
                    </a:solidFill>
                  </a14:hiddenFill>
                </a:ext>
              </a:extLst>
            </p:spPr>
          </p:pic>
          <p:pic>
            <p:nvPicPr>
              <p:cNvPr id="51221" name="Picture 21" descr="GC30187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8" y="2741"/>
                <a:ext cx="672" cy="578"/>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300835286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41128941-D2A3-43FA-A658-C9B61946833B}" type="slidenum">
              <a:rPr lang="en-US" altLang="en-US"/>
              <a:pPr/>
              <a:t>57</a:t>
            </a:fld>
            <a:endParaRPr lang="en-US" altLang="en-US"/>
          </a:p>
        </p:txBody>
      </p:sp>
      <p:sp>
        <p:nvSpPr>
          <p:cNvPr id="52226" name="Text Box 2"/>
          <p:cNvSpPr txBox="1">
            <a:spLocks noChangeArrowheads="1"/>
          </p:cNvSpPr>
          <p:nvPr/>
        </p:nvSpPr>
        <p:spPr bwMode="auto">
          <a:xfrm>
            <a:off x="455613" y="474663"/>
            <a:ext cx="8208962" cy="707886"/>
          </a:xfrm>
          <a:prstGeom prst="rect">
            <a:avLst/>
          </a:prstGeom>
          <a:noFill/>
          <a:ln>
            <a:noFill/>
          </a:ln>
          <a:effectLst/>
          <a:extLst>
            <a:ext uri="{909E8E84-426E-40DD-AFC4-6F175D3DCCD1}">
              <a14:hiddenFill xmlns:a14="http://schemas.microsoft.com/office/drawing/2010/main">
                <a:gradFill rotWithShape="0">
                  <a:gsLst>
                    <a:gs pos="0">
                      <a:srgbClr val="FF0066"/>
                    </a:gs>
                    <a:gs pos="100000">
                      <a:srgbClr val="FF0066">
                        <a:gamma/>
                        <a:shade val="46275"/>
                        <a:invGamma/>
                      </a:srgb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1593903" algn="ctr" rotWithShape="0">
                    <a:schemeClr val="tx1">
                      <a:alpha val="50000"/>
                    </a:schemeClr>
                  </a:outerShdw>
                </a:effectLst>
              </a14:hiddenEffects>
            </a:ext>
          </a:extLst>
        </p:spPr>
        <p:txBody>
          <a:bodyPr>
            <a:spAutoFit/>
          </a:bodyPr>
          <a:lstStyle/>
          <a:p>
            <a:pPr algn="ctr" eaLnBrk="0" hangingPunct="0">
              <a:spcBef>
                <a:spcPct val="50000"/>
              </a:spcBef>
            </a:pPr>
            <a:r>
              <a:rPr lang="en-US" sz="4000" b="1" dirty="0" smtClean="0">
                <a:solidFill>
                  <a:srgbClr val="C00000"/>
                </a:solidFill>
                <a:ea typeface="SimSun" pitchFamily="2" charset="-122"/>
                <a:cs typeface="Arial" pitchFamily="34" charset="0"/>
              </a:rPr>
              <a:t>TOP SAFETY RULE </a:t>
            </a:r>
            <a:endParaRPr lang="en-US" sz="4000" b="1" dirty="0">
              <a:solidFill>
                <a:srgbClr val="C00000"/>
              </a:solidFill>
              <a:ea typeface="SimSun" pitchFamily="2" charset="-122"/>
              <a:cs typeface="Arial" pitchFamily="34" charset="0"/>
            </a:endParaRPr>
          </a:p>
        </p:txBody>
      </p:sp>
      <p:sp>
        <p:nvSpPr>
          <p:cNvPr id="52227" name="Text Box 3"/>
          <p:cNvSpPr txBox="1">
            <a:spLocks noChangeArrowheads="1"/>
          </p:cNvSpPr>
          <p:nvPr/>
        </p:nvSpPr>
        <p:spPr bwMode="auto">
          <a:xfrm>
            <a:off x="623888" y="1612900"/>
            <a:ext cx="7983537" cy="1463675"/>
          </a:xfrm>
          <a:prstGeom prst="rect">
            <a:avLst/>
          </a:prstGeom>
          <a:noFill/>
          <a:ln>
            <a:noFill/>
          </a:ln>
          <a:effectLst/>
          <a:extLst>
            <a:ext uri="{909E8E84-426E-40DD-AFC4-6F175D3DCCD1}">
              <a14:hiddenFill xmlns:a14="http://schemas.microsoft.com/office/drawing/2010/main">
                <a:gradFill rotWithShape="0">
                  <a:gsLst>
                    <a:gs pos="0">
                      <a:srgbClr val="FF0066"/>
                    </a:gs>
                    <a:gs pos="100000">
                      <a:srgbClr val="FF0066">
                        <a:gamma/>
                        <a:shade val="46275"/>
                        <a:invGamma/>
                      </a:srgb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lgn="ctr" eaLnBrk="0" hangingPunct="0">
              <a:spcBef>
                <a:spcPct val="50000"/>
              </a:spcBef>
            </a:pPr>
            <a:r>
              <a:rPr lang="en-US" sz="3000" b="1">
                <a:solidFill>
                  <a:srgbClr val="0000FF"/>
                </a:solidFill>
                <a:ea typeface="SimSun" pitchFamily="2" charset="-122"/>
                <a:cs typeface="Arial" pitchFamily="34" charset="0"/>
              </a:rPr>
              <a:t>Understand the chemicals being used on site. Refer to CSDS (Chemical Safety Data Sheet)</a:t>
            </a:r>
          </a:p>
        </p:txBody>
      </p:sp>
      <p:pic>
        <p:nvPicPr>
          <p:cNvPr id="52228" name="Picture 4" descr="j02991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2313" y="3036888"/>
            <a:ext cx="2208212" cy="3624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083262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965329" y="624868"/>
            <a:ext cx="7097535" cy="666750"/>
          </a:xfrm>
          <a:noFill/>
        </p:spPr>
        <p:txBody>
          <a:bodyPr/>
          <a:lstStyle/>
          <a:p>
            <a:pPr eaLnBrk="1" hangingPunct="1"/>
            <a:r>
              <a:rPr lang="en-US" altLang="en-US" sz="3200" dirty="0" smtClean="0">
                <a:solidFill>
                  <a:srgbClr val="C00000"/>
                </a:solidFill>
              </a:rPr>
              <a:t>SAFETY &amp; HEALTH FOCUS</a:t>
            </a:r>
          </a:p>
        </p:txBody>
      </p:sp>
      <p:sp>
        <p:nvSpPr>
          <p:cNvPr id="2" name="Rounded Rectangle 1"/>
          <p:cNvSpPr/>
          <p:nvPr/>
        </p:nvSpPr>
        <p:spPr>
          <a:xfrm>
            <a:off x="1026916" y="1784621"/>
            <a:ext cx="6684547" cy="4465637"/>
          </a:xfrm>
          <a:prstGeom prst="roundRect">
            <a:avLst>
              <a:gd name="adj" fmla="val 5720"/>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510" name="Rectangle 3"/>
          <p:cNvSpPr txBox="1">
            <a:spLocks noChangeArrowheads="1"/>
          </p:cNvSpPr>
          <p:nvPr/>
        </p:nvSpPr>
        <p:spPr bwMode="auto">
          <a:xfrm>
            <a:off x="2927914" y="1866756"/>
            <a:ext cx="3261519" cy="496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80000"/>
              </a:lnSpc>
              <a:spcAft>
                <a:spcPct val="40000"/>
              </a:spcAft>
            </a:pPr>
            <a:r>
              <a:rPr lang="en-US" altLang="en-US" sz="3200" b="1" dirty="0" smtClean="0">
                <a:latin typeface="Calibri" pitchFamily="34" charset="0"/>
              </a:rPr>
              <a:t>WORKPLACE</a:t>
            </a:r>
            <a:endParaRPr lang="en-US" altLang="en-US" sz="3200" b="1" dirty="0">
              <a:latin typeface="Calibri" pitchFamily="34" charset="0"/>
            </a:endParaRPr>
          </a:p>
        </p:txBody>
      </p:sp>
      <p:sp>
        <p:nvSpPr>
          <p:cNvPr id="3" name="Oval 2"/>
          <p:cNvSpPr>
            <a:spLocks noChangeAspect="1"/>
          </p:cNvSpPr>
          <p:nvPr/>
        </p:nvSpPr>
        <p:spPr>
          <a:xfrm>
            <a:off x="2620734" y="2679971"/>
            <a:ext cx="1919288" cy="1920875"/>
          </a:xfrm>
          <a:prstGeom prst="ellipse">
            <a:avLst/>
          </a:prstGeom>
          <a:solidFill>
            <a:srgbClr val="FFC000">
              <a:alpha val="56078"/>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Oval 8"/>
          <p:cNvSpPr>
            <a:spLocks noChangeAspect="1"/>
          </p:cNvSpPr>
          <p:nvPr/>
        </p:nvSpPr>
        <p:spPr>
          <a:xfrm>
            <a:off x="3909784" y="2679971"/>
            <a:ext cx="1919288" cy="1920875"/>
          </a:xfrm>
          <a:prstGeom prst="ellipse">
            <a:avLst/>
          </a:prstGeom>
          <a:solidFill>
            <a:schemeClr val="accent2">
              <a:lumMod val="60000"/>
              <a:lumOff val="40000"/>
              <a:alpha val="56078"/>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Oval 9"/>
          <p:cNvSpPr>
            <a:spLocks noChangeAspect="1"/>
          </p:cNvSpPr>
          <p:nvPr/>
        </p:nvSpPr>
        <p:spPr>
          <a:xfrm>
            <a:off x="3268434" y="3729308"/>
            <a:ext cx="1920875" cy="1920875"/>
          </a:xfrm>
          <a:prstGeom prst="ellipse">
            <a:avLst/>
          </a:prstGeom>
          <a:solidFill>
            <a:srgbClr val="00B050">
              <a:alpha val="56078"/>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514" name="Rectangle 3"/>
          <p:cNvSpPr txBox="1">
            <a:spLocks noChangeArrowheads="1"/>
          </p:cNvSpPr>
          <p:nvPr/>
        </p:nvSpPr>
        <p:spPr bwMode="auto">
          <a:xfrm>
            <a:off x="978466" y="2953632"/>
            <a:ext cx="2601912"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80000"/>
              </a:lnSpc>
              <a:spcAft>
                <a:spcPct val="40000"/>
              </a:spcAft>
            </a:pPr>
            <a:r>
              <a:rPr lang="en-US" altLang="en-US" sz="2800" b="1" dirty="0" smtClean="0">
                <a:latin typeface="Calibri" pitchFamily="34" charset="0"/>
              </a:rPr>
              <a:t>Employee</a:t>
            </a:r>
            <a:endParaRPr lang="en-US" altLang="en-US" sz="2800" b="1" dirty="0">
              <a:latin typeface="Calibri" pitchFamily="34" charset="0"/>
            </a:endParaRPr>
          </a:p>
        </p:txBody>
      </p:sp>
      <p:sp>
        <p:nvSpPr>
          <p:cNvPr id="21515" name="Rectangle 3"/>
          <p:cNvSpPr txBox="1">
            <a:spLocks noChangeArrowheads="1"/>
          </p:cNvSpPr>
          <p:nvPr/>
        </p:nvSpPr>
        <p:spPr bwMode="auto">
          <a:xfrm>
            <a:off x="5829072" y="3112129"/>
            <a:ext cx="1667858" cy="445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80000"/>
              </a:lnSpc>
              <a:spcAft>
                <a:spcPct val="40000"/>
              </a:spcAft>
            </a:pPr>
            <a:r>
              <a:rPr lang="en-US" altLang="en-US" sz="2800" b="1" dirty="0" smtClean="0">
                <a:latin typeface="Calibri" pitchFamily="34" charset="0"/>
              </a:rPr>
              <a:t>Process</a:t>
            </a:r>
            <a:endParaRPr lang="en-US" altLang="en-US" sz="2800" b="1" dirty="0">
              <a:latin typeface="Calibri" pitchFamily="34" charset="0"/>
            </a:endParaRPr>
          </a:p>
        </p:txBody>
      </p:sp>
      <p:sp>
        <p:nvSpPr>
          <p:cNvPr id="21516" name="Rectangle 3"/>
          <p:cNvSpPr txBox="1">
            <a:spLocks noChangeArrowheads="1"/>
          </p:cNvSpPr>
          <p:nvPr/>
        </p:nvSpPr>
        <p:spPr bwMode="auto">
          <a:xfrm>
            <a:off x="4957801" y="5506196"/>
            <a:ext cx="2762647" cy="445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80000"/>
              </a:lnSpc>
              <a:spcAft>
                <a:spcPct val="40000"/>
              </a:spcAft>
            </a:pPr>
            <a:r>
              <a:rPr lang="en-US" altLang="en-US" sz="2800" b="1" dirty="0" smtClean="0">
                <a:latin typeface="Calibri" pitchFamily="34" charset="0"/>
              </a:rPr>
              <a:t>Environment</a:t>
            </a:r>
            <a:endParaRPr lang="en-US" altLang="en-US" sz="2800" b="1" dirty="0">
              <a:latin typeface="Calibri" pitchFamily="34" charset="0"/>
            </a:endParaRPr>
          </a:p>
        </p:txBody>
      </p:sp>
    </p:spTree>
    <p:extLst>
      <p:ext uri="{BB962C8B-B14F-4D97-AF65-F5344CB8AC3E}">
        <p14:creationId xmlns:p14="http://schemas.microsoft.com/office/powerpoint/2010/main" val="294450217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381000" y="6356351"/>
            <a:ext cx="914400" cy="365125"/>
          </a:xfrm>
          <a:prstGeom prst="rect">
            <a:avLst/>
          </a:prstGeom>
        </p:spPr>
        <p:txBody>
          <a:bodyPr/>
          <a:lstStyle/>
          <a:p>
            <a:r>
              <a:rPr lang="en-US" dirty="0" smtClean="0"/>
              <a:t>Page </a:t>
            </a:r>
            <a:fld id="{3FA43E62-DF79-4E2F-AE3B-D36F03AE2C47}" type="slidenum">
              <a:rPr lang="en-US" smtClean="0"/>
              <a:pPr/>
              <a:t>59</a:t>
            </a:fld>
            <a:endParaRPr lang="en-US" dirty="0"/>
          </a:p>
        </p:txBody>
      </p:sp>
      <p:graphicFrame>
        <p:nvGraphicFramePr>
          <p:cNvPr id="6" name="Diagram 5"/>
          <p:cNvGraphicFramePr/>
          <p:nvPr>
            <p:extLst>
              <p:ext uri="{D42A27DB-BD31-4B8C-83A1-F6EECF244321}">
                <p14:modId xmlns:p14="http://schemas.microsoft.com/office/powerpoint/2010/main" val="345097713"/>
              </p:ext>
            </p:extLst>
          </p:nvPr>
        </p:nvGraphicFramePr>
        <p:xfrm>
          <a:off x="785786" y="1397000"/>
          <a:ext cx="778674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3146752" y="3344291"/>
            <a:ext cx="425116" cy="584775"/>
          </a:xfrm>
          <a:prstGeom prst="rect">
            <a:avLst/>
          </a:prstGeom>
          <a:noFill/>
        </p:spPr>
        <p:txBody>
          <a:bodyPr wrap="none" rtlCol="0">
            <a:spAutoFit/>
          </a:bodyPr>
          <a:lstStyle/>
          <a:p>
            <a:r>
              <a:rPr lang="en-US" sz="3200" b="1" dirty="0" smtClean="0">
                <a:solidFill>
                  <a:srgbClr val="FF0000"/>
                </a:solidFill>
              </a:rPr>
              <a:t>+</a:t>
            </a:r>
            <a:endParaRPr lang="en-MY" sz="3200" b="1" dirty="0">
              <a:solidFill>
                <a:srgbClr val="FF0000"/>
              </a:solidFill>
            </a:endParaRPr>
          </a:p>
        </p:txBody>
      </p:sp>
      <p:sp>
        <p:nvSpPr>
          <p:cNvPr id="8" name="TextBox 7"/>
          <p:cNvSpPr txBox="1"/>
          <p:nvPr/>
        </p:nvSpPr>
        <p:spPr>
          <a:xfrm>
            <a:off x="5789958" y="3344291"/>
            <a:ext cx="425116" cy="584775"/>
          </a:xfrm>
          <a:prstGeom prst="rect">
            <a:avLst/>
          </a:prstGeom>
          <a:noFill/>
        </p:spPr>
        <p:txBody>
          <a:bodyPr wrap="none" rtlCol="0">
            <a:spAutoFit/>
          </a:bodyPr>
          <a:lstStyle/>
          <a:p>
            <a:r>
              <a:rPr lang="en-US" sz="3200" b="1" dirty="0" smtClean="0">
                <a:solidFill>
                  <a:srgbClr val="FF0000"/>
                </a:solidFill>
              </a:rPr>
              <a:t>=</a:t>
            </a:r>
            <a:endParaRPr lang="en-MY" sz="3200" b="1" dirty="0">
              <a:solidFill>
                <a:srgbClr val="FF0000"/>
              </a:solidFill>
            </a:endParaRPr>
          </a:p>
        </p:txBody>
      </p:sp>
      <p:sp>
        <p:nvSpPr>
          <p:cNvPr id="1026" name="AutoShape 2" descr="data:image/jpeg;base64,/9j/4AAQSkZJRgABAQAAAQABAAD/2wCEAAkGBxMSEhQUEhQWFhUXGB4aFxgWGBggGRggHBwWFxsYHB0YHSggHhwlHBccIjEhKCkrLi4uFyAzODMsNygtLisBCgoKDg0OGxAQGzQmICQsLywsLSwvLCwsLCwsLCwsLCwsLCwsLCwsNCwsLCwsLC8sLCwsLCwsLCwsLCwsLCwsLP/AABEIAMIBAwMBEQACEQEDEQH/xAAcAAACAgMBAQAAAAAAAAAAAAAABwUGAwQIAgH/xABMEAACAQICBwUDCQMKBAYDAAABAgMAEQQhBQYSMUFRYQcTInGBMpGhFEJSYnKCscHRI5LwM0NTc5OissLS4RZEVGMVFyQ1s+I0g/H/xAAbAQABBQEBAAAAAAAAAAAAAAAAAgMEBQYBB//EAD0RAAEDAgMDCwMCBQQCAwAAAAEAAgMEEQUhMRJBUQYTIjJhcYGRobHRweHwFEIjNENTkhUzUnIW8WKCov/aAAwDAQACEQMRAD8AeNCEUIRQhFCEUIRQhFCEUIRQhFCEUIRQhFCEUIRQhFCEUIRQhFCEUIRQhFCEUIRQhFCEUIRQhFCEUIRQhFCEUIRQhFCEUIRQhFCEUIRQhaek9KwYddqeVI14F2Av0F958q4XAapbI3vNmi61dEay4TFErBOjsMyoNmtz2Wsbda4HtOhSpIJIxdzbKWpSaRQhFCEUIRQhFCEUIRQhFCEUIRQhFCEUIRQhFCEUIRQhFCEUIRQhFCEUIRQhFCEUIRQhFCEUIULj9bMDCxWXFRKw3rtgkeYFyKSXAb082nlcLtaVGaT7QsCkMjxTxSOqkrHtbJe2eyLjeaSZG2yTsdFK5wDgQOKqWO7VmEs4gCyIyIYCwt3Z2AZA9vasScr7132pp09tFYQYUHgbRta9+3hZL7SWMlnkMkztI53sx+A4AdBYVHLiTcq3bA2NuywWCwYed4nWSNirodpWG8Efxu40q+9NvYCCHaFdKaC0gMRh4ZgLd5GrW5EgEj0OVTmm4usrLHzbyzgbLerqbRQhFCEUIRQhFCEUIRQhFCEUIRQhFCEUIRQhFCEUIRQhFCEUIRQhFCEUIRQhFCEUIRQhUXtg0vJh8EqxMVM0gjZgbELsuxAI3X2QPImm5DYKZQxtdJc7s0ihluqOrm68k0IWLCtst5Gm3KXA6xUy4poKe9qwsKcBUR4T/wCzn/23C/Y/zNap0XVCytb/ADDu9WSlqKihCKEIoQihCKEIoQihCr2uutKaPg7xhtux2Y0vbaO8kngoG8+Q40lztkJ+ngMzrDxS0wHa3i1kvNHE8ZOaopVgPqsWOfnv6UyJSrB1BHbok3Tf0PpSLFQpNC20ji4PEcCCOBByI6U+CCLhVb2OY4tdqt2upCKEIoQihCKEIoQihCKEIoQihCKEIoQihCKEIoQq7r7q/wDLsHJEtu8Fniv9Nb2HS4JW/wBakvbcWT9PLzbwd29c4yIQSrAhgSCDvBGRBHAg5VFV4DdfKEpYpRYg0hyejNipfDNdB0y91MHIq2b0mBeZMqWFGeF0Vqjhe6wWFQ71hS/nsgn4mrFgs0LHVL9uZzu0qXpSYXmRwoJYgAZkncOpoQvkUqsAykMpzBBuD1BFC6QQbFe6FxFCEUIRQhFCEh+17SRl0g0d/DAioB1YCRj/AHlH3KjSm7ld0LNmK/FUeRrCm1MsrP2a65NgcQFle2GkP7QHMIbWEgAF+ABtw8hS2P2So1XTCRlwOkNPhMjE9ruBVgEWaRb5uqgAdbOwY+6neeaoDcOlIzsEwAb06oC+0IRQhFCEUIRQhFCEUIRQhFCEUIRQhFCEUIRQhLXtN1BOIvisKv7YD9pGP50D5w/7gH7wHPe09l8wp1LVbHQfp7JMEe/iDvHSmFbr463FqSUtpW3ot7gj+OVMP1VrTuu0hSGAwRnmihH846p6MQCfQEn0pTBc2TNQ8Rsc/gLrpZVsLDdVmsQvtCFU+1OQroye3ExqfIyICPUG3rTcvUKmYeAaht+32KoPZVrQcPMMNK37GU2S+6OQ7rcg+7ztzNNRPsbKxxCm2284NRr2j7J1VJVEihCxz4hEF3ZVHNiAPjQugE6L1HIGAKkEHcRmD7qFwi2q9UIXM2tmJ7zG4p+c8g/dYqPgBURxuStFCNmNo7Aq9iZLnypKeCxxjjXClNC2cPHc+VcSwE1+y3XCc4hMJO7SJID3ZY3ZCql7bRzKlVO+9jan4pDexVVX0rAwyNFrapvVIVOihCKEIoQihCKEIoQihCKEIoQihCKEIoQihCKEKha/dnaYzamw+zHiOPBJftW3N9b334NvjvmFMp6sx9F2Y9kk8bg5IZGimRkkX2lbeP1HUZGo5FlcscHC4OSxYRtmTo38flSHtu26kUsuzNsnQj2V97LcD3ukEYjKJGk9bBB/jv6V2nF3JGLybMBHE2+v0TxqcsqihCrnaJBt6NxQ5Jt/uFX/AMtIk6pUqiNp2d9vPJc+H+LVCWkKf2petKYnAieV1VoxszliAAygeI33BgQ3raprHgtuVm6incyXYaL30VW1o7TznHgV6d84y+4h/FvcaYfUbmqypsIPWm8vkpaaQxck7bcztI3NyT7r5AdBYUxtE6q2bE2MWYLdybnYwjjBybV9gzN3Y4AbKBrchtX9b1LgvsqgxUjnhbW2f53JgU8qxcraVf8AazH/ALjn3u1QzqtGzqgdg9lEb64nbXWxFGTkKTdPNG5SCIFFhXEs5CyZPY/q27S/LZBZEBWK/wA5jdWYfVCkr1LHlT8LM9pU+I1AA5oa7/hN+pKpkUIRQhFCEUIRQhFCEUIRQhFCEUISQftWxx3LCPuN/qqt/WP4Lajk3Tb3O9PheP8AzTx//Z/s/wD7Vz9ZIlf+OUvF3mPhfR2p4/8A7P8AZn/VR+sf2I/8bpf+TvMfCyx9q+NG9ID9xx/nrorH8Eg8mqfc93p8Lbi7XcR87DxHyLj8b0r9aeCZdyYbuk9Puo/WPXTD6QTZxODKuPYljlG2n7yC6/VJt5HOg1bXahDOT88JvHID2EEfKXmIOyRkcjkef6E0qN4fkEzW08lNZ7txvf39Lpq9l2lMLhGxJnmVHZlVNq9mQAsHBAtZtsHfwFLicxhIJUWvjnqmMdGwkZ3sN+/2TSwWl8PN/JTRSfYdT+BqUHA6FUj43sNnAjvyWtrJrBDgYTLMeiqPac/RUfnuFcc4NFylQwumdstSf1h7ScXiQ6JsQxOCpVQGYg3BBZhxHICozpXHRXUNBFGQTmUv2nPM00rG6z4XEsF3mxa5BOR2QLG3MbRz61x2YsnIjsu2hqpCOYMMt/Km7WUraDhksuDwjzSJFGLu7BVHU8+g3k8gaWASbBR5XtY0udoF0XoLRi4XDxQJujUC/wBI72Y9SST61YNbsiyx00plkLzvW/Sk0uTtMP8AtJOsjf4jUO2a0YcGtueC1sPEScqS4hPwguFypTDw2sqglibAAXJPIAZnypGqkmzQmVqd2ZM5WXHAqm8Q/Ob+sI9kfVGfO26pDId7lTVWJAdGLz+E2YogoCqAFAsABYADcABwqSqYkk3K90LiKEIoQihCKEIoQihCKEIoQihCKEKnwagaNX/l7/aeQ/5qYFPGNysnY1Wu/qeg+FtJqbo8f8rH63P4mu8zH/xTRxSrP9Q+a9HVbR4/5aD1ArvNR/8AEJP+pVf9x3mV4OrGjf8Ap4PgPzrnNR8AujEqz+47zKxvqdoxv5iP0cj8GrnMR8EsYtWj+oVrydnGjm3RsPsyN+ZNJNNHwT7cdrh+/wBB8KNxvZPhWB7uSUG2QYqRfhfw331wUrAbi6ddj9TIwxyBpB7Pul5qroRse7YfaWKWHaUAgm4W2ypz3gbXovlXJqcSG4ySsOxh1EwtI2mnttY/fJS+M7MMansiOQDk2fuIqOaSQaK6ZykpHi0jSPAEKnaxRYmGXusR3gZBkrsTshs7jMgA24cqU0PAs5Myy00rtunA2TwFs/RRgnNKum9kFYjXEoBZo9w9fx/S1JKeYFkRrG4oXdM05uyPVwBPlsg8TgiEfRXczeZIt5DrUmCO3SKo8Wq9p3Mt0Gvfw8EyqkqlRQhcmYxC0r9Wa3ltG59d3vqIeiFfxt554buGvfwV71U7OMTiAGcdxEfnSDxt9lMj6m3rXGxOdmU7PiEUPRb0j2aefwmzq3qjhcELxJeS1jK+bn13KOigCpLYw3RUk9XLN1jlw3KfpajIoQihCKEIoQihCKEIoQihCKEIoQihCKELnLEa445/axMnoQP8IFVBnkO9ehsweibpGPG5+qj5dKzt7U0p83b9aQZHnepTaKnbpGPILCpkfdtN7zXOkUsthZqAPILMmiZ23QSnyjY/lXdh/ApBq6Uavb5hZBoLE/8ATTf2T/pRzb+BSTW0e+RvmF7GjMWu6GcfckH5V3Zl7fVIM1A7VzD4tWRcVjY9z4lPvSj867tSjik8xh0m5h/xWrofSM0ON20dllkDWc2J2zcgnaBBLEkZjiamwvL2dqy2KUsVPVDLoGxy4bxdWzCdqOPS213Ug+slj/cI/Co4rHjUK5fyapnC7HEeRVf131g+XSJM0QjdU2H2WJDAElTYjIjabnvHKlfqBIdLJsYRJSRmztod1rKshhSk0AV5cVxOBZYxlSCnm6L3ahBCY2ofaGMHAsE0RdFZiGRhtDaJYjZawOZPEU6yqazouUKpwOWp/jREdxy07UztC624PFWEUy7Z+Y3hf0VrX8xcVKZKx/VKz9RRT05tKwj289FCdp2tpwUQjia08guCLXRRltZ5XJyH3jwpZNkwxm1rovHZzqhBFBHiZILYlwGJkO0V5bIIstxnkLi9iTaubI1Suefs7AOSvVKTSKEIoQihCKEIoQihCKEIoQihCKEIoQihCKEIoQqTguznR8dro8h5u5/BbCo4poxuVrLjla/99u4Aff1U3hdA4SL+Tw0I67Ck+8i9OBjRoFBkq55Ou8nxK3+8VPor7hStFHuStPEaw4ZPbxES+brXC8DUp5lPM/qtJ8CtF9d8AN+Kj9Ln8BSOeZxT4w2rP9N3ksX/AB/o/wD6gfuv/prnPx8Uv/Sq3+2V6/470cd+IT1V/wA1rvPx8Vw4XWD+kfJUftXxWCxOHjmws0RngfaATJip9qwyuQQD0zroe06FINLURtO2wgdoKntVNGaPxuGjeSKLvCM7WDHj5m17X5qa4YozqF1ldVRZMkIHebLYxvZbg3vsF0vyNx8b02aWM9imx4/WtycQ7vHxZLnXXs5mwSmWM97B84geKPqw+j9YbuPOkviLQpNNiDZjsuFj6KjyCwNN2U8uAF1sRm4vXHm7ilUzbRNCyqeFqRcBPiNzjZoum5oLVzRWKw8UUUymZV8RzWRm3s2w1mtcnnYWqU2KGQKikrsRo5STdovocx+dyg9Z+zuTCxvKrq0aC5vv/wByTlu30w+iIzYVa03KaN42KmPyzHkfuqhh8U5kSWT9r3bLlIWZWK57GZvsAZW609JLzLRfMquo6L/UZ3hvQbrluvoB9U39A9p+GlsuIU4d+Z8UZ+8BdfvADrSo6pj+xM1mAVVPcgbQ4j41V4gnV1DIwZTmGUgg+RGVSVSEWWShCKEIoQihCKEIoQihCKEIoQihCKEIoQihCKEJRaU7VTmMPCB9aQ/kKgPq/wDiFqIOTTjnM/wHyfhVbH68Y6XfMVHJMhTDqmQ71bw4HRx/tv3lQc+Mkf23ZvtMT+JpoucdSrKOnhj6jQO4BYBSU6SBqt7D6HxEnsQSt9mNj+ApQjedAoz66mZ1pG+YUhHqdj23YWX1W340sU8h3KOcYoh/UHr8LL/wPpD/AKWT+7+td/TycEn/AFuh/ueh+F4OqOOQ3OGk91/wobDK0g2SJsUoJ43RmTIi2h+FE4fCM0bRbBLwOVK7OYVjkCN/he485KlVLS5ocFR4HUMhndFIRsuGp0uO/iCs8GPxMB8Es0XRXdfgDaoQkkbvK05oqKcdRp7rfRTeD7QdIRixmEg5SorD1IsfjTrauQa5qDLydpH9W7e4/KqmnWEhZ44ljBzZEJ2FzzKhs1X6tzbhypyJ/OHIKHWUxpIwHvvc2BtY+O7xUxqnoGGZguKxKYYC2TghmuAci1kGR3knypYYC6xNkxJUvjhD42Fw47svz7pk4nsswrIDh5GGWTFtra633e4CnH0rHDVQKfHqmFxJAI4Wt6jPzuqbprUDFQZ7PeKOI/i3xqK6kkbm3NaCn5RUk42Zhs9+Y/PBQmP01izF8nkmlKbWSOSbFb3N28VlvkL2vnbw1JgLwy7yqTFGUr6lsdG0XPDQk6Abu/7K7amae0YMMmExEfdnPadwCjsd7Fh7PkwsABnXWVEb+ifVIqsGraV3OMztvbqPqt/THZrHKveYOQEHMAEFT5EG3u91Iko2Ozbl7J+j5SVEPRmG2PJ338fNU5Pl+i5CVLxZ52zjbdvU5X8wDUa80B7PRXmzhmLDLr+Tvv6q86udqcb2TGJ3Tf0iXMZ8x7Sf3h1FS4qxrsnZFUFdydqIOlF02+vl8JhYbEpIoeNldGFwykFSOYIyNS1nyCDYrLQuIoQihCKEIoQihCKEIoQihCKEIoQihC5aw2GeRgsas7HcFBJPoKpA0k2C9QlnjibtSEAdqu+hOy7FS2acrAvI+J/cMh6mpLKRx62SoqnlHCzKJu126D59ldNGdm2Aitth5j9c2HuW351JbTRjtVHPjtZLo7ZHZ86qy4LRuHhFooI0+yov77U8GgaBVkk0khu9xPebrcae28gDrlXU0o/FawYaP+UxEa+bj8qSXtGpTrIJX9VpPcCo+XXrR6/8yp+yGP4CkGaPipLcMrDpGfJYv/MPR39Of7OT/TXP1EfFL/0it/tlKvEyqNI9+GEkMkz3a1rrIx33ANxe2e4hSN9IEu0bfllOdh4jYHEEG2YO47vApuYHSWCmRVlkw5lAAkVmQMGGTZE330+CDkVUPikY64BA3HP3XnF6kYCYXESi/FP1FJdDG7UJ6LEquLqyHzv7pea5apwYOWJU8QkViVfMCxW2/wA/hXI4Wxklqcq8Tnq2NbKdDwsoh9TcX3Mcyx7SOisLb7EC175bqiS00jjtDNaTDsbpYYxBJdtr52y1PD4UdhMXisG37N5YDyBIB81PhPqDTAkljKtH0lBXN2gA7tGvp9VbcH2pYxYnEiRMVX+VN12cwououHYk5AbN7HlU6CoL9QstiuDMpbGN199jw7/ZedQNW8PiHlbGSxmWRQYoxIpbZa5L5byTyzBLXsTT5DXZFVDHywESR3BB1W1rB2ZSR3bDttD6J3/r+PnUSSi3sPgVpKLlQ4WbUtv2j4+LKp4LHYzR7/s2eI3zXejeanwnzGfWowklhNirh9Jh+KM22WJ4jIjvHyr7oftFw2JAi0hGsZOXeAExnz+cnxHWpsVWx+Tslma7AKmmO3H0gOGo8PhedPdnMci97gnBBFwAQVPUWy93uNclo2Ozbl7Jyh5R1EHQm6bf/wBDx3+PmqXhMXjdGSHYLR55qReN/Nd1/c3UVED5ac2P2WgdT4fi7Nph6XEZOHePzsKZWq/aRBiNlMRaCU5C5/ZsejH2SeTeQJqfFUsky0KymIYJUUnSttN4j6jcrwDUhU6+0IRQhFCEUIRQhFCEUIRQhFCEUIUHofRGHwabGHjC823sepJzNNtaGizQnZqiSZ21I65W48uVyfU0pMqtad13wuGuNrbf6K/x/t1pp8zGaqxpMLqKnNjbDich+dyoel+03EyXEIES8xm3n0qI+rcdFoqbk5C3OVxceAyHyqpjNMYiU3kmkbzY29wyqO6R7tSrmGhpouowDwWlekKWF6VScgLnpQAhzmtFybLaj0ZOd0Mh8kb9KVzbuCjmtphrI3zC38PgJljkV4pFFtpSyEAEccx5H7op2Nrm6hQK2annH8N4J0sCPDyKw6ZUylJlUkSorHLcwGywPqt/vCicHbuEvCp2cxzbiMtL8DmFp4XFSRG8bvGfqMy/4SKaEj26FTpKKml67AfBZ8XpyeabDiaVpLbQBaxIB4XtffffU+CVzhmVkcWoIIJCIhawB8b/AAmDq52ppHHHFPh2CoqqGiYHIAC5VrcuBNcbVt3pVRycqG9KMh3oVa49J6Lx6NZ4jYEsG8LgDMkqwB4b7GpIcx44qlfDUUr8wWny9Um5NGHH475PhlKwq5IXyvm3W1/Kx50yAGizRrorSV75TedxIYBc8Tw7yT4arNp7QM8DnbjIVd1r2UDd1G7flUKWKVh2j5rS0GIUNTGIRb/q78sfdSurvaDjMLZXb5RGPmynxD7Mm/8Aev6UuOscMnZqLXcm4ZOlAdk8N32TBwOl9HaWXYNllIzjkAEnmODjqL26VPa+OUcVlZqaqoJLm7TuI+VUtZ+ziSK74c7S8uX5j1uOtRJaLfH5K/oOUxFmVQ/+w+o+PJVnQ2m8Xo+S0TFM/FE4vG3mvD7S2PnUdk0kRsfJXFThlHiLOcYRc6Ob9fy6ZOidaMDpRe5xCCKc5bLEWf7Dbm+ybHpxqwZNHMLeix9Xh1Xh7w/ycPzJVrWrs8khu8HjT6PL3/n7+FRpqM6x+SvMO5Sg/wAOr/yH1H1Hko3VnXXFYA9215IhkYnJDJ9hjmv2Tl5b6biqnMOy9S6/AIKpvPUxAJzy6p+E39XdY8PjU24HuR7SNk6dGX8xcHgasmSNeLtWJqaWWnfsStsVL0tMIoQihCKEIoQihCKEIoQihCrWlNLx4dNpzwuBflxPIdaSSALldYxz3BrRcnclRrPrxNiCVjYqnTL3cvPf5VXy1Jdk3RbHDsDZFZ8+buG4fPsqiWvnUVaIZL6qkkAC5O4DeaACdElz2sG042CvGrvZniZwHnIgjP0hdz93h6mpTKRxzdks/V8oomdGEbR46D5Por5ozs+wEPtRmZuJkNx+6MqlNp427rqgnxmrl/fYdmX39VY8LhooxaOKNB9VQPwFOiw0Va57nG7jfvWyJTXUlaeldmSGSNiviRlzI4g2+NJcLghOQyGORrxuISj7OdIrFNJDIAUDFhe3ssAW38hZv/0nnUeN1jfirurg22uA3HLxzHuQmrjNV8JL7cK+YFSCxp1Cpo6iaPNjiO4lc+6TQPpEiJURQzIihxcAF1UtyJ3nLjTYjz6IyVi6rLmHnnXdlrqrXj+z3Eqgkj8SsoaxGYBF7G1/jaor6J37Sr6n5Txk2nZbtGY8tfdV6LBGNmaVRdDYKbG7cPd/G4ikRxlh6Wqk1tfHOwCLNupP0+fLit/V3WOTR0haJI3LfyocZsSbkBhmvDnmN1KFTsv0TDsD/UU46Vje/Ye9NHQmu+Bx4EcoEUpyCS2zP1HGR+B6VOjmY/RZisw2opT/ABG5cRoo7Wbs2R7vh/C3LL8Nx+B86blpWPzGRUygx2pprNcdpvA6+B/9hLDSuiJcO1pFIscmF8iMxnvB9xqufG+I/VbGlrqTEY9kZ8WnXy+oVt1V7Sp4LR4q88W7b/nU/wBY88+pqVDWbnqjxHk3q+l/x+FdsdoTBaUhEsDIb7mXKx4g8UbmLeYNS3sZK3NZ2nqqmhl6BIO8HQ94St1k1UmwjEMpZN97bhzP6jLyqtmp3xG404rbYfjVPXN5qQWcf2nQ93xr3qa1S7RJsNaPE7U0O4NvlQeZ9tehz6ndT0NZbJ/mq7E+TYN5KX/H4+FcNMasYXSMQnwrKbjwsnT5vQj6J3fVqVJCyYX38VQUWJVOHv2W6b2nT7FLDHYDE4CYMC0bqbLIuXWxvzG9Tkeoqtc2SnctrDUUWLw7LhmNQdR3fKZGpvaMk5EWL2YpTYK+6OQ8s/Ya/A5HgeFT4KpsmR1WSxTA5aM7bekzjw70wKlKjRQhFCEUIRQhFCEUIRQhc461adeeQjaut8z9I/6RwHrVZPNtmw0W3wjDRTM5x46Z9Bw+fJQFR1dXWfBYV5pFjjUs7GygfxupTGF5sFHqquOmjL3n7p36namQ4FQ8gEmIIzY7k6L+tWUcTYx2rC12Iy1bukbDcNyszy3p1V6iNNaxwYUEyuLj5o3+X+2+kveGC5T9PTS1DtiIXP5ql7pntPmYkYdQg+kcz/HX4VDfVn9oWlpeTjbXnd4D5VTx2seKm/lJ5D94j8KjmZ51KuosLo4+rGPHP3UbI5b2iT55/jSC4nepjYY26NHkFu6NxXdyxSj5hCsOYz2b9M2X71SI3Xb3KjrobTE8cvPT1v5rbx2Kmws7rDPKgBuuzI4yOam17brUh8j2OsCpVNRUtTCHPjF9D3+C3Z8JGIO/Zf2gIN7kbRJBztzN72rrjkmYYw6UtaBqQCQDYK3RdqTSwugg7ua1lcMDGvNswCCBcgWIJAF6lNqQ4ZDNUsuBSQSDbcC1VrVbRxx+KRRtd2LksRc23sS182uRY82F6QGlzrFPyzNjiLxoNO0/mfd3qyay9mhF3gN+Nh+a7/dfypUlI12bck3Rco54bNmG0PI/f8zS50ho54jsyL+YPkagPjfGc1r6asp61l4yCN4Oo7wrLqrr/icHZHJngHzGPjUfUc/4Wy6ipMVWRk9UmIcnWSXfT5Hhu8E08LiMFpWEshDcGyAdPqup/A5cudTwWvHELIPZLTSWN2uHgUuNbdQ5MOS0QupO4bvTkfqn0JqDNR2zZ5LVYZyjvaOq/wAvn5Cq+iNLT4OXvIHKPuYH2Wt8114/iOBFRYpnRlXtdhkFcy513OH5mnBqzrZhtJp3UqhJwLmMnfzaNuI6bxxFt9rFM2QZLAV2HTUb7PGW47iqprlqC0d5IM15cP8A6n4Hpe1Rqikv0meSvMK5ROjtFVZjc7eO/j36qpaC03iMDKXhOyb/ALSNr7L24MOB+sMx8KiRTuiNt3BaDEMKgxBm0OtucN/ym3ovSmE0xCRbZlUeONrbS/60vuP4GrRr2TNWCnpqigmzu1w0I+iXet2pkmFJKgtHvtvsOY5j4jjzqvnpTH0m6ey2GE4+yqtDUWDtOx3wezf6Le1K7QXw2zDii0kG5XzLxfm6dN44X3U5BV26L1Exbk9e8tMO9vx8JwYXEpIivGwdGF1ZTcEcwRViDdY0gg2KzV1cRQhFCEUIRQhFCFyleqReoXCKEGybnZHoARQHGSDxyZR34LzHn+tWcEew1YPFq01ExA6o0V0kc3p5VSrGtus/ydGVT4reIjeL7lH1j8BnSZHhjdoqVR0rqmURt/8AQSfx+kHmYs5vyHAVVvcXG5W+paeKmj2Ix9+9a96RZSw5S2r+r+Ixj7ECbVvaY5KvmfypyOFz9FArMTgpR0znwGv2TE0Z2URLY4mdmPFYgAPebmpTaRo1Kzs/KOd3+20D1PwsGuWpUGHw+3h9vYQnvNogkBgBtXO4AgeW/nXXwhou1N0uJvnkLZze/d+doURgNCx4qDETTFg0KqLgixNivDf7IPrypsMa8EncFPdVzU0rGRkWcSTluy+6jpsFLK0UIvYr4RstvPpn50yWFztkKwjqGQQulIvbM/VRM+AcXivskEh7XOYOfuA5b7HhS47R3B1TVW51WWuYbNI365/n5ZfI9IPCy/J3aLY3NGbEniTbI35bqa59wdcKcMKgfCI5B9kxNVe1TdHjwBwE6Dw/fUez9oZeVTYqlr8jqsziGBS0/Tj6TfUK76Y0Dh8bHtDZO0Lh1sVbkTbf57+tSXNDhY5hUkUr4Xh7DYjgk/rRqhLhWNlJXfbflzU/OHxHEVWz0pb0m6La4Xj7ZyIqjJ247j8H0UFo3Hy4eQSwOY5BuI3EfRYbmXoaYjldGbhXFdh8NWzZkGe47wnPqXrtDpBTDMqpPbxRn2ZBxZL7xzXePjVrFM2QZLz7EMOlo37L9Nx4qI141FDAyw+vT7XNfrbxxuMw3PTCTMaqXhWMyUZ2H5s4bx3fCVs0TxPY7SOhuCDZlPAgj8RVZ0o3cCt2RT10O5zT+eBTW1C1+GIthsYQJT4UkNtmb6rDcH6bjw5VZwVAeLHVYTFsHfRu2m5s48O9etd9R1kBlhFiP7vnzX4jqN3aimEmY1XMJxmSidsuzYd3DtHxvSuVpsLMGUtHKhuGG8fkVPLMGqtrnxOW5kipsRgG9p0PD4Tf1O1ti0lH3M4VcQBcqMg9v5yM7x1G8dRmbWGcSBef4nhctFJY5tOhVY131HaMmSAXvwG5vLgH6bjwzyqNU0n7meSu8G5QFloKo5bncOw/Pmq/qjrbNo97AF4Sf2kR4c2S/sv03HjzDEFSYzZ2itsXwSOsHOxZP9HfnFPDRGlIsVEssLBkbjxB4qRvDDiDVu1wcLhefSxPieWPFiFu11IRQhFCEUIRQhcmbVU9l6Pto3kL9IhfeQPzpcbbuCjVk5ZA4jguiophDDDENyRqD52BPxNWgCwBOaxyaTUAk8Beu2QkxrXpEySWPElz5nIe4D41Bqzd9uC1eARtZE6Q6k28AoLaFRLLQbQK2dF4Jp5ooU9qRgo6X3mnIo9t1lBxCr/TQl410C6C0fDFg4lw8K2Vd54seLGrIAAWCwr3ue4ucbkrOMWLEkgDjc11IVc03r7hYAUsZSRYqLWIPnwtz39aZfMxuRVjR4ZU1HSYLDicvJUJdYkTC4qOCHZjlkUgFiTGBY26rdT5bQpkPbsXaN6tXUk/6kNmcCWsJFt+4+I9lIataxQRyrI4YbIJACglmsSEuq8SBmcudJhIL07iMT2UxNtbBXbVbVWN4jPO3eST+NthhsJtEtsqV9oi9iTfdUlsQBuqOeukewRDIAWNt6rWt+oJjvJF7PMbh9sDd9oZc7U3LStfm3Iqxw7HpYCGTdJvqPnuKXmIgZGKsLEcKrXNLTYrbwTxzxh8ZuCp/U3XGbR72zkw5Pjiv7PNo77j9XcalQVJb0XLP4tgbZQZYBZ28cU74pMPjsOrqRJE4urDeOo5MKsgsU5pabFKXXfU9oHLILg5iwyccSBwccV47xUCppv3s8QtZgmNlpFPUHLRrju7D9D5qpRYSYBZUWQAN4JFVsmvYbLAWvfL4VDYXtO0FpqkU07TDKR3XFx2p1akazyTD5PjF7vFKDvFhMBkWXhtD5y8Cat4pNoZ5Fec1tIIHnYdtN3ELQ171PWRDJGLWzNvmdfscxw37tyJ4BKO1SMLxSSik4sOo+o7Url0HKRITYd0yh7k3F9o7YtvUBSxIzAz4VWtieM9LFbiTEaWRoYekHtJGWvZ33yA45apsak6xOCcLipA7odhJcxt5EhXBAO0QLq25wDY3Bqyik3FYOupQxwfGDsuzF+HeMjbQ7xvC868anpMheMWtc5fM6j6nMcN4ongEo7UvC8VkoX3GbTqPqO1L+HRUccjMDNG0bKqEsoO2ysyOGVTZfA3AizKSbXqExgaSRcbvFaiorH1MIY4NcHDaNrmwBscsswTx45Jp6tadGJjEOIH7VlOTC3eBbbRA3bQuCQLjxBhkcrGN91jKmmMTiNR2ZjPTz81VdeNTSG76EAm989z/Uf63I/O3HPMxqimDjttGfDirvCMadC39PM7onIO3t+3soDQ2sPyR3ng2UzHe4cmwkFwpXZ4Ot7h1FiAdoA5FmOZrMxpwVjV4ZLVEMeLutk/UZZi53g9uYPEJwaC0zFi4Vmha6nIg+0p4qw4MP8AfcasWuDhcLHzQvheY5BYhSFKTSKEIoQihC5KNVC9ERGbMh5Ov+IU7D1woGIgmncn3pBySGG4qCPIgEVZDRYkqLxZYqwz3GlLiU2sikTeaioFQOmtRhDr09huJUTtGmbBWW05T2oeM7vHwMeBIHmd1PwAXVTixc6Id6a//jRvmDU2yzah9Z9Klowq35sOdswPKuEWaSEuMAvAdpdL7RuD78OxfxG4Rci0jjxFbXuMuPMiqxsJcL3zW2kxFsBa0NOyNTuaN3es2hDGUkLFj4lVkAt4TtHa2iCFO2qgXHE05FH0SDvUXEK200bmDMXN+N8iLd2asWgdEK73ZS47phEouqvKqB+52hnfZJOW+2W69K2A2/Ej881GdUOkLGk2axwuTnqetbgNO9e9XNMPhVfEYLaCRkHE4RmLKUY276InMWORG8Ei5IOXIpcrjTf2JzEcPJl5t4G2RdrgLB1tQRuPv3pz6Lx8eJhSaM7Uci3HrwP4VMWYIsbFUDXfVlY3SVEVk2gQrbrg3MRI+YwFgeHuFNSxB+dsx6qfQV8lMS1rrNdkeztHaFCfJ4ATKqgKI225e6TYXb2ALKMu+iYkFSqsy7VgCBeMWMFz6/nDer9tRUPDWXJuQdkON8gbgnI2dqDcgG2ZWbVXWAYB42dou6mcxyrEylAw2djEoqnwBr7LLYZrcAXsHYpQLAqvxChc/bkYDYWNyCDnuN9SPHv4tjSGCSeMo2YOYI3g7ww6ipSoEqNPwfJdqORFsDYuIw1lYltm11PdOxL3VgytcZ5bMScBlju/MlocKe+pJjv0rXAJtfK199yBkQRmFBTaej25XTvFYsWjI2fbB/Zztn4JNm4e1w+026owqGgkgfnFXj8FkkYxj3DIWJzva2be0A9UmxAyTc1H1mXH4cPYLKvhlTk3MfVYZirGKQPbdYyspX00pjfuUBrjoSSG74Y7G0RsZKdlhtWTxA2B2m2Tw2iu403OxxG0zVScMqIo5NicXYctTl25fm9LPEaZlPeBtkFvD7NmQbYk2VO9QHUED5tsrVWc+9bsYVTFrdSB25HK1+8jhqmx2b64fLI+5mI+URjPh3q7hIOvBhwJHMVZU822FhcVw11FNb9p0Kxa6autsl4HaO+7YYqAc7I1jmhJNvok5ZG1KniLxdpsfdGF1zKaUc60OYdbgG3aL+vHySh7yWJxZmjkibwkHNGB4fpxqoa9zHX3heiS08FVCWkAtdnl6FOzUjWlNIwFJQomUWlTgw3CRR9E8vmnLkTcwzCRtwvN8Sw99FMWO03HiFVdf9TyCZYhc/FwM7f1gH7w6g1Fqqa422+KusAxrmSKec9E9U8Ow9nt3Kn6r6xS4GbvI81NhJHfKQfkw4N+RNRKecxnPRaHF8JZWx3bk8aH6FPnQ2lYsVCs0LbSN7weKkcGByIq5a4OFwvOJYnxPLHixC3q6m0UIRQhcm1TL0nJeZBcHnwpTTYgpmZgfG5vEJ4ap6RXE4CCT5yju26Fd392w9DVq03Xn8rCxxaVtSbNLTSV2uej9nMD2D8DmD/HKo9Uy4DgrrBakMkMbv3ad4VQLVBstKXBEczKysuTKQR6U4w7JuotVGJoyxODQ+kxi4VlQC5ycfRbiP4/KrFrrhY2SMscWlZ8bot5VsBmMx/v0NdukJdaY0BLDIXTaXZYG3zkN7g+V+P8CFNGYztNWmoKyOpZzEzrHTPevM2KiEwmjS+0o76OXONmPtgWN9gnMHIg+VRzUWddoyVtHhG1BsSu6Q0I3DcpA6ciSGSOCORGkkSTaaXa7sx7WyY7IpB8XtEk2UUgy2bZvG6ksw4ulD5iCA0tsBa4PHM+iF1lb9q3cw97KjRvKA4JD22yVDbG0bbworhlyOWZSxhoBZtPJaw3aDbK2mdr2TR7HoHXRy7YIDSOyX+iTl6VZRX2BdYXECw1LyzS5Vq0xgxNDJGeKmx5HeD6ECnAoS581gjtKD9NQx88wfwqqqm7MpXoeATmWibfVt2+WnootluCDuNMA2N1cuaHNLToU8+yjTJxOBVXN5IWMTHiQM1J81Iq5hfttuvMK+mNPUOj4Fbmveillh7y19gWfqh3+4+L0POlPYHtLTvTEEzoZGyM1BukVjsMYpGQ71NvMcD6ixqkc0tNivVKads8TZW6EXUpqZp84HFpKT+yayTj6hOT+aE38r0/TS7LrKmx+gE8POtHSb7fZdA4qBJYyjZqw/8A4QfiDVuDvXn6SWveg2hkZ7Zg2ktxv7Enkw3/AFh1qqq4dh20NCtxybxLnGfppDm3q9o4eHsqzo/HSQSpNC2zJGbqeB5qeakZEcjUeKQsddXmIUTKyExu13HgV0JoDS0WOwyyqPDICGQ71O5kbyNx138au2uDhcLzCaF0MhjeMwlt2iaslCZFFyovfi6DiebJuPNbHhUKsguOcb4rT8nMV2HfpZDker2Hh47u3vVI0XpGTDSpNC2zIhuORHFG5qRkR67wKgwymN1wtTiFAyshMbtdx4FPzQulIdI4USL7LZMvzo2G9TyYHMHyI31dseHC4XmFRA+CQxyDMJW6+6stC7SKMt72GRucpAOROTDgehquq6fZ6bdN62XJ7F+cApZj0h1TxHDvG7sUXqZrO+Am2s2hcgTJ8BIv1x8RlyIbpqjYOydFNxzCBVs52MdMeo4fCfWExSSoskbBkcBlYbiDmCKt152QQbFZqFxFCFyXVQvRV8oXFbuzXTggnOHkNoptxO5XG78/eTwqbTyZWWXxikLXc4NCmZNhiDbjUtUKhtOaJ7xCQL2FiOY/XjXciLFda4tNxqlVpbRZifmp9k/lVZKwxmy2eH1LaqO/7hqPqtMQ0ztKyEKldXdMS4KXvIvEDlJGfZcfketOxT7ORVfX4SJ27TOt7p4ar6aw2OTagYbQ9uM+2h6jiOtTw4EXCx0sL4nbLgpPGaIilFnXMbmGTD15dDlXQU0qnpPs2ikJKMATx3H4XBPupl8Ebt1laU2MVdOLB1xwOf39VFJ2TuT/ACwA4ZD9aZNGOKtG8p5LZxjzU3ofssw0ZDTu01vm7k9bZmnGUrGm5zUOqx6pnbsCzQeGvmr7GoVQqgAAWAG4DlUhUl1r6TxaxRPI25VJ/Qe+hC571hmvKF4ooU+dyxHoWt6VVVLw+QkL0TAqd0NG3a1cb+enooymFcpmdh0h28YvD9m3r4h+Aqxoz0VhOUjQKq/EBNaaMMpU5ggg+RyqYs8kDrng9h0PEbUZ6mNrX9zCqysbaS/FbnkxOX07oz+0+/4VXCL5VE0WlIDhYp6dlelziMAgY3eAmFr7zs2KH1Qr63q5gftMuvL8Spv09S6PtWzrzoxZItsjIDYk+w3zvNWsw9acewPaWlMU1Q6nlbKzUG/28UisZhmido29pSVPpll0qhcCDYr1aGVssbZGaEXHird2V6wfJsV3Dm0WIIHRZdyn7w8HnsVPo5f2FZXlLQXAqWdx+hTg0xgO+jIFgwzQngevQ7j0NWKxoJBuEhNZ9F9xL4QQj3Kg/NINmjPVTl5WqlqIebfbduXpeC4h+spwXdZuTvnx97rc1D1mOBxILH9hLZZhwXgsv3b5/VJ5CnaSbZOydCoPKHDOfj59g6Tde0fZO3TGj1xEdsr2upO43GYPNWGR8+lWhAIsVg2uLXBzTYhIjWXQ5w0pABCMTs33qR7SHqp94seNUtRCYnW3bl6Zg2JiugueuMnD6+KsHZlrZ8mkGGmP7CRvATuicn4IxPoxvxJqVST/ALHeCo+UWE61UQ/7D6/Kc9WKxqKELlzTGC7t7j2WzH5iq6ePYd2LaYVWCohses3I/Kj7UwrTZQyX6HeDyPOuteWm4Tc1O2VhY7em72d6zrjEGHnNsTGLAn+cUbiPrAe/0zso5A4XCw9bRvp5C0q6DBcxTl1CVY1p1TDqzItwc2Qbx9ZfzFcc0PGy5O09RJBIJIzmErNKaJeE33odzD8+RqslhdGc9Fu8OxKKrbYZO3j4WgBTCtQF7w8rRuHjZkddzobEfrS2SuZootVQw1ItIPHer9oLtVnjAXFxCZf6RLK/qpyNTGVTT1lmKnk7I3OI3Hqr5ovXrR89tmdUYj2JQVYdDfL41Ja9rtCqOWkmiNntIVggnRxdHVhzVgR8DSlHIIWVnA3kDzIoQo/H6wYaAEySplyIP52pLnNGpTsUEkp2WNJPYljrlr93/gguFG48AfpdW5cB1yNQpqq4sxajDeT7g4SVP+PyqATeoS1wRQupwdi2jCmGlnYfyz+H7KCwPqbmrSlbZi88xyoE1W62gy8kxqkqnSS7SgNs/wBfLb3RX+Nqr67Vq1vJW95eGX1VIFQVsUx+xPFkT4qK+TIkgHVSyMfcy+6rGidkQsTyniAmY/iPZNjEwB0ZG3MCD5EWqcsukNrvgykiOd7Ao/V4jsE/u7HvqqrGbL78VveTNTzlMYz+0+hzHrdVo34Eg7wRvBGYI6g51FY4tIIV/PE2aN0btCLLorU/TPyzBwz/ADmWzjk6ko48toG3S1XrHbTQV5TUQmGV0btQbKtdo2gu8UlRm/iXpIo3ffQEeag01Uxc5H2hWGC136SqBJ6Lsj9D4H6pOVSr0zvTh7JNYjNAcLIbyQAbBO9ozkvqh8Pls86uKaXnGZ6rzbG6D9JUHZHRdmPhSGvugFmjZt21baP0WGSSf5W6EcqcmiEjNnyUXDa51FUCUaaEcR+aJJYmAqWRxYglWB6ZEVR5tK9Sa5k0dxm0jzBTh7LtajiYjh5mvPCBYk5yR7g3Vl3N6HjVvTTc43PVebYzhpo5+j1TmPhXypSp0m9b9XrXsPA2YP0W5dAf440mRgkbZSKOqdTSiRvj3Jc4jDFGKsMxVS4FpsV6BTysnjEjDkV4ApF1IAX1CysroxV1N1YbwaXHIWG4UWsomVLNl2u4py6h6+piwIcSRHiQLAndJ1HX+POyZIHi4WFrKGSmfsuCu7R2pxQlB6Z1ajnuVsrHfceFvMc+oruosV1rnNO002ISy0/qW8bHZBU8FO4/ZbcfLf0FQpaTezyWnoOURbZlSL//ACGviFVMRhmQ2dSp61Cc0tNiFqYKiKdu1G4EdixWpKeQRffRdBaDkV9iYr7JK/ZJH4UoSOG9R3UdO7rMHksoxUn03/eb9a7zj+K4KGmGkY8gsZNzc0gm+qlNa1os0WRXEpFC6rLqZqhLj5BkVgB8b8/qrzP4VIghLzc6KixfFm07DHGemfT7p+YPDJEixoAqqAFA4AVaAACywZJJuV7mkCqWJsACT6Z0LiQWu+N7yRBx8UjdDKdoD9wJ76rKt+0+w3Ldcmacsp3SH9x9B97qt1FWjV37HAf/ABFuXyZ7/wBpDb86m0WpWT5U22Y/FO2rJY5KTtRwtu9NvZmRh0EkZ2veyLUKuHQBWm5LSbNS9nFvsfuUt6rFuk0OxPSP/wCThzzWZfveB/iqn71WlG67LcFguUtPsVIkH7h6hMXTOD72F1Htb0PJlzX4j41MWcSD1owgjxDFRZZAJFHLavcdLMGHpVLUx7EhC9NwWr/U0bXHUdE94+1lr6A0u2ExMWIX5jeMD5yHJ1/dzHVRRTybD0nGqL9VSkDrNzH1XRilJY75Mjr6MrD8CDVyDfNeaEJM9oehDFIX37JCseYP8nIfQbJPNRzqtrYrO2xvW15L1+000rzmM2928eGvmqro3SEmHlSaI2eM3HJuaHowuD51EikLHXWgxKhbWQGM66jvXQmhtNRYmCOaNhsut7Ei4O4qeoIIPUVdNkBF15dJC+N5a4ZhaWIwqupRxdTkaXdMpaa26rlTb9x+f1T1/Gm5oRKMtVZYbiL6N/Fp1CoU8DIxVhYiqpzS02K3sEzJmB7DcFY6Sn0Mt7HMEZgjIjqDSmvLTcJmenjnZsvCv+qHabJAFixwMkQyEo9pftDl/GVT4qgOyKx2IYLJD0mZtTZ0fjYsQgkgdZEPFT+PKpIN1RFpBsVkliDAqwBB3gi4oSVX9KaoQyggeHoc1/G49DbpQ4B3WF05FK+J20xxB7FTdJdmjD2NrzUhh7rBvcKjPpGHqmyvKflFUxi0gDvQqs4zU7EIcgD0zB9xzqO6jkGmauIeUdM7rgt9fzyUbJoXELvib3U0YJBqFYsxajfpIPHL3Wv8jk/o3/dP6Ujm3cFIFZT/ANxvmFlh0VOxssUh+6f0roiedyQ/EaVmsjfMH2U5o3UHHTfzWwObkAU42lkO5QZuUFHH1SXdw+VedAdlUUZDYp+9P0FyT14mpTKRozcqCs5QzyjZjGyPXz+EwcPAkahUUKoyAAsBUrTIKhJJNyslCSqlr7p5IYmQm4+eL+1xEQ6tx5LfmKamlEbb71OoKJ9XMI26bzwCR+MxLSuzubsxJPry6dKqDmvTIo2xMDG6DJYa4nEzOxLBEyYmfgAsYPXN2HuKVY0YyusRymm2p2xjcPdNmpyzKWnaiPDiPsw+/af8qi1n+34q95Ofzw7ilPVSvQlauy7Fd3pOEf0iSRn93vfxiqZROs4hZnlRFena/gfdPmrRYZJ3tM0dsliB/Jym32Zhtj0Dqw+9UCvb1XLV8lajZkfCd4uPDX39FQKrVt05uyDS/e4Mwsbth22B1Q+KP0AJX7lXFNJtNXmWM0n6erc0aHMeKmNddFrLEWIyA2X+y1s/NWsw5WNPSM22Fqg01Q6mmbM3VpukPioGjdkb2lJB9PyqhIsbFeswytlYHs0IuFgKtwkkUcldgPcDTrZ3NFgoE+E000hkcMyuizvq6Xli09NIDDICAfCd9dGqEntZVHdqbC9hnx3sPy+FRK0CwWj5OPdzxbfK2irJquW0KKEIoQpvs6xLpj9lHZVNrhWIBuc8hVjTk2CxWNMa2U2C6ImFSlnliNC4vQoQvoF8jn50IWCbCR/QT90fpSroWqmGS/sL7hXUKUw8KgZKB5AVxdC9muLpRXElAoQh9x8qEpIPXyQmaMEkjugczxYttHzNhc8bVU1J6a33J1oFKSBv+gVZphXyBQup39j6j/w5TbMySX6+MjP0AHpVrSdVea4wb1snertUpViV3aqfDN9uH/DNUOt6gWg5Nfzh/wCp9wlZVWt+p3UX/wBywf8AWn/45Kk0vXVDyj/kvEfVdD1brz5LntRHhn/qYv8A5jUSt/2/FXXJ7+fb3H2KUdVK9HTA7Fz/AOrxA5wrf0Y2/E++rCiWL5VD+IzuTbx6gxSA5jYb8DViskkBreP/AFB6ohPXwiqSp/3XL0jk6SaBl+33UNTCvF//2Q=="/>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MY" dirty="0"/>
          </a:p>
        </p:txBody>
      </p:sp>
      <p:sp>
        <p:nvSpPr>
          <p:cNvPr id="3" name="Down Arrow 2"/>
          <p:cNvSpPr/>
          <p:nvPr/>
        </p:nvSpPr>
        <p:spPr>
          <a:xfrm>
            <a:off x="1343483" y="4360984"/>
            <a:ext cx="675250" cy="860865"/>
          </a:xfrm>
          <a:prstGeom prst="downArrow">
            <a:avLst/>
          </a:prstGeom>
          <a:solidFill>
            <a:srgbClr val="FFFF0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TextBox 3"/>
          <p:cNvSpPr txBox="1"/>
          <p:nvPr/>
        </p:nvSpPr>
        <p:spPr>
          <a:xfrm>
            <a:off x="1188735" y="5221849"/>
            <a:ext cx="1095172" cy="584775"/>
          </a:xfrm>
          <a:prstGeom prst="rect">
            <a:avLst/>
          </a:prstGeom>
          <a:noFill/>
        </p:spPr>
        <p:txBody>
          <a:bodyPr wrap="none" rtlCol="0">
            <a:spAutoFit/>
          </a:bodyPr>
          <a:lstStyle/>
          <a:p>
            <a:r>
              <a:rPr lang="en-US" sz="3200" b="1" dirty="0" smtClean="0"/>
              <a:t>PLAN</a:t>
            </a:r>
            <a:endParaRPr lang="en-MY" sz="3200" b="1" dirty="0"/>
          </a:p>
        </p:txBody>
      </p:sp>
      <p:sp>
        <p:nvSpPr>
          <p:cNvPr id="10" name="Down Arrow 9"/>
          <p:cNvSpPr/>
          <p:nvPr/>
        </p:nvSpPr>
        <p:spPr>
          <a:xfrm>
            <a:off x="4365692" y="4307747"/>
            <a:ext cx="675250" cy="860865"/>
          </a:xfrm>
          <a:prstGeom prst="downArrow">
            <a:avLst/>
          </a:prstGeom>
          <a:solidFill>
            <a:srgbClr val="FFFF0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TextBox 10"/>
          <p:cNvSpPr txBox="1"/>
          <p:nvPr/>
        </p:nvSpPr>
        <p:spPr>
          <a:xfrm>
            <a:off x="3627275" y="5168612"/>
            <a:ext cx="2309030" cy="584775"/>
          </a:xfrm>
          <a:prstGeom prst="rect">
            <a:avLst/>
          </a:prstGeom>
          <a:noFill/>
        </p:spPr>
        <p:txBody>
          <a:bodyPr wrap="none" rtlCol="0">
            <a:spAutoFit/>
          </a:bodyPr>
          <a:lstStyle/>
          <a:p>
            <a:r>
              <a:rPr lang="en-US" sz="3200" b="1" dirty="0" smtClean="0"/>
              <a:t>DO &amp; CHECK</a:t>
            </a:r>
            <a:endParaRPr lang="en-MY" sz="3200" b="1" dirty="0"/>
          </a:p>
        </p:txBody>
      </p:sp>
      <p:sp>
        <p:nvSpPr>
          <p:cNvPr id="12" name="Down Arrow 11"/>
          <p:cNvSpPr/>
          <p:nvPr/>
        </p:nvSpPr>
        <p:spPr>
          <a:xfrm>
            <a:off x="7221434" y="4274633"/>
            <a:ext cx="675250" cy="860865"/>
          </a:xfrm>
          <a:prstGeom prst="downArrow">
            <a:avLst/>
          </a:prstGeom>
          <a:solidFill>
            <a:srgbClr val="FFFF0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TextBox 12"/>
          <p:cNvSpPr txBox="1"/>
          <p:nvPr/>
        </p:nvSpPr>
        <p:spPr>
          <a:xfrm>
            <a:off x="7066686" y="5135498"/>
            <a:ext cx="851900" cy="584775"/>
          </a:xfrm>
          <a:prstGeom prst="rect">
            <a:avLst/>
          </a:prstGeom>
          <a:noFill/>
        </p:spPr>
        <p:txBody>
          <a:bodyPr wrap="none" rtlCol="0">
            <a:spAutoFit/>
          </a:bodyPr>
          <a:lstStyle/>
          <a:p>
            <a:r>
              <a:rPr lang="en-US" sz="3200" b="1" dirty="0" smtClean="0"/>
              <a:t>ACT</a:t>
            </a:r>
            <a:endParaRPr lang="en-MY" sz="3200" b="1" dirty="0"/>
          </a:p>
        </p:txBody>
      </p:sp>
      <p:sp>
        <p:nvSpPr>
          <p:cNvPr id="15" name="Title 1"/>
          <p:cNvSpPr>
            <a:spLocks noGrp="1"/>
          </p:cNvSpPr>
          <p:nvPr>
            <p:ph type="title"/>
          </p:nvPr>
        </p:nvSpPr>
        <p:spPr>
          <a:xfrm>
            <a:off x="1118395" y="274638"/>
            <a:ext cx="6421903" cy="1143000"/>
          </a:xfrm>
        </p:spPr>
        <p:txBody>
          <a:bodyPr>
            <a:normAutofit/>
          </a:bodyPr>
          <a:lstStyle/>
          <a:p>
            <a:pPr algn="ctr"/>
            <a:r>
              <a:rPr lang="en-US" sz="3200" dirty="0" smtClean="0">
                <a:solidFill>
                  <a:srgbClr val="C00000"/>
                </a:solidFill>
              </a:rPr>
              <a:t>CRITICAL SUCCESS FACTOR IN SAFETY &amp; HEALTH</a:t>
            </a:r>
            <a:endParaRPr lang="en-MY" sz="3200" dirty="0">
              <a:solidFill>
                <a:srgbClr val="C00000"/>
              </a:solidFill>
            </a:endParaRPr>
          </a:p>
        </p:txBody>
      </p:sp>
    </p:spTree>
    <p:extLst>
      <p:ext uri="{BB962C8B-B14F-4D97-AF65-F5344CB8AC3E}">
        <p14:creationId xmlns:p14="http://schemas.microsoft.com/office/powerpoint/2010/main" val="6454382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Lesson Learned</a:t>
            </a:r>
            <a:endParaRPr lang="en-MY" dirty="0">
              <a:solidFill>
                <a:srgbClr val="FF0000"/>
              </a:solidFill>
            </a:endParaRPr>
          </a:p>
        </p:txBody>
      </p:sp>
      <p:sp>
        <p:nvSpPr>
          <p:cNvPr id="3" name="TextBox 2"/>
          <p:cNvSpPr txBox="1"/>
          <p:nvPr/>
        </p:nvSpPr>
        <p:spPr>
          <a:xfrm>
            <a:off x="457199" y="1593024"/>
            <a:ext cx="8313134" cy="4524315"/>
          </a:xfrm>
          <a:prstGeom prst="rect">
            <a:avLst/>
          </a:prstGeom>
          <a:noFill/>
        </p:spPr>
        <p:txBody>
          <a:bodyPr wrap="square" rtlCol="0">
            <a:spAutoFit/>
          </a:bodyPr>
          <a:lstStyle/>
          <a:p>
            <a:r>
              <a:rPr lang="en-MY" sz="3600" i="1" dirty="0" smtClean="0"/>
              <a:t>“The </a:t>
            </a:r>
            <a:r>
              <a:rPr lang="en-MY" sz="3600" i="1" dirty="0"/>
              <a:t>refinery was large and old, featuring </a:t>
            </a:r>
            <a:r>
              <a:rPr lang="en-MY" sz="3600" i="1" dirty="0">
                <a:solidFill>
                  <a:srgbClr val="0070C0"/>
                </a:solidFill>
              </a:rPr>
              <a:t>outdated construction methods</a:t>
            </a:r>
            <a:r>
              <a:rPr lang="en-MY" sz="3600" i="1" dirty="0"/>
              <a:t>, and these factors are believed to have contributed to the fire's severity. The origin of the explosion has been narrowed down to the </a:t>
            </a:r>
            <a:r>
              <a:rPr lang="en-MY" sz="3600" i="1" dirty="0" err="1">
                <a:solidFill>
                  <a:srgbClr val="0070C0"/>
                </a:solidFill>
              </a:rPr>
              <a:t>center</a:t>
            </a:r>
            <a:r>
              <a:rPr lang="en-MY" sz="3600" i="1" dirty="0">
                <a:solidFill>
                  <a:srgbClr val="0070C0"/>
                </a:solidFill>
              </a:rPr>
              <a:t> of the factory</a:t>
            </a:r>
            <a:r>
              <a:rPr lang="en-MY" sz="3600" i="1" dirty="0"/>
              <a:t>. It was believed to have occurred in a basement </a:t>
            </a:r>
            <a:r>
              <a:rPr lang="en-MY" sz="3600" i="1" dirty="0" smtClean="0"/>
              <a:t>beneath </a:t>
            </a:r>
            <a:r>
              <a:rPr lang="en-MY" sz="3600" i="1" dirty="0" smtClean="0">
                <a:solidFill>
                  <a:srgbClr val="0070C0"/>
                </a:solidFill>
              </a:rPr>
              <a:t>storage </a:t>
            </a:r>
            <a:r>
              <a:rPr lang="en-MY" sz="3600" i="1" dirty="0">
                <a:solidFill>
                  <a:srgbClr val="0070C0"/>
                </a:solidFill>
              </a:rPr>
              <a:t>silos</a:t>
            </a:r>
            <a:r>
              <a:rPr lang="en-MY" sz="3600" i="1" dirty="0"/>
              <a:t>.”</a:t>
            </a:r>
          </a:p>
        </p:txBody>
      </p:sp>
    </p:spTree>
    <p:extLst>
      <p:ext uri="{BB962C8B-B14F-4D97-AF65-F5344CB8AC3E}">
        <p14:creationId xmlns:p14="http://schemas.microsoft.com/office/powerpoint/2010/main" val="250313667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806028071"/>
              </p:ext>
            </p:extLst>
          </p:nvPr>
        </p:nvGraphicFramePr>
        <p:xfrm>
          <a:off x="400460" y="1409108"/>
          <a:ext cx="8486804" cy="46877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5615433" y="2256746"/>
            <a:ext cx="2156417" cy="923330"/>
          </a:xfrm>
          <a:prstGeom prst="rect">
            <a:avLst/>
          </a:prstGeom>
          <a:noFill/>
        </p:spPr>
        <p:txBody>
          <a:bodyPr wrap="square" rtlCol="0">
            <a:spAutoFit/>
          </a:bodyPr>
          <a:lstStyle/>
          <a:p>
            <a:pPr algn="ctr"/>
            <a:r>
              <a:rPr lang="en-US" i="1" dirty="0" smtClean="0">
                <a:solidFill>
                  <a:srgbClr val="007635"/>
                </a:solidFill>
                <a:latin typeface="Trebuchet MS" pitchFamily="34" charset="0"/>
              </a:rPr>
              <a:t>-Plant &amp; equipment integrity</a:t>
            </a:r>
            <a:endParaRPr lang="en-MY" i="1" dirty="0">
              <a:solidFill>
                <a:srgbClr val="007635"/>
              </a:solidFill>
              <a:latin typeface="Trebuchet MS" pitchFamily="34" charset="0"/>
            </a:endParaRPr>
          </a:p>
        </p:txBody>
      </p:sp>
      <p:sp>
        <p:nvSpPr>
          <p:cNvPr id="7" name="TextBox 6"/>
          <p:cNvSpPr txBox="1"/>
          <p:nvPr/>
        </p:nvSpPr>
        <p:spPr>
          <a:xfrm>
            <a:off x="6829879" y="4971390"/>
            <a:ext cx="2156417" cy="923330"/>
          </a:xfrm>
          <a:prstGeom prst="rect">
            <a:avLst/>
          </a:prstGeom>
          <a:noFill/>
        </p:spPr>
        <p:txBody>
          <a:bodyPr wrap="square" rtlCol="0">
            <a:spAutoFit/>
          </a:bodyPr>
          <a:lstStyle/>
          <a:p>
            <a:r>
              <a:rPr lang="en-US" i="1" dirty="0" smtClean="0">
                <a:solidFill>
                  <a:srgbClr val="007635"/>
                </a:solidFill>
                <a:latin typeface="Trebuchet MS" pitchFamily="34" charset="0"/>
              </a:rPr>
              <a:t>-Management systems &amp; procedures</a:t>
            </a:r>
            <a:endParaRPr lang="en-MY" i="1" dirty="0">
              <a:solidFill>
                <a:srgbClr val="007635"/>
              </a:solidFill>
              <a:latin typeface="Trebuchet MS" pitchFamily="34" charset="0"/>
            </a:endParaRPr>
          </a:p>
        </p:txBody>
      </p:sp>
      <p:sp>
        <p:nvSpPr>
          <p:cNvPr id="8" name="TextBox 7"/>
          <p:cNvSpPr txBox="1"/>
          <p:nvPr/>
        </p:nvSpPr>
        <p:spPr>
          <a:xfrm>
            <a:off x="329021" y="2971126"/>
            <a:ext cx="2305135" cy="923330"/>
          </a:xfrm>
          <a:prstGeom prst="rect">
            <a:avLst/>
          </a:prstGeom>
          <a:noFill/>
        </p:spPr>
        <p:txBody>
          <a:bodyPr wrap="square" rtlCol="0">
            <a:spAutoFit/>
          </a:bodyPr>
          <a:lstStyle/>
          <a:p>
            <a:pPr algn="ctr"/>
            <a:r>
              <a:rPr lang="en-US" i="1" dirty="0" smtClean="0">
                <a:solidFill>
                  <a:srgbClr val="007635"/>
                </a:solidFill>
                <a:latin typeface="Trebuchet MS" pitchFamily="34" charset="0"/>
              </a:rPr>
              <a:t>Competencies-</a:t>
            </a:r>
            <a:r>
              <a:rPr lang="en-US" b="1" i="1" dirty="0" smtClean="0">
                <a:solidFill>
                  <a:srgbClr val="FF0000"/>
                </a:solidFill>
                <a:latin typeface="Trebuchet MS" pitchFamily="34" charset="0"/>
              </a:rPr>
              <a:t>ASK</a:t>
            </a:r>
          </a:p>
          <a:p>
            <a:pPr algn="ctr"/>
            <a:r>
              <a:rPr lang="en-US" i="1" dirty="0" smtClean="0">
                <a:solidFill>
                  <a:srgbClr val="007635"/>
                </a:solidFill>
                <a:latin typeface="Trebuchet MS" pitchFamily="34" charset="0"/>
              </a:rPr>
              <a:t>(Attitudes, Skills &amp;</a:t>
            </a:r>
          </a:p>
          <a:p>
            <a:pPr algn="ctr"/>
            <a:r>
              <a:rPr lang="en-US" i="1" dirty="0" smtClean="0">
                <a:solidFill>
                  <a:srgbClr val="007635"/>
                </a:solidFill>
                <a:latin typeface="Trebuchet MS" pitchFamily="34" charset="0"/>
              </a:rPr>
              <a:t>Knowledge) </a:t>
            </a:r>
            <a:endParaRPr lang="en-MY" i="1" dirty="0">
              <a:solidFill>
                <a:srgbClr val="007635"/>
              </a:solidFill>
              <a:latin typeface="Trebuchet MS" pitchFamily="34" charset="0"/>
            </a:endParaRPr>
          </a:p>
        </p:txBody>
      </p:sp>
      <p:sp>
        <p:nvSpPr>
          <p:cNvPr id="9" name="TextBox 8"/>
          <p:cNvSpPr txBox="1"/>
          <p:nvPr/>
        </p:nvSpPr>
        <p:spPr>
          <a:xfrm>
            <a:off x="407233" y="6114398"/>
            <a:ext cx="8469899" cy="400110"/>
          </a:xfrm>
          <a:prstGeom prst="rect">
            <a:avLst/>
          </a:prstGeom>
          <a:solidFill>
            <a:schemeClr val="accent3">
              <a:lumMod val="60000"/>
              <a:lumOff val="40000"/>
            </a:schemeClr>
          </a:solidFill>
          <a:effectLst>
            <a:glow rad="101600">
              <a:schemeClr val="accent3">
                <a:satMod val="175000"/>
                <a:alpha val="40000"/>
              </a:schemeClr>
            </a:glow>
          </a:effectLst>
        </p:spPr>
        <p:txBody>
          <a:bodyPr wrap="square" rtlCol="0">
            <a:spAutoFit/>
          </a:bodyPr>
          <a:lstStyle/>
          <a:p>
            <a:pPr algn="ctr"/>
            <a:r>
              <a:rPr lang="en-US" sz="2000" b="1" dirty="0" smtClean="0">
                <a:latin typeface="Trebuchet MS" pitchFamily="34" charset="0"/>
              </a:rPr>
              <a:t>It infuses every </a:t>
            </a:r>
            <a:r>
              <a:rPr lang="en-US" sz="2000" b="1" dirty="0" smtClean="0">
                <a:effectLst>
                  <a:glow rad="139700">
                    <a:schemeClr val="accent3">
                      <a:satMod val="175000"/>
                      <a:alpha val="40000"/>
                    </a:schemeClr>
                  </a:glow>
                  <a:outerShdw blurRad="38100" dist="38100" dir="2700000" algn="tl">
                    <a:srgbClr val="000000">
                      <a:alpha val="43137"/>
                    </a:srgbClr>
                  </a:outerShdw>
                </a:effectLst>
                <a:latin typeface="Trebuchet MS" pitchFamily="34" charset="0"/>
              </a:rPr>
              <a:t>interaction</a:t>
            </a:r>
            <a:r>
              <a:rPr lang="en-US" sz="2000" b="1" dirty="0" smtClean="0">
                <a:latin typeface="Trebuchet MS" pitchFamily="34" charset="0"/>
              </a:rPr>
              <a:t>, every </a:t>
            </a:r>
            <a:r>
              <a:rPr lang="en-US" sz="2000" b="1" dirty="0" smtClean="0">
                <a:effectLst>
                  <a:glow rad="139700">
                    <a:schemeClr val="accent3">
                      <a:satMod val="175000"/>
                      <a:alpha val="40000"/>
                    </a:schemeClr>
                  </a:glow>
                </a:effectLst>
                <a:latin typeface="Trebuchet MS" pitchFamily="34" charset="0"/>
              </a:rPr>
              <a:t>behavior</a:t>
            </a:r>
            <a:r>
              <a:rPr lang="en-US" sz="2000" b="1" dirty="0" smtClean="0">
                <a:latin typeface="Trebuchet MS" pitchFamily="34" charset="0"/>
              </a:rPr>
              <a:t> and every </a:t>
            </a:r>
            <a:r>
              <a:rPr lang="en-US" sz="2000" b="1" dirty="0" smtClean="0">
                <a:effectLst>
                  <a:glow rad="139700">
                    <a:schemeClr val="accent3">
                      <a:satMod val="175000"/>
                      <a:alpha val="40000"/>
                    </a:schemeClr>
                  </a:glow>
                </a:effectLst>
                <a:latin typeface="Trebuchet MS" pitchFamily="34" charset="0"/>
              </a:rPr>
              <a:t>decision</a:t>
            </a:r>
            <a:endParaRPr lang="en-MY" sz="2000" b="1" dirty="0">
              <a:effectLst>
                <a:glow rad="139700">
                  <a:schemeClr val="accent3">
                    <a:satMod val="175000"/>
                    <a:alpha val="40000"/>
                  </a:schemeClr>
                </a:glow>
              </a:effectLst>
              <a:latin typeface="Trebuchet MS" pitchFamily="34" charset="0"/>
            </a:endParaRPr>
          </a:p>
        </p:txBody>
      </p:sp>
      <p:sp>
        <p:nvSpPr>
          <p:cNvPr id="3" name="Oval 2"/>
          <p:cNvSpPr/>
          <p:nvPr/>
        </p:nvSpPr>
        <p:spPr>
          <a:xfrm>
            <a:off x="2887680" y="2971126"/>
            <a:ext cx="3222958" cy="1146998"/>
          </a:xfrm>
          <a:prstGeom prst="ellipse">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ysClr val="windowText" lastClr="000000"/>
                </a:solidFill>
                <a:latin typeface="Trebuchet MS" pitchFamily="34" charset="0"/>
              </a:rPr>
              <a:t>SAFETY &amp; HEALTH</a:t>
            </a:r>
          </a:p>
          <a:p>
            <a:pPr algn="ctr"/>
            <a:r>
              <a:rPr lang="en-US" sz="2400" b="1" dirty="0" smtClean="0">
                <a:solidFill>
                  <a:sysClr val="windowText" lastClr="000000"/>
                </a:solidFill>
                <a:latin typeface="Trebuchet MS" pitchFamily="34" charset="0"/>
              </a:rPr>
              <a:t>CULTURE</a:t>
            </a:r>
            <a:endParaRPr lang="en-MY" sz="2400" b="1" dirty="0">
              <a:solidFill>
                <a:sysClr val="windowText" lastClr="000000"/>
              </a:solidFill>
              <a:latin typeface="Trebuchet MS" pitchFamily="34" charset="0"/>
            </a:endParaRPr>
          </a:p>
        </p:txBody>
      </p:sp>
      <p:sp>
        <p:nvSpPr>
          <p:cNvPr id="14" name="Rounded Rectangle 4"/>
          <p:cNvSpPr/>
          <p:nvPr/>
        </p:nvSpPr>
        <p:spPr>
          <a:xfrm>
            <a:off x="941003" y="345982"/>
            <a:ext cx="6815374" cy="687598"/>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800" b="1" kern="1200" dirty="0" smtClean="0">
                <a:solidFill>
                  <a:srgbClr val="C00000"/>
                </a:solidFill>
                <a:latin typeface="Trebuchet MS" pitchFamily="34" charset="0"/>
              </a:rPr>
              <a:t>TOWARDS A POSITIVE </a:t>
            </a:r>
            <a:r>
              <a:rPr lang="en-US" sz="2800" b="1" dirty="0" smtClean="0">
                <a:solidFill>
                  <a:srgbClr val="C00000"/>
                </a:solidFill>
                <a:latin typeface="Trebuchet MS" pitchFamily="34" charset="0"/>
              </a:rPr>
              <a:t>SAFETY &amp; HEALTH</a:t>
            </a:r>
            <a:r>
              <a:rPr lang="en-US" sz="2800" b="1" kern="1200" dirty="0" smtClean="0">
                <a:solidFill>
                  <a:srgbClr val="C00000"/>
                </a:solidFill>
                <a:latin typeface="Trebuchet MS" pitchFamily="34" charset="0"/>
              </a:rPr>
              <a:t> CULTURE TO PREVENT ACCIDENT</a:t>
            </a:r>
            <a:endParaRPr lang="en-US" sz="2800" b="1" kern="1200" dirty="0">
              <a:solidFill>
                <a:srgbClr val="C00000"/>
              </a:solidFill>
              <a:latin typeface="Trebuchet MS" pitchFamily="34" charset="0"/>
            </a:endParaRPr>
          </a:p>
        </p:txBody>
      </p:sp>
    </p:spTree>
    <p:extLst>
      <p:ext uri="{BB962C8B-B14F-4D97-AF65-F5344CB8AC3E}">
        <p14:creationId xmlns:p14="http://schemas.microsoft.com/office/powerpoint/2010/main" val="352732351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500034" y="428604"/>
            <a:ext cx="7315200" cy="762000"/>
          </a:xfrm>
          <a:noFill/>
          <a:ln/>
        </p:spPr>
        <p:txBody>
          <a:bodyPr>
            <a:noAutofit/>
          </a:bodyPr>
          <a:lstStyle/>
          <a:p>
            <a:pPr algn="ctr"/>
            <a:r>
              <a:rPr lang="en-US" sz="3200" b="1" dirty="0" smtClean="0"/>
              <a:t>BUSINESS STRATEGIES</a:t>
            </a:r>
            <a:r>
              <a:rPr lang="en-US" sz="2800" b="1" dirty="0" smtClean="0"/>
              <a:t/>
            </a:r>
            <a:br>
              <a:rPr lang="en-US" sz="2800" b="1" dirty="0" smtClean="0"/>
            </a:br>
            <a:r>
              <a:rPr lang="en-US" sz="2800" b="1" dirty="0" smtClean="0">
                <a:solidFill>
                  <a:srgbClr val="0070C0"/>
                </a:solidFill>
              </a:rPr>
              <a:t>BEYOND </a:t>
            </a:r>
            <a:r>
              <a:rPr lang="en-US" sz="2800" b="1" dirty="0">
                <a:solidFill>
                  <a:srgbClr val="0070C0"/>
                </a:solidFill>
              </a:rPr>
              <a:t>PROFITS – </a:t>
            </a:r>
            <a:r>
              <a:rPr lang="en-US" sz="2800" b="1" dirty="0" smtClean="0">
                <a:solidFill>
                  <a:srgbClr val="0070C0"/>
                </a:solidFill>
              </a:rPr>
              <a:t>3P</a:t>
            </a:r>
            <a:endParaRPr lang="en-US" sz="2800" b="1" dirty="0">
              <a:solidFill>
                <a:srgbClr val="0070C0"/>
              </a:solidFill>
            </a:endParaRPr>
          </a:p>
        </p:txBody>
      </p:sp>
      <p:sp>
        <p:nvSpPr>
          <p:cNvPr id="27" name="Slide Number Placeholder 7"/>
          <p:cNvSpPr>
            <a:spLocks noGrp="1"/>
          </p:cNvSpPr>
          <p:nvPr>
            <p:ph type="sldNum" sz="quarter" idx="4294967295"/>
          </p:nvPr>
        </p:nvSpPr>
        <p:spPr>
          <a:xfrm>
            <a:off x="381000" y="6429396"/>
            <a:ext cx="914400" cy="365125"/>
          </a:xfrm>
          <a:prstGeom prst="rect">
            <a:avLst/>
          </a:prstGeom>
        </p:spPr>
        <p:txBody>
          <a:bodyPr/>
          <a:lstStyle/>
          <a:p>
            <a:fld id="{7BF94961-A817-4DF2-8701-ECAF21DCD9C6}" type="slidenum">
              <a:rPr lang="en-US" altLang="en-US"/>
              <a:pPr/>
              <a:t>61</a:t>
            </a:fld>
            <a:endParaRPr lang="en-US" altLang="en-US" dirty="0"/>
          </a:p>
        </p:txBody>
      </p:sp>
      <p:pic>
        <p:nvPicPr>
          <p:cNvPr id="32770" name="Picture 2" descr="http://www.molcom.nl/wp-content/uploads/2011/05/People-Planet-Profit2.jpg"/>
          <p:cNvPicPr>
            <a:picLocks noChangeAspect="1" noChangeArrowheads="1"/>
          </p:cNvPicPr>
          <p:nvPr/>
        </p:nvPicPr>
        <p:blipFill>
          <a:blip r:embed="rId2"/>
          <a:srcRect l="49645" t="3164" r="2482" b="48823"/>
          <a:stretch>
            <a:fillRect/>
          </a:stretch>
        </p:blipFill>
        <p:spPr bwMode="auto">
          <a:xfrm>
            <a:off x="7286644" y="3214686"/>
            <a:ext cx="1428760" cy="1381119"/>
          </a:xfrm>
          <a:prstGeom prst="rect">
            <a:avLst/>
          </a:prstGeom>
          <a:noFill/>
        </p:spPr>
      </p:pic>
      <p:pic>
        <p:nvPicPr>
          <p:cNvPr id="28" name="Picture 2" descr="http://www.molcom.nl/wp-content/uploads/2011/05/People-Planet-Profit2.jpg"/>
          <p:cNvPicPr>
            <a:picLocks noChangeAspect="1" noChangeArrowheads="1"/>
          </p:cNvPicPr>
          <p:nvPr/>
        </p:nvPicPr>
        <p:blipFill>
          <a:blip r:embed="rId2"/>
          <a:srcRect l="28128" t="50585" r="26868" b="777"/>
          <a:stretch>
            <a:fillRect/>
          </a:stretch>
        </p:blipFill>
        <p:spPr bwMode="auto">
          <a:xfrm>
            <a:off x="428596" y="1875223"/>
            <a:ext cx="1285884" cy="1339463"/>
          </a:xfrm>
          <a:prstGeom prst="rect">
            <a:avLst/>
          </a:prstGeom>
          <a:ln>
            <a:noFill/>
          </a:ln>
          <a:effectLst>
            <a:softEdge rad="112500"/>
          </a:effectLst>
        </p:spPr>
      </p:pic>
      <p:pic>
        <p:nvPicPr>
          <p:cNvPr id="29" name="Picture 2" descr="http://www.molcom.nl/wp-content/uploads/2011/05/People-Planet-Profit2.jpg"/>
          <p:cNvPicPr>
            <a:picLocks noChangeAspect="1" noChangeArrowheads="1"/>
          </p:cNvPicPr>
          <p:nvPr/>
        </p:nvPicPr>
        <p:blipFill>
          <a:blip r:embed="rId2"/>
          <a:srcRect r="48972" b="49044"/>
          <a:stretch>
            <a:fillRect/>
          </a:stretch>
        </p:blipFill>
        <p:spPr bwMode="auto">
          <a:xfrm>
            <a:off x="301456" y="4643446"/>
            <a:ext cx="1484462" cy="1428760"/>
          </a:xfrm>
          <a:prstGeom prst="rect">
            <a:avLst/>
          </a:prstGeom>
          <a:ln>
            <a:noFill/>
          </a:ln>
          <a:effectLst>
            <a:softEdge rad="112500"/>
          </a:effectLst>
        </p:spPr>
      </p:pic>
      <p:sp>
        <p:nvSpPr>
          <p:cNvPr id="30" name="Rectangle 11"/>
          <p:cNvSpPr>
            <a:spLocks noChangeArrowheads="1"/>
          </p:cNvSpPr>
          <p:nvPr/>
        </p:nvSpPr>
        <p:spPr bwMode="auto">
          <a:xfrm>
            <a:off x="1785918" y="2000241"/>
            <a:ext cx="6929486" cy="857256"/>
          </a:xfrm>
          <a:prstGeom prst="rect">
            <a:avLst/>
          </a:prstGeom>
          <a:solidFill>
            <a:srgbClr val="777777"/>
          </a:solidFill>
          <a:ln w="9525">
            <a:noFill/>
            <a:miter lim="800000"/>
            <a:headEnd/>
            <a:tailEnd/>
          </a:ln>
          <a:effectLst/>
        </p:spPr>
        <p:txBody>
          <a:bodyPr lIns="91428" tIns="45715" rIns="91428" bIns="45715" anchor="ctr" anchorCtr="1"/>
          <a:lstStyle/>
          <a:p>
            <a:pPr marL="0" lvl="1">
              <a:spcBef>
                <a:spcPct val="20000"/>
              </a:spcBef>
              <a:buClr>
                <a:schemeClr val="accent1"/>
              </a:buClr>
              <a:buSzPct val="65000"/>
            </a:pPr>
            <a:endParaRPr lang="en-US" sz="2600" dirty="0" smtClean="0">
              <a:solidFill>
                <a:srgbClr val="FFFFFF"/>
              </a:solidFill>
              <a:latin typeface="Gill Sans" charset="0"/>
            </a:endParaRPr>
          </a:p>
          <a:p>
            <a:pPr marL="0" lvl="1">
              <a:spcBef>
                <a:spcPct val="20000"/>
              </a:spcBef>
              <a:buClr>
                <a:schemeClr val="accent1"/>
              </a:buClr>
              <a:buSzPct val="65000"/>
            </a:pPr>
            <a:r>
              <a:rPr lang="en-US" sz="2600" dirty="0" smtClean="0">
                <a:solidFill>
                  <a:srgbClr val="FFFFFF"/>
                </a:solidFill>
                <a:latin typeface="Gill Sans" charset="0"/>
              </a:rPr>
              <a:t>Customers</a:t>
            </a:r>
            <a:r>
              <a:rPr lang="en-US" sz="2600" dirty="0">
                <a:solidFill>
                  <a:srgbClr val="FFFFFF"/>
                </a:solidFill>
                <a:latin typeface="Gill Sans" charset="0"/>
              </a:rPr>
              <a:t>, Suppliers, Employees, Capital Providers, Public </a:t>
            </a:r>
            <a:r>
              <a:rPr lang="en-US" sz="2600" dirty="0" smtClean="0">
                <a:solidFill>
                  <a:srgbClr val="FFFFFF"/>
                </a:solidFill>
                <a:latin typeface="Gill Sans" charset="0"/>
              </a:rPr>
              <a:t>Product Responsibility</a:t>
            </a:r>
          </a:p>
          <a:p>
            <a:pPr>
              <a:spcBef>
                <a:spcPct val="20000"/>
              </a:spcBef>
              <a:buClr>
                <a:schemeClr val="accent1"/>
              </a:buClr>
              <a:buSzPct val="65000"/>
              <a:buFont typeface="Wingdings" pitchFamily="2" charset="2"/>
              <a:buNone/>
            </a:pPr>
            <a:endParaRPr lang="en-US" sz="2600" dirty="0">
              <a:solidFill>
                <a:srgbClr val="FFFFFF"/>
              </a:solidFill>
              <a:latin typeface="Gill Sans" charset="0"/>
            </a:endParaRPr>
          </a:p>
        </p:txBody>
      </p:sp>
      <p:sp>
        <p:nvSpPr>
          <p:cNvPr id="31" name="Rectangle 18"/>
          <p:cNvSpPr>
            <a:spLocks noChangeArrowheads="1"/>
          </p:cNvSpPr>
          <p:nvPr/>
        </p:nvSpPr>
        <p:spPr bwMode="auto">
          <a:xfrm>
            <a:off x="571472" y="3524235"/>
            <a:ext cx="6707510" cy="928694"/>
          </a:xfrm>
          <a:prstGeom prst="rect">
            <a:avLst/>
          </a:prstGeom>
          <a:solidFill>
            <a:srgbClr val="009900"/>
          </a:solidFill>
          <a:ln w="9525">
            <a:noFill/>
            <a:miter lim="800000"/>
            <a:headEnd/>
            <a:tailEnd/>
          </a:ln>
          <a:effectLst/>
        </p:spPr>
        <p:txBody>
          <a:bodyPr lIns="91428" tIns="45715" rIns="91428" bIns="45715" anchor="ctr" anchorCtr="1"/>
          <a:lstStyle/>
          <a:p>
            <a:pPr algn="ctr">
              <a:spcBef>
                <a:spcPct val="20000"/>
              </a:spcBef>
              <a:buClr>
                <a:schemeClr val="accent1"/>
              </a:buClr>
              <a:buSzPct val="65000"/>
              <a:buFont typeface="Wingdings" pitchFamily="2" charset="2"/>
              <a:buNone/>
            </a:pPr>
            <a:r>
              <a:rPr lang="en-US" sz="2600" dirty="0">
                <a:solidFill>
                  <a:srgbClr val="FFFFFF"/>
                </a:solidFill>
                <a:latin typeface="Gill Sans" charset="0"/>
              </a:rPr>
              <a:t>Materials, Energy, Biodiversity, Emissions, Effluents &amp; Wastes</a:t>
            </a:r>
          </a:p>
        </p:txBody>
      </p:sp>
      <p:sp>
        <p:nvSpPr>
          <p:cNvPr id="32" name="Rectangle 4"/>
          <p:cNvSpPr>
            <a:spLocks noChangeArrowheads="1"/>
          </p:cNvSpPr>
          <p:nvPr/>
        </p:nvSpPr>
        <p:spPr bwMode="auto">
          <a:xfrm>
            <a:off x="1785918" y="5000636"/>
            <a:ext cx="6929486" cy="815750"/>
          </a:xfrm>
          <a:prstGeom prst="rect">
            <a:avLst/>
          </a:prstGeom>
          <a:solidFill>
            <a:schemeClr val="accent6">
              <a:lumMod val="40000"/>
              <a:lumOff val="60000"/>
            </a:schemeClr>
          </a:solidFill>
          <a:ln w="9525">
            <a:noFill/>
            <a:miter lim="800000"/>
            <a:headEnd/>
            <a:tailEnd/>
          </a:ln>
          <a:effectLst/>
        </p:spPr>
        <p:txBody>
          <a:bodyPr lIns="91428" tIns="45715" rIns="91428" bIns="45715" anchor="ctr" anchorCtr="1"/>
          <a:lstStyle/>
          <a:p>
            <a:pPr marL="0" lvl="1" algn="ctr">
              <a:spcBef>
                <a:spcPct val="20000"/>
              </a:spcBef>
              <a:buClr>
                <a:schemeClr val="accent1"/>
              </a:buClr>
              <a:buSzPct val="65000"/>
              <a:buFont typeface="Wingdings" pitchFamily="2" charset="2"/>
              <a:buNone/>
            </a:pPr>
            <a:r>
              <a:rPr lang="en-US" sz="3200" b="1" dirty="0">
                <a:solidFill>
                  <a:srgbClr val="C00000"/>
                </a:solidFill>
                <a:latin typeface="Gill Sans" charset="0"/>
              </a:rPr>
              <a:t>Safety &amp; Health, </a:t>
            </a:r>
            <a:r>
              <a:rPr lang="en-US" sz="2600" b="1" dirty="0">
                <a:solidFill>
                  <a:srgbClr val="C00000"/>
                </a:solidFill>
                <a:latin typeface="Gill Sans" charset="0"/>
              </a:rPr>
              <a:t>Labor Practices, Human Rights, Society &amp; </a:t>
            </a:r>
            <a:r>
              <a:rPr lang="en-US" sz="2600" b="1" dirty="0" smtClean="0">
                <a:solidFill>
                  <a:srgbClr val="C00000"/>
                </a:solidFill>
                <a:latin typeface="Gill Sans" charset="0"/>
              </a:rPr>
              <a:t>Community </a:t>
            </a:r>
            <a:endParaRPr lang="en-US" sz="2600" b="1" dirty="0">
              <a:solidFill>
                <a:srgbClr val="C00000"/>
              </a:solidFill>
              <a:latin typeface="Gill Sans" charset="0"/>
            </a:endParaRPr>
          </a:p>
        </p:txBody>
      </p:sp>
    </p:spTree>
    <p:extLst>
      <p:ext uri="{BB962C8B-B14F-4D97-AF65-F5344CB8AC3E}">
        <p14:creationId xmlns:p14="http://schemas.microsoft.com/office/powerpoint/2010/main" val="67863232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96416" y="6019800"/>
            <a:ext cx="7620000" cy="609600"/>
          </a:xfrm>
        </p:spPr>
        <p:txBody>
          <a:bodyPr>
            <a:noAutofit/>
          </a:bodyPr>
          <a:lstStyle/>
          <a:p>
            <a:pPr algn="ctr"/>
            <a:r>
              <a:rPr lang="en-US" dirty="0" smtClean="0">
                <a:latin typeface="Trebuchet MS" pitchFamily="34" charset="0"/>
                <a:hlinkClick r:id="rId3"/>
              </a:rPr>
              <a:t>norwani@proton.com</a:t>
            </a:r>
            <a:r>
              <a:rPr lang="en-US" dirty="0">
                <a:latin typeface="Trebuchet MS" pitchFamily="34" charset="0"/>
              </a:rPr>
              <a:t/>
            </a:r>
            <a:br>
              <a:rPr lang="en-US" dirty="0">
                <a:latin typeface="Trebuchet MS" pitchFamily="34" charset="0"/>
              </a:rPr>
            </a:br>
            <a:r>
              <a:rPr lang="en-US" dirty="0" smtClean="0">
                <a:latin typeface="Trebuchet MS" pitchFamily="34" charset="0"/>
              </a:rPr>
              <a:t>013-3851202</a:t>
            </a:r>
            <a:endParaRPr lang="en-MY" dirty="0">
              <a:latin typeface="Trebuchet MS" pitchFamily="34" charset="0"/>
            </a:endParaRPr>
          </a:p>
        </p:txBody>
      </p:sp>
      <p:sp>
        <p:nvSpPr>
          <p:cNvPr id="3" name="Content Placeholder 2"/>
          <p:cNvSpPr>
            <a:spLocks noGrp="1"/>
          </p:cNvSpPr>
          <p:nvPr>
            <p:ph type="subTitle" idx="4294967295"/>
          </p:nvPr>
        </p:nvSpPr>
        <p:spPr>
          <a:xfrm>
            <a:off x="991443" y="5217160"/>
            <a:ext cx="6892925" cy="650240"/>
          </a:xfrm>
        </p:spPr>
        <p:txBody>
          <a:bodyPr anchor="ctr">
            <a:noAutofit/>
          </a:bodyPr>
          <a:lstStyle/>
          <a:p>
            <a:pPr algn="ctr">
              <a:buNone/>
            </a:pPr>
            <a:r>
              <a:rPr lang="en-US" sz="4800" b="1" dirty="0" smtClean="0">
                <a:solidFill>
                  <a:schemeClr val="accent1">
                    <a:lumMod val="75000"/>
                  </a:schemeClr>
                </a:solidFill>
                <a:latin typeface="Trebuchet MS" pitchFamily="34" charset="0"/>
              </a:rPr>
              <a:t>Thank you</a:t>
            </a:r>
            <a:endParaRPr lang="en-MY" sz="4800" b="1" dirty="0">
              <a:solidFill>
                <a:schemeClr val="accent1">
                  <a:lumMod val="75000"/>
                </a:schemeClr>
              </a:solidFill>
              <a:latin typeface="Trebuchet MS" pitchFamily="34" charset="0"/>
            </a:endParaRPr>
          </a:p>
        </p:txBody>
      </p:sp>
      <p:pic>
        <p:nvPicPr>
          <p:cNvPr id="9" name="Picture 2" descr="C:\Users\39924\AppData\Local\Microsoft\Windows\Temporary Internet Files\Content.Outlook\YTHFIIC1\IMG_8327.JPG"/>
          <p:cNvPicPr>
            <a:picLocks noChangeAspect="1" noChangeArrowheads="1"/>
          </p:cNvPicPr>
          <p:nvPr/>
        </p:nvPicPr>
        <p:blipFill rotWithShape="1">
          <a:blip r:embed="rId4" cstate="email">
            <a:lum/>
            <a:extLst>
              <a:ext uri="{28A0092B-C50C-407E-A947-70E740481C1C}">
                <a14:useLocalDpi xmlns:a14="http://schemas.microsoft.com/office/drawing/2010/main"/>
              </a:ext>
            </a:extLst>
          </a:blip>
          <a:srcRect/>
          <a:stretch/>
        </p:blipFill>
        <p:spPr bwMode="auto">
          <a:xfrm>
            <a:off x="851338" y="1513486"/>
            <a:ext cx="7252138" cy="3593438"/>
          </a:xfrm>
          <a:prstGeom prst="rect">
            <a:avLst/>
          </a:prstGeom>
          <a:ln>
            <a:noFill/>
          </a:ln>
          <a:effectLst>
            <a:softEdge rad="112500"/>
          </a:effectLst>
        </p:spPr>
      </p:pic>
      <p:sp>
        <p:nvSpPr>
          <p:cNvPr id="4" name="TextBox 3"/>
          <p:cNvSpPr txBox="1"/>
          <p:nvPr/>
        </p:nvSpPr>
        <p:spPr>
          <a:xfrm>
            <a:off x="662146" y="394130"/>
            <a:ext cx="7082388" cy="1077218"/>
          </a:xfrm>
          <a:prstGeom prst="rect">
            <a:avLst/>
          </a:prstGeom>
          <a:noFill/>
        </p:spPr>
        <p:txBody>
          <a:bodyPr wrap="none" rtlCol="0">
            <a:spAutoFit/>
          </a:bodyPr>
          <a:lstStyle/>
          <a:p>
            <a:r>
              <a:rPr lang="en-US" sz="3200" i="1" dirty="0" smtClean="0">
                <a:solidFill>
                  <a:srgbClr val="FF0000"/>
                </a:solidFill>
                <a:latin typeface="Aharoni" pitchFamily="2" charset="-79"/>
                <a:cs typeface="Aharoni" pitchFamily="2" charset="-79"/>
              </a:rPr>
              <a:t>“Leadership is action, not position”</a:t>
            </a:r>
          </a:p>
          <a:p>
            <a:r>
              <a:rPr lang="en-US" sz="3200" i="1" dirty="0">
                <a:solidFill>
                  <a:srgbClr val="FF0000"/>
                </a:solidFill>
                <a:latin typeface="Aharoni" pitchFamily="2" charset="-79"/>
                <a:cs typeface="Aharoni" pitchFamily="2" charset="-79"/>
              </a:rPr>
              <a:t>	</a:t>
            </a:r>
            <a:r>
              <a:rPr lang="en-US" sz="3200" i="1" dirty="0" smtClean="0">
                <a:solidFill>
                  <a:srgbClr val="FF0000"/>
                </a:solidFill>
                <a:latin typeface="Aharoni" pitchFamily="2" charset="-79"/>
                <a:cs typeface="Aharoni" pitchFamily="2" charset="-79"/>
              </a:rPr>
              <a:t>							</a:t>
            </a:r>
            <a:r>
              <a:rPr lang="en-US" sz="2000" i="1" dirty="0" smtClean="0">
                <a:solidFill>
                  <a:srgbClr val="FF0000"/>
                </a:solidFill>
                <a:latin typeface="Aharoni" pitchFamily="2" charset="-79"/>
                <a:cs typeface="Aharoni" pitchFamily="2" charset="-79"/>
              </a:rPr>
              <a:t>- </a:t>
            </a:r>
            <a:r>
              <a:rPr lang="en-US" sz="2000" i="1" dirty="0" err="1" smtClean="0">
                <a:solidFill>
                  <a:srgbClr val="FF0000"/>
                </a:solidFill>
                <a:latin typeface="Aharoni" pitchFamily="2" charset="-79"/>
                <a:cs typeface="Aharoni" pitchFamily="2" charset="-79"/>
              </a:rPr>
              <a:t>McGannon</a:t>
            </a:r>
            <a:r>
              <a:rPr lang="en-US" sz="2000" i="1" dirty="0" smtClean="0">
                <a:solidFill>
                  <a:srgbClr val="FF0000"/>
                </a:solidFill>
                <a:latin typeface="Aharoni" pitchFamily="2" charset="-79"/>
                <a:cs typeface="Aharoni" pitchFamily="2" charset="-79"/>
              </a:rPr>
              <a:t>-</a:t>
            </a:r>
            <a:endParaRPr lang="en-MY" sz="2000" i="1" dirty="0">
              <a:solidFill>
                <a:srgbClr val="FF0000"/>
              </a:solidFill>
              <a:latin typeface="Aharoni" pitchFamily="2" charset="-79"/>
              <a:cs typeface="Aharoni" pitchFamily="2" charset="-79"/>
            </a:endParaRPr>
          </a:p>
        </p:txBody>
      </p:sp>
    </p:spTree>
    <p:extLst>
      <p:ext uri="{BB962C8B-B14F-4D97-AF65-F5344CB8AC3E}">
        <p14:creationId xmlns:p14="http://schemas.microsoft.com/office/powerpoint/2010/main" val="2559541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INDUSTRIAL ACCIDENT IN MALAYSIA</a:t>
            </a:r>
            <a:endParaRPr lang="en-MY" dirty="0"/>
          </a:p>
        </p:txBody>
      </p:sp>
      <p:sp>
        <p:nvSpPr>
          <p:cNvPr id="3" name="Rectangle 2"/>
          <p:cNvSpPr/>
          <p:nvPr/>
        </p:nvSpPr>
        <p:spPr>
          <a:xfrm>
            <a:off x="457199" y="1653605"/>
            <a:ext cx="8471648" cy="4247317"/>
          </a:xfrm>
          <a:prstGeom prst="rect">
            <a:avLst/>
          </a:prstGeom>
        </p:spPr>
        <p:txBody>
          <a:bodyPr wrap="square">
            <a:spAutoFit/>
          </a:bodyPr>
          <a:lstStyle/>
          <a:p>
            <a:pPr marL="285750" indent="-285750">
              <a:lnSpc>
                <a:spcPct val="150000"/>
              </a:lnSpc>
              <a:buFont typeface="Wingdings" panose="05000000000000000000" pitchFamily="2" charset="2"/>
              <a:buChar char="Ø"/>
            </a:pPr>
            <a:r>
              <a:rPr lang="en-MY" dirty="0">
                <a:solidFill>
                  <a:srgbClr val="000000"/>
                </a:solidFill>
                <a:latin typeface="ITC Avant Garde Gothic"/>
              </a:rPr>
              <a:t>Dust explosion in a chemical processing plant has resulted in </a:t>
            </a:r>
            <a:r>
              <a:rPr lang="en-MY" b="1" dirty="0">
                <a:solidFill>
                  <a:srgbClr val="000000"/>
                </a:solidFill>
                <a:latin typeface="ITC Avant Garde Gothic"/>
              </a:rPr>
              <a:t>fatality of two workers, whilst two others were seriously injured in the face and body. </a:t>
            </a:r>
            <a:r>
              <a:rPr lang="en-MY" dirty="0">
                <a:solidFill>
                  <a:srgbClr val="000000"/>
                </a:solidFill>
                <a:latin typeface="ITC Avant Garde Gothic"/>
              </a:rPr>
              <a:t>The plant activity is processing </a:t>
            </a:r>
            <a:r>
              <a:rPr lang="en-MY" i="1" dirty="0">
                <a:solidFill>
                  <a:srgbClr val="000000"/>
                </a:solidFill>
                <a:latin typeface="ITC Avant Garde Gothic"/>
              </a:rPr>
              <a:t>Stearate</a:t>
            </a:r>
            <a:r>
              <a:rPr lang="en-MY" dirty="0">
                <a:solidFill>
                  <a:srgbClr val="000000"/>
                </a:solidFill>
                <a:latin typeface="ITC Avant Garde Gothic"/>
              </a:rPr>
              <a:t> based chemical for medicines and cosmetics purposes. Investigation found that there are several conditions which could trigger the dust explosion</a:t>
            </a:r>
            <a:r>
              <a:rPr lang="en-MY" dirty="0" smtClean="0">
                <a:solidFill>
                  <a:srgbClr val="000000"/>
                </a:solidFill>
                <a:latin typeface="ITC Avant Garde Gothic"/>
              </a:rPr>
              <a:t>:</a:t>
            </a:r>
          </a:p>
          <a:p>
            <a:pPr>
              <a:lnSpc>
                <a:spcPct val="150000"/>
              </a:lnSpc>
            </a:pPr>
            <a:r>
              <a:rPr lang="en-MY" dirty="0">
                <a:solidFill>
                  <a:srgbClr val="000000"/>
                </a:solidFill>
                <a:latin typeface="ITC Avant Garde Gothic"/>
              </a:rPr>
              <a:t> </a:t>
            </a:r>
            <a:r>
              <a:rPr lang="en-MY" dirty="0" smtClean="0">
                <a:solidFill>
                  <a:srgbClr val="000000"/>
                </a:solidFill>
                <a:latin typeface="ITC Avant Garde Gothic"/>
              </a:rPr>
              <a:t>      </a:t>
            </a:r>
            <a:r>
              <a:rPr lang="en-MY" b="1" dirty="0">
                <a:solidFill>
                  <a:srgbClr val="0070C0"/>
                </a:solidFill>
                <a:latin typeface="ITC Avant Garde Gothic"/>
              </a:rPr>
              <a:t>(1) dusty environment; </a:t>
            </a:r>
            <a:endParaRPr lang="en-MY" b="1" dirty="0" smtClean="0">
              <a:solidFill>
                <a:srgbClr val="0070C0"/>
              </a:solidFill>
              <a:latin typeface="ITC Avant Garde Gothic"/>
            </a:endParaRPr>
          </a:p>
          <a:p>
            <a:pPr lvl="1">
              <a:lnSpc>
                <a:spcPct val="150000"/>
              </a:lnSpc>
            </a:pPr>
            <a:r>
              <a:rPr lang="en-MY" b="1" dirty="0" smtClean="0">
                <a:solidFill>
                  <a:srgbClr val="0070C0"/>
                </a:solidFill>
                <a:latin typeface="ITC Avant Garde Gothic"/>
              </a:rPr>
              <a:t>(</a:t>
            </a:r>
            <a:r>
              <a:rPr lang="en-MY" b="1" dirty="0">
                <a:solidFill>
                  <a:srgbClr val="0070C0"/>
                </a:solidFill>
                <a:latin typeface="ITC Avant Garde Gothic"/>
              </a:rPr>
              <a:t>2) confined area; </a:t>
            </a:r>
            <a:endParaRPr lang="en-MY" b="1" dirty="0" smtClean="0">
              <a:solidFill>
                <a:srgbClr val="0070C0"/>
              </a:solidFill>
              <a:latin typeface="ITC Avant Garde Gothic"/>
            </a:endParaRPr>
          </a:p>
          <a:p>
            <a:pPr lvl="1">
              <a:lnSpc>
                <a:spcPct val="150000"/>
              </a:lnSpc>
            </a:pPr>
            <a:r>
              <a:rPr lang="en-MY" b="1" dirty="0" smtClean="0">
                <a:solidFill>
                  <a:srgbClr val="0070C0"/>
                </a:solidFill>
                <a:latin typeface="ITC Avant Garde Gothic"/>
              </a:rPr>
              <a:t>(</a:t>
            </a:r>
            <a:r>
              <a:rPr lang="en-MY" b="1" dirty="0">
                <a:solidFill>
                  <a:srgbClr val="0070C0"/>
                </a:solidFill>
                <a:latin typeface="ITC Avant Garde Gothic"/>
              </a:rPr>
              <a:t>3) presence of oxygen; </a:t>
            </a:r>
            <a:endParaRPr lang="en-MY" b="1" dirty="0" smtClean="0">
              <a:solidFill>
                <a:srgbClr val="0070C0"/>
              </a:solidFill>
              <a:latin typeface="ITC Avant Garde Gothic"/>
            </a:endParaRPr>
          </a:p>
          <a:p>
            <a:pPr lvl="1">
              <a:lnSpc>
                <a:spcPct val="150000"/>
              </a:lnSpc>
            </a:pPr>
            <a:r>
              <a:rPr lang="en-MY" b="1" dirty="0" smtClean="0">
                <a:solidFill>
                  <a:srgbClr val="0070C0"/>
                </a:solidFill>
                <a:latin typeface="ITC Avant Garde Gothic"/>
              </a:rPr>
              <a:t>(</a:t>
            </a:r>
            <a:r>
              <a:rPr lang="en-MY" b="1" dirty="0">
                <a:solidFill>
                  <a:srgbClr val="0070C0"/>
                </a:solidFill>
                <a:latin typeface="ITC Avant Garde Gothic"/>
              </a:rPr>
              <a:t>4) dispersion of dust </a:t>
            </a:r>
            <a:endParaRPr lang="en-MY" b="1" dirty="0" smtClean="0">
              <a:solidFill>
                <a:srgbClr val="0070C0"/>
              </a:solidFill>
              <a:latin typeface="ITC Avant Garde Gothic"/>
            </a:endParaRPr>
          </a:p>
          <a:p>
            <a:pPr lvl="1">
              <a:lnSpc>
                <a:spcPct val="150000"/>
              </a:lnSpc>
            </a:pPr>
            <a:r>
              <a:rPr lang="en-MY" b="1" dirty="0" smtClean="0">
                <a:solidFill>
                  <a:srgbClr val="0070C0"/>
                </a:solidFill>
                <a:latin typeface="ITC Avant Garde Gothic"/>
              </a:rPr>
              <a:t>(</a:t>
            </a:r>
            <a:r>
              <a:rPr lang="en-MY" b="1" dirty="0">
                <a:solidFill>
                  <a:srgbClr val="0070C0"/>
                </a:solidFill>
                <a:latin typeface="ITC Avant Garde Gothic"/>
              </a:rPr>
              <a:t>5) existence of ignition.</a:t>
            </a:r>
            <a:endParaRPr lang="en-MY" b="1" dirty="0">
              <a:solidFill>
                <a:srgbClr val="0070C0"/>
              </a:solidFill>
            </a:endParaRPr>
          </a:p>
        </p:txBody>
      </p:sp>
    </p:spTree>
    <p:extLst>
      <p:ext uri="{BB962C8B-B14F-4D97-AF65-F5344CB8AC3E}">
        <p14:creationId xmlns:p14="http://schemas.microsoft.com/office/powerpoint/2010/main" val="2440599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Lesson Learned</a:t>
            </a:r>
            <a:endParaRPr lang="en-MY" dirty="0"/>
          </a:p>
        </p:txBody>
      </p:sp>
      <p:sp>
        <p:nvSpPr>
          <p:cNvPr id="3" name="Rectangle 1"/>
          <p:cNvSpPr>
            <a:spLocks noChangeArrowheads="1"/>
          </p:cNvSpPr>
          <p:nvPr/>
        </p:nvSpPr>
        <p:spPr bwMode="auto">
          <a:xfrm>
            <a:off x="618565" y="1417638"/>
            <a:ext cx="7987552" cy="535271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4436" rIns="0" bIns="44436" numCol="1" anchor="ctr" anchorCtr="0" compatLnSpc="1">
            <a:prstTxWarp prst="textNoShape">
              <a:avLst/>
            </a:prstTxWarp>
            <a:spAutoFit/>
          </a:bodyPr>
          <a:lstStyle/>
          <a:p>
            <a:pPr marL="342900" lvl="0" indent="-342900" defTabSz="914400" eaLnBrk="0" fontAlgn="base" hangingPunct="0">
              <a:spcBef>
                <a:spcPct val="0"/>
              </a:spcBef>
              <a:spcAft>
                <a:spcPct val="0"/>
              </a:spcAft>
              <a:buFont typeface="+mj-lt"/>
              <a:buAutoNum type="arabicPeriod"/>
            </a:pPr>
            <a:endParaRPr lang="en-MY" altLang="en-US" dirty="0">
              <a:solidFill>
                <a:srgbClr val="000000"/>
              </a:solidFill>
            </a:endParaRPr>
          </a:p>
          <a:p>
            <a:pPr marL="342900" lvl="0" indent="-342900" defTabSz="914400" eaLnBrk="0" fontAlgn="base" hangingPunct="0">
              <a:spcBef>
                <a:spcPct val="0"/>
              </a:spcBef>
              <a:spcAft>
                <a:spcPct val="0"/>
              </a:spcAft>
              <a:buFont typeface="+mj-lt"/>
              <a:buAutoNum type="arabicPeriod"/>
            </a:pPr>
            <a:r>
              <a:rPr lang="en-MY" altLang="en-US" dirty="0">
                <a:solidFill>
                  <a:srgbClr val="000000"/>
                </a:solidFill>
              </a:rPr>
              <a:t>Local Exhaust Ventilation (LEV) system should be installed in appropriate areas that have potential to produce high quantities of dust. This system should be designed in accordance to standards by registered Professional Engineer</a:t>
            </a:r>
          </a:p>
          <a:p>
            <a:pPr marL="342900" lvl="0" indent="-342900" defTabSz="914400" eaLnBrk="0" fontAlgn="base" hangingPunct="0">
              <a:spcBef>
                <a:spcPct val="0"/>
              </a:spcBef>
              <a:spcAft>
                <a:spcPct val="0"/>
              </a:spcAft>
              <a:buFont typeface="+mj-lt"/>
              <a:buAutoNum type="arabicPeriod"/>
            </a:pPr>
            <a:r>
              <a:rPr lang="en-MY" altLang="en-US" dirty="0">
                <a:solidFill>
                  <a:srgbClr val="000000"/>
                </a:solidFill>
              </a:rPr>
              <a:t>As a general guide, the following formula may be used to estimate allowable dust thickness due to housekeeping   </a:t>
            </a:r>
          </a:p>
          <a:p>
            <a:pPr marL="342900" lvl="0" indent="-342900" defTabSz="914400" eaLnBrk="0" fontAlgn="base" hangingPunct="0">
              <a:spcBef>
                <a:spcPct val="0"/>
              </a:spcBef>
              <a:spcAft>
                <a:spcPct val="0"/>
              </a:spcAft>
              <a:buFont typeface="+mj-lt"/>
              <a:buAutoNum type="arabicPeriod"/>
            </a:pPr>
            <a:r>
              <a:rPr lang="en-MY" altLang="en-US" dirty="0">
                <a:solidFill>
                  <a:srgbClr val="000000"/>
                </a:solidFill>
              </a:rPr>
              <a:t>Dusting with compressed air or sweeping is not recommended. Use of vacuum cleaner recognized for industrial use and can efficiently carry out work to suck dust which constantly scattered around the processing area;</a:t>
            </a:r>
          </a:p>
          <a:p>
            <a:pPr marL="342900" lvl="0" indent="-342900" defTabSz="914400" eaLnBrk="0" fontAlgn="base" hangingPunct="0">
              <a:spcBef>
                <a:spcPct val="0"/>
              </a:spcBef>
              <a:spcAft>
                <a:spcPct val="0"/>
              </a:spcAft>
              <a:buFont typeface="+mj-lt"/>
              <a:buAutoNum type="arabicPeriod"/>
            </a:pPr>
            <a:r>
              <a:rPr lang="en-MY" altLang="en-US" dirty="0">
                <a:solidFill>
                  <a:srgbClr val="000000"/>
                </a:solidFill>
              </a:rPr>
              <a:t>Conduct risk assessment (HIRARC) on dust explosion hazard; management should provide Safe Working Procedures for works and processes which have higher risk in causing fire and dust explosion;</a:t>
            </a:r>
          </a:p>
          <a:p>
            <a:pPr marL="342900" lvl="0" indent="-342900" defTabSz="914400" eaLnBrk="0" fontAlgn="base" hangingPunct="0">
              <a:spcBef>
                <a:spcPct val="0"/>
              </a:spcBef>
              <a:spcAft>
                <a:spcPct val="0"/>
              </a:spcAft>
              <a:buFont typeface="+mj-lt"/>
              <a:buAutoNum type="arabicPeriod"/>
            </a:pPr>
            <a:r>
              <a:rPr lang="en-MY" altLang="en-US" dirty="0">
                <a:solidFill>
                  <a:srgbClr val="000000"/>
                </a:solidFill>
              </a:rPr>
              <a:t>Ensure the information, instruction, guidance and training as well as effective supervision given to operators or employees who work in areas which have potential in producing large quantities of dust and;</a:t>
            </a:r>
          </a:p>
          <a:p>
            <a:pPr marL="342900" lvl="0" indent="-342900" defTabSz="914400" eaLnBrk="0" fontAlgn="base" hangingPunct="0">
              <a:spcBef>
                <a:spcPct val="0"/>
              </a:spcBef>
              <a:spcAft>
                <a:spcPct val="0"/>
              </a:spcAft>
              <a:buFont typeface="+mj-lt"/>
              <a:buAutoNum type="arabicPeriod"/>
            </a:pPr>
            <a:r>
              <a:rPr lang="en-MY" altLang="en-US" dirty="0">
                <a:solidFill>
                  <a:srgbClr val="000000"/>
                </a:solidFill>
              </a:rPr>
              <a:t>Ensure all machines, electrical fittings are intrinsically safe and comply to standards; and</a:t>
            </a:r>
          </a:p>
          <a:p>
            <a:pPr marL="342900" lvl="0" indent="-342900" defTabSz="914400" eaLnBrk="0" fontAlgn="base" hangingPunct="0">
              <a:spcBef>
                <a:spcPct val="0"/>
              </a:spcBef>
              <a:spcAft>
                <a:spcPct val="0"/>
              </a:spcAft>
              <a:buFont typeface="+mj-lt"/>
              <a:buAutoNum type="arabicPeriod"/>
            </a:pPr>
            <a:r>
              <a:rPr lang="en-MY" altLang="en-US" dirty="0">
                <a:solidFill>
                  <a:srgbClr val="000000"/>
                </a:solidFill>
              </a:rPr>
              <a:t>Conduct specific training to all employees about the risk of dust explosion</a:t>
            </a:r>
          </a:p>
          <a:p>
            <a:pPr marL="342900" lvl="0" indent="-342900" defTabSz="914400" eaLnBrk="0" fontAlgn="base" hangingPunct="0">
              <a:spcBef>
                <a:spcPct val="0"/>
              </a:spcBef>
              <a:spcAft>
                <a:spcPct val="0"/>
              </a:spcAft>
              <a:buFont typeface="+mj-lt"/>
              <a:buAutoNum type="arabicPeriod"/>
            </a:pPr>
            <a:endParaRPr lang="en-MY" altLang="en-US" dirty="0">
              <a:solidFill>
                <a:srgbClr val="000000"/>
              </a:solidFill>
            </a:endParaRPr>
          </a:p>
        </p:txBody>
      </p:sp>
      <p:sp>
        <p:nvSpPr>
          <p:cNvPr id="4" name="AutoShape 2" descr="bkf 042013b"/>
          <p:cNvSpPr>
            <a:spLocks noChangeAspect="1" noChangeArrowheads="1"/>
          </p:cNvSpPr>
          <p:nvPr/>
        </p:nvSpPr>
        <p:spPr bwMode="auto">
          <a:xfrm flipV="1">
            <a:off x="828302" y="2956430"/>
            <a:ext cx="1638007" cy="4571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sz="3600"/>
          </a:p>
        </p:txBody>
      </p:sp>
    </p:spTree>
    <p:extLst>
      <p:ext uri="{BB962C8B-B14F-4D97-AF65-F5344CB8AC3E}">
        <p14:creationId xmlns:p14="http://schemas.microsoft.com/office/powerpoint/2010/main" val="3768666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1CD8449-EFA3-414B-A87C-34B600C4BBD3}" type="slidenum">
              <a:rPr lang="en-US"/>
              <a:pPr/>
              <a:t>9</a:t>
            </a:fld>
            <a:endParaRPr lang="en-US"/>
          </a:p>
        </p:txBody>
      </p:sp>
      <p:sp>
        <p:nvSpPr>
          <p:cNvPr id="125954" name="Rectangle 2"/>
          <p:cNvSpPr>
            <a:spLocks noChangeArrowheads="1"/>
          </p:cNvSpPr>
          <p:nvPr/>
        </p:nvSpPr>
        <p:spPr bwMode="auto">
          <a:xfrm>
            <a:off x="685800" y="1331178"/>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nchor="ctr"/>
          <a:lstStyle/>
          <a:p>
            <a:pPr algn="ctr">
              <a:lnSpc>
                <a:spcPct val="120000"/>
              </a:lnSpc>
              <a:buClr>
                <a:srgbClr val="0000FF"/>
              </a:buClr>
              <a:buFont typeface="Wingdings" pitchFamily="2" charset="2"/>
              <a:buNone/>
            </a:pPr>
            <a:r>
              <a:rPr lang="en-US" sz="4700" b="1" dirty="0">
                <a:solidFill>
                  <a:srgbClr val="CC0000"/>
                </a:solidFill>
              </a:rPr>
              <a:t>SAFETY PERSPECTIVE</a:t>
            </a:r>
          </a:p>
        </p:txBody>
      </p:sp>
      <p:pic>
        <p:nvPicPr>
          <p:cNvPr id="125955" name="Picture 3" descr="explosion-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9367" y="2801203"/>
            <a:ext cx="3349625" cy="2130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5393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xit" presetSubtype="0" repeatCount="indefinite" fill="hold" grpId="0" nodeType="withEffect">
                                  <p:stCondLst>
                                    <p:cond delay="0"/>
                                  </p:stCondLst>
                                  <p:iterate type="lt">
                                    <p:tmPct val="10000"/>
                                  </p:iterate>
                                  <p:childTnLst>
                                    <p:animEffect transition="out" filter="fade">
                                      <p:cBhvr>
                                        <p:cTn id="6" dur="5000"/>
                                        <p:tgtEl>
                                          <p:spTgt spid="125954"/>
                                        </p:tgtEl>
                                      </p:cBhvr>
                                    </p:animEffect>
                                    <p:anim calcmode="lin" valueType="num">
                                      <p:cBhvr>
                                        <p:cTn id="7" dur="5000"/>
                                        <p:tgtEl>
                                          <p:spTgt spid="125954"/>
                                        </p:tgtEl>
                                        <p:attrNameLst>
                                          <p:attrName>ppt_x</p:attrName>
                                        </p:attrNameLst>
                                      </p:cBhvr>
                                      <p:tavLst>
                                        <p:tav tm="0">
                                          <p:val>
                                            <p:strVal val="ppt_x"/>
                                          </p:val>
                                        </p:tav>
                                        <p:tav tm="100000">
                                          <p:val>
                                            <p:strVal val="ppt_x-.1"/>
                                          </p:val>
                                        </p:tav>
                                      </p:tavLst>
                                    </p:anim>
                                    <p:anim calcmode="lin" valueType="num">
                                      <p:cBhvr>
                                        <p:cTn id="8" dur="5000"/>
                                        <p:tgtEl>
                                          <p:spTgt spid="125954"/>
                                        </p:tgtEl>
                                        <p:attrNameLst>
                                          <p:attrName>ppt_y</p:attrName>
                                        </p:attrNameLst>
                                      </p:cBhvr>
                                      <p:tavLst>
                                        <p:tav tm="0">
                                          <p:val>
                                            <p:strVal val="ppt_y"/>
                                          </p:val>
                                        </p:tav>
                                        <p:tav tm="100000">
                                          <p:val>
                                            <p:strVal val="ppt_y"/>
                                          </p:val>
                                        </p:tav>
                                      </p:tavLst>
                                    </p:anim>
                                    <p:set>
                                      <p:cBhvr>
                                        <p:cTn id="9" dur="1" fill="hold">
                                          <p:stCondLst>
                                            <p:cond delay="4999"/>
                                          </p:stCondLst>
                                        </p:cTn>
                                        <p:tgtEl>
                                          <p:spTgt spid="1259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EE043C228DF0E4CB2CFC54BB16DDAE0" ma:contentTypeVersion="4" ma:contentTypeDescription="Create a new document." ma:contentTypeScope="" ma:versionID="123de2a0eefbd84917129b87a34b3d02">
  <xsd:schema xmlns:xsd="http://www.w3.org/2001/XMLSchema" xmlns:p="http://schemas.microsoft.com/office/2006/metadata/properties" targetNamespace="http://schemas.microsoft.com/office/2006/metadata/properties" ma:root="true" ma:fieldsID="bfb85531492299a443187b2d09fe2a1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B6F14673-4120-4FB4-BA80-7612C2C3E3A0}">
  <ds:schemaRefs>
    <ds:schemaRef ds:uri="http://purl.org/dc/dcmitype/"/>
    <ds:schemaRef ds:uri="http://www.w3.org/XML/1998/namespace"/>
    <ds:schemaRef ds:uri="http://schemas.microsoft.com/office/2006/documentManagement/types"/>
    <ds:schemaRef ds:uri="http://purl.org/dc/elements/1.1/"/>
    <ds:schemaRef ds:uri="http://schemas.openxmlformats.org/package/2006/metadata/core-properti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E64D2D75-C9CF-4463-A0A3-F78DFD8A8951}">
  <ds:schemaRefs>
    <ds:schemaRef ds:uri="http://schemas.microsoft.com/sharepoint/v3/contenttype/forms"/>
  </ds:schemaRefs>
</ds:datastoreItem>
</file>

<file path=customXml/itemProps3.xml><?xml version="1.0" encoding="utf-8"?>
<ds:datastoreItem xmlns:ds="http://schemas.openxmlformats.org/officeDocument/2006/customXml" ds:itemID="{E075D452-33D3-4366-BADB-CD7021D240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2959</TotalTime>
  <Words>1948</Words>
  <Application>Microsoft Office PowerPoint</Application>
  <PresentationFormat>On-screen Show (4:3)</PresentationFormat>
  <Paragraphs>473</Paragraphs>
  <Slides>62</Slides>
  <Notes>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62</vt:i4>
      </vt:variant>
    </vt:vector>
  </HeadingPairs>
  <TitlesOfParts>
    <vt:vector size="65" baseType="lpstr">
      <vt:lpstr>Office Theme</vt:lpstr>
      <vt:lpstr>Clip</vt:lpstr>
      <vt:lpstr>Flash Document</vt:lpstr>
      <vt:lpstr>OSH – OCCUPATIONAL SAFETY &amp; HEALTH  DUST EXPLOSION</vt:lpstr>
      <vt:lpstr>PowerPoint Presentation</vt:lpstr>
      <vt:lpstr>PowerPoint Presentation</vt:lpstr>
      <vt:lpstr>PowerPoint Presentation</vt:lpstr>
      <vt:lpstr>PowerPoint Presentation</vt:lpstr>
      <vt:lpstr>Lesson Learned</vt:lpstr>
      <vt:lpstr>INDUSTRIAL ACCIDENT IN MALAYSIA</vt:lpstr>
      <vt:lpstr>Lesson Learned</vt:lpstr>
      <vt:lpstr>PowerPoint Presentation</vt:lpstr>
      <vt:lpstr>WHAT IS DUST?</vt:lpstr>
      <vt:lpstr>TYPE OF CHEMICALS</vt:lpstr>
      <vt:lpstr>PowerPoint Presentation</vt:lpstr>
      <vt:lpstr>PowerPoint Presentation</vt:lpstr>
      <vt:lpstr>WHAT IS HAZARD?</vt:lpstr>
      <vt:lpstr>DUST IS A ‘HAZARDOUS CHEMICAL’</vt:lpstr>
      <vt:lpstr>PowerPoint Presentation</vt:lpstr>
      <vt:lpstr>PowerPoint Presentation</vt:lpstr>
      <vt:lpstr>OCCUPATIONAL EXPOSURE STANDARD (FMA 1967)</vt:lpstr>
      <vt:lpstr>PowerPoint Presentation</vt:lpstr>
      <vt:lpstr>PowerPoint Presentation</vt:lpstr>
      <vt:lpstr>DUST EXPLOSION</vt:lpstr>
      <vt:lpstr>CONDITIONS FOR FIRE </vt:lpstr>
      <vt:lpstr>DUST EXPLOSION</vt:lpstr>
      <vt:lpstr>SOURCES OF IGNITION </vt:lpstr>
      <vt:lpstr>PowerPoint Presentation</vt:lpstr>
      <vt:lpstr>PowerPoint Presentation</vt:lpstr>
      <vt:lpstr>PowerPoint Presentation</vt:lpstr>
      <vt:lpstr>PowerPoint Presentation</vt:lpstr>
      <vt:lpstr>ACCIDENT ROOT CAUSES – ISHIKAWA DIAGRAM</vt:lpstr>
      <vt:lpstr>PowerPoint Presentation</vt:lpstr>
      <vt:lpstr>PowerPoint Presentation</vt:lpstr>
      <vt:lpstr>PowerPoint Presentation</vt:lpstr>
      <vt:lpstr>CONTROL MEASURE  (IN ORDER OF EFFECTIVENESS)</vt:lpstr>
      <vt:lpstr>CONTROL MEASURE (CONT’D)</vt:lpstr>
      <vt:lpstr>CONTROL MEASURE (CONT’D)</vt:lpstr>
      <vt:lpstr>PowerPoint Presentation</vt:lpstr>
      <vt:lpstr>PowerPoint Presentation</vt:lpstr>
      <vt:lpstr>PowerPoint Presentation</vt:lpstr>
      <vt:lpstr>PowerPoint Presentation</vt:lpstr>
      <vt:lpstr>PowerPoint Presentation</vt:lpstr>
      <vt:lpstr>CONTRL MEASURE (CONT’D)</vt:lpstr>
      <vt:lpstr>PowerPoint Presentation</vt:lpstr>
      <vt:lpstr>EMERGENCY PREPAREDNESS &amp; RESPONSE YEARLY EVACUATION / FIRE DRILL</vt:lpstr>
      <vt:lpstr>EMERGENCY PREPAREDNESS &amp; RESPONSE YEARLY EVACUATION / FIRE DRILL</vt:lpstr>
      <vt:lpstr>CONTRACTOR MONITORING PERMIT TO WORK (PTW)</vt:lpstr>
      <vt:lpstr>LEGAL REQUIREMENT (UNDER FMA)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SAFETY &amp; HEALTH FOCUS</vt:lpstr>
      <vt:lpstr>CRITICAL SUCCESS FACTOR IN SAFETY &amp; HEALTH</vt:lpstr>
      <vt:lpstr>PowerPoint Presentation</vt:lpstr>
      <vt:lpstr>BUSINESS STRATEGIES BEYOND PROFITS – 3P</vt:lpstr>
      <vt:lpstr>norwani@proton.com 013-3851202</vt:lpstr>
    </vt:vector>
  </TitlesOfParts>
  <Company>isc-innovators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2016 Power Point Presentation Template</dc:title>
  <dc:creator>CSD</dc:creator>
  <cp:lastModifiedBy>KEJURUTERAAN 21</cp:lastModifiedBy>
  <cp:revision>184</cp:revision>
  <cp:lastPrinted>2018-05-23T01:29:04Z</cp:lastPrinted>
  <dcterms:created xsi:type="dcterms:W3CDTF">2016-02-15T04:50:27Z</dcterms:created>
  <dcterms:modified xsi:type="dcterms:W3CDTF">2018-05-30T02:21:40Z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0x010100FEE043C228DF0E4CB2CFC54BB16DDAE0</vt:lpwstr>
  </property>
</Properties>
</file>